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4430-45DA-4022-9BAF-68616D26AC2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00B3-175F-41A8-8E19-12195A27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Outpainting</a:t>
            </a:r>
            <a:r>
              <a:rPr lang="en-US" dirty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00B3-175F-41A8-8E19-12195A277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518B-3BD3-46DC-A7D5-F4366AF7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A88B-E438-4D21-803F-BE61F8FF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15B9-15B0-4B47-ABAC-B62CD55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19A-555F-4B96-B6A8-AB6F00E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565-0EA7-43B6-8493-63E04A3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BEE-0F7D-48DB-8FFA-CEC567E2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00A0-24C3-4D3B-82D7-FF52A2DC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C92F-C052-4E76-A2F3-38F1A25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2DF6-ADEC-484F-842E-2D23E73E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ED1D-AE04-4429-995D-A9B7D61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EA3D5-7903-4A7F-85F7-D7D30736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6EA3-41AD-49DC-B870-74CD5FA0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BB15-1EAE-40A8-BB8E-54F2F83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392-8F6C-426E-AA2B-DEBC9526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8807-7052-4391-8831-3B648AB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4D6A-36F0-40CB-B291-3E42D93A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0660-B9D3-4E4A-96EA-220363D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F4B1-CC1E-446E-A400-B82C690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D42E-87F4-4D10-8047-71EAC71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24F2-FFD3-4391-84FA-7DD508D0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7909-0E2B-4E63-9CD5-FCFF6B2B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261F-98AC-4D74-A9F5-567FB280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E05-2D8A-4A65-AB7D-EC31855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E786-B8D4-460B-B337-4BD9AA86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B3B2-7452-4074-955D-69DB681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4C6F-41AC-4A2A-A43B-75783F96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4B0F-F720-4FB5-B418-D8FC1E7E0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660A-FFA4-46B6-BB26-08AD682F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5D1E-52CF-4293-B9A6-E66E366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2587-6DE5-4EAC-A668-CCEEB91D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E155-53E2-41D1-9CC3-34C47BB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AEA-C048-4CB9-ADA1-2689E70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1599-D4F1-4DB7-9071-73A6E56D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D31A-8657-408A-9DBE-B967B8A3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73C6C-A7FE-4004-B9DE-BBDBC01E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7BD71-3173-4FBA-8360-FD70419C7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00023-75A6-4515-9E60-F1AA57A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6EBE6-3F18-498C-8CBD-80B1E1ED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1B8D-3E02-4C6A-8ED5-0DCD0435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FAF-0B52-441C-BBAE-EB12B99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F5E5-09D2-4F5C-A8B6-DD2D4130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F7E3-0BBC-4BBD-BEBD-624D217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5CF3E-656E-4AD4-B813-373F143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5135-4A49-40DC-92D4-C7223DF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4812E-3353-4BF2-80A2-8573C922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2B09-93C2-4B56-9EC0-1B7E18E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59EC-8281-4028-BBD9-54F8BCAC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F1A5-F538-4934-B465-9F9502A7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8863B-A208-4425-9749-F955CFA3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D191-A59C-40D3-AEC4-30AD4E98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19326-EC60-4F6B-83B5-F0CC094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7F90-C61F-4B08-AC71-F3BB108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903-7688-42EE-9147-52A952A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A6164-7CCF-4214-BB73-64751C86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3F5F-F53C-49D5-B098-A6099757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A9F2-04D0-4468-B670-C346FCA2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9AC17-64FC-43CB-956B-5967F888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A3ED-471F-43A5-BB64-BD9BBFBF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2EA2F-227A-4175-AE7E-ADC3CB99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43C9-484D-41C2-BCAD-A9B53F06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6938-4915-4235-B3E6-94431CA7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ADCD-338B-41A7-8FAA-DAB6700E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AF5F-A1DD-4FFC-9759-F51EDF2C4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58FD5-22BC-42E7-9D6E-044F4311BAE0}"/>
              </a:ext>
            </a:extLst>
          </p:cNvPr>
          <p:cNvSpPr txBox="1"/>
          <p:nvPr/>
        </p:nvSpPr>
        <p:spPr>
          <a:xfrm>
            <a:off x="2603843" y="22288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8A90EE-AA09-4388-8D46-28E898757423}"/>
              </a:ext>
            </a:extLst>
          </p:cNvPr>
          <p:cNvGrpSpPr/>
          <p:nvPr/>
        </p:nvGrpSpPr>
        <p:grpSpPr>
          <a:xfrm>
            <a:off x="1261646" y="1600200"/>
            <a:ext cx="9492079" cy="3829050"/>
            <a:chOff x="1261646" y="1600200"/>
            <a:chExt cx="9492079" cy="38290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94FED-3366-4270-8506-556BECB0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67771-3F3D-45BD-AA4D-935CE128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A36F980-F99C-4B61-A01B-396920838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C56AF86-6ED8-43C5-885C-A8888B27B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BDC6D81-A9BA-42D0-A921-F5F685ED5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067841-7CC8-433D-A472-05DDFF0F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58549C8-9B6E-466A-A162-EE5B2BA1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09B747-A667-4F10-BD57-60E4DA92E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49E25A9-4950-490E-93D3-1127A3B4A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0103785-A876-4E3E-BF6B-8B0C1F5B1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F91FD1E-E0F6-47EB-B8EF-FD4CBFD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329D0EC-D78A-4284-9DC0-45642C8FA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EAD12E1-6BA8-4A33-90F3-0C80B7E5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D2FCA6E-E9C3-45EF-A46D-0B2D0948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7182C8A-9E45-41FB-862E-2AFAB020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A9494FC-C77C-42AC-A371-E4D311AA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ADB0A52-4F4E-4CE1-BC94-2B542047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89EF45C-7E3C-43BE-B399-01D86FD4A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25B6CA1-23E5-4AC3-9F95-453DEFD2B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39CC4E7-0E2B-47C8-BF9B-45DA18BD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00012EB-B6ED-4FEA-A56F-61451BF2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A500B8-0382-41A0-8284-D3116AEFC0AA}"/>
                </a:ext>
              </a:extLst>
            </p:cNvPr>
            <p:cNvSpPr txBox="1"/>
            <p:nvPr/>
          </p:nvSpPr>
          <p:spPr>
            <a:xfrm rot="16200000">
              <a:off x="1015584" y="3345447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9BFFA5-19EF-4F67-B546-324074CF4D84}"/>
                </a:ext>
              </a:extLst>
            </p:cNvPr>
            <p:cNvSpPr txBox="1"/>
            <p:nvPr/>
          </p:nvSpPr>
          <p:spPr>
            <a:xfrm rot="16200000">
              <a:off x="1210350" y="4650373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8F51D-87F2-4385-AA67-8B425D575841}"/>
                </a:ext>
              </a:extLst>
            </p:cNvPr>
            <p:cNvSpPr txBox="1"/>
            <p:nvPr/>
          </p:nvSpPr>
          <p:spPr>
            <a:xfrm rot="16200000">
              <a:off x="1101345" y="2040522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8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C7B118-3F15-4A9B-B385-90BCFD6BCFEE}"/>
              </a:ext>
            </a:extLst>
          </p:cNvPr>
          <p:cNvGrpSpPr/>
          <p:nvPr/>
        </p:nvGrpSpPr>
        <p:grpSpPr>
          <a:xfrm>
            <a:off x="2319157" y="2353096"/>
            <a:ext cx="5775960" cy="1469660"/>
            <a:chOff x="2319157" y="2353096"/>
            <a:chExt cx="5775960" cy="14696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34E52E-1B62-43F6-B99D-3672A5D79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544592-A78D-4465-8C4D-FEC906DA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6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17D814-2BB3-4A12-8A0C-42CFC169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3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3694E5-17F0-4B59-8A99-532A0967B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57" y="2725476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CF0B55-01E0-4F84-8947-D2DB5E96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2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375243-05E4-49B2-B290-B4D5811ADA43}"/>
                </a:ext>
              </a:extLst>
            </p:cNvPr>
            <p:cNvSpPr txBox="1"/>
            <p:nvPr/>
          </p:nvSpPr>
          <p:spPr>
            <a:xfrm>
              <a:off x="2576911" y="235309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City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8DCFF8-125C-4BEA-89D7-A1D4B1A06DC7}"/>
                </a:ext>
              </a:extLst>
            </p:cNvPr>
            <p:cNvSpPr txBox="1"/>
            <p:nvPr/>
          </p:nvSpPr>
          <p:spPr>
            <a:xfrm>
              <a:off x="5194164" y="235309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Places365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492BB9-4B1C-467D-8E10-1CF9C8C353CE}"/>
              </a:ext>
            </a:extLst>
          </p:cNvPr>
          <p:cNvGrpSpPr/>
          <p:nvPr/>
        </p:nvGrpSpPr>
        <p:grpSpPr>
          <a:xfrm>
            <a:off x="219980" y="2390211"/>
            <a:ext cx="11710157" cy="3154028"/>
            <a:chOff x="219980" y="2390211"/>
            <a:chExt cx="11710157" cy="315402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DB45CA-F67B-4CA8-BEE7-37421C608AD2}"/>
                </a:ext>
              </a:extLst>
            </p:cNvPr>
            <p:cNvGrpSpPr/>
            <p:nvPr/>
          </p:nvGrpSpPr>
          <p:grpSpPr>
            <a:xfrm>
              <a:off x="4778310" y="2390211"/>
              <a:ext cx="1489864" cy="1548125"/>
              <a:chOff x="4718609" y="4704582"/>
              <a:chExt cx="1489864" cy="154812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0964B23-C805-4419-9058-252DC5829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321" y="4704582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BC3CF58-70C8-48F3-A049-D60EE6AD2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110" y="480059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A4E44E4-5DA2-4EC8-90A2-125C78AA7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899" y="4911848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68E095-5E20-4901-B1E7-ED95F76BE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609" y="503655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B94A8BD-DCC1-43DB-BF4D-6C05CCE4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0" y="2717611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A360BC-D15F-42C5-B35A-0E42258A2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101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F7C2CD5-3CD2-42BB-AB0E-D9C000B6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41" y="4328087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A4F0B1-AFA7-4A63-9268-D676B86D25BB}"/>
                </a:ext>
              </a:extLst>
            </p:cNvPr>
            <p:cNvSpPr/>
            <p:nvPr/>
          </p:nvSpPr>
          <p:spPr>
            <a:xfrm>
              <a:off x="6550263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B0DAE8-DC18-43C3-8D3F-3084A1F4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673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7CEF0D-311E-4C8B-84DC-3725B05F0E10}"/>
                </a:ext>
              </a:extLst>
            </p:cNvPr>
            <p:cNvSpPr/>
            <p:nvPr/>
          </p:nvSpPr>
          <p:spPr>
            <a:xfrm>
              <a:off x="950342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ABA7830-5AFE-43D1-999B-9932756FCCF4}"/>
                </a:ext>
              </a:extLst>
            </p:cNvPr>
            <p:cNvCxnSpPr>
              <a:stCxn id="19" idx="0"/>
              <a:endCxn id="30" idx="0"/>
            </p:cNvCxnSpPr>
            <p:nvPr/>
          </p:nvCxnSpPr>
          <p:spPr>
            <a:xfrm rot="16200000" flipH="1">
              <a:off x="5261749" y="-1714559"/>
              <a:ext cx="209551" cy="9073891"/>
            </a:xfrm>
            <a:prstGeom prst="bentConnector3">
              <a:avLst>
                <a:gd name="adj1" fmla="val -3381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032982-7C57-4B0B-AD25-F9FC07F0C6C0}"/>
                </a:ext>
              </a:extLst>
            </p:cNvPr>
            <p:cNvCxnSpPr>
              <a:stCxn id="29" idx="3"/>
              <a:endCxn id="30" idx="2"/>
            </p:cNvCxnSpPr>
            <p:nvPr/>
          </p:nvCxnSpPr>
          <p:spPr>
            <a:xfrm flipV="1">
              <a:off x="9014873" y="3327212"/>
              <a:ext cx="488548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B0C51EA-29F1-46EC-A16F-557FB5758919}"/>
                </a:ext>
              </a:extLst>
            </p:cNvPr>
            <p:cNvCxnSpPr>
              <a:stCxn id="27" idx="6"/>
              <a:endCxn id="29" idx="1"/>
            </p:cNvCxnSpPr>
            <p:nvPr/>
          </p:nvCxnSpPr>
          <p:spPr>
            <a:xfrm>
              <a:off x="7350363" y="3327212"/>
              <a:ext cx="4453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2E65E2-CEC5-4E08-AB3C-39ECE91FC2E0}"/>
                </a:ext>
              </a:extLst>
            </p:cNvPr>
            <p:cNvCxnSpPr>
              <a:cxnSpLocks/>
              <a:stCxn id="24" idx="0"/>
              <a:endCxn id="82" idx="4"/>
            </p:cNvCxnSpPr>
            <p:nvPr/>
          </p:nvCxnSpPr>
          <p:spPr>
            <a:xfrm flipH="1" flipV="1">
              <a:off x="2278941" y="3727262"/>
              <a:ext cx="4276" cy="600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AC5AA06-B63B-4A47-8A30-A2FDD35BEAE5}"/>
                </a:ext>
              </a:extLst>
            </p:cNvPr>
            <p:cNvCxnSpPr>
              <a:stCxn id="22" idx="3"/>
              <a:endCxn id="12" idx="1"/>
            </p:cNvCxnSpPr>
            <p:nvPr/>
          </p:nvCxnSpPr>
          <p:spPr>
            <a:xfrm>
              <a:off x="4352301" y="3328736"/>
              <a:ext cx="426009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69FEAA1A-E5A2-4B81-A806-B9973B91555C}"/>
                </a:ext>
              </a:extLst>
            </p:cNvPr>
            <p:cNvCxnSpPr>
              <a:stCxn id="24" idx="3"/>
              <a:endCxn id="12" idx="2"/>
            </p:cNvCxnSpPr>
            <p:nvPr/>
          </p:nvCxnSpPr>
          <p:spPr>
            <a:xfrm flipV="1">
              <a:off x="2891293" y="3938336"/>
              <a:ext cx="2495093" cy="9978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857616-F1A4-49E5-80FF-363EED7AF211}"/>
                </a:ext>
              </a:extLst>
            </p:cNvPr>
            <p:cNvCxnSpPr>
              <a:stCxn id="12" idx="3"/>
              <a:endCxn id="27" idx="2"/>
            </p:cNvCxnSpPr>
            <p:nvPr/>
          </p:nvCxnSpPr>
          <p:spPr>
            <a:xfrm flipV="1">
              <a:off x="5994462" y="3327212"/>
              <a:ext cx="555801" cy="3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B0D6C20-9885-4100-A5D3-B8E33409F29F}"/>
                </a:ext>
              </a:extLst>
            </p:cNvPr>
            <p:cNvCxnSpPr>
              <a:cxnSpLocks/>
              <a:stCxn id="30" idx="6"/>
              <a:endCxn id="62" idx="1"/>
            </p:cNvCxnSpPr>
            <p:nvPr/>
          </p:nvCxnSpPr>
          <p:spPr>
            <a:xfrm>
              <a:off x="10303521" y="3327212"/>
              <a:ext cx="488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0D7E5D1-94A5-4749-A2BE-579A5776192E}"/>
                    </a:ext>
                  </a:extLst>
                </p:cNvPr>
                <p:cNvSpPr txBox="1"/>
                <p:nvPr/>
              </p:nvSpPr>
              <p:spPr>
                <a:xfrm>
                  <a:off x="10792069" y="3142546"/>
                  <a:ext cx="113806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∈(0,1)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0D7E5D1-94A5-4749-A2BE-579A57761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069" y="3142546"/>
                  <a:ext cx="11380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D8858E-15B2-4ADE-B38D-2B09B22ACDD0}"/>
                </a:ext>
              </a:extLst>
            </p:cNvPr>
            <p:cNvSpPr txBox="1"/>
            <p:nvPr/>
          </p:nvSpPr>
          <p:spPr>
            <a:xfrm>
              <a:off x="6684909" y="3004046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Oxygen" panose="02000503000000000000" pitchFamily="2" charset="0"/>
                </a:rPr>
                <a:t>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6A1892-A1E9-4D36-AC84-3BCD1C01C495}"/>
                </a:ext>
              </a:extLst>
            </p:cNvPr>
            <p:cNvSpPr txBox="1"/>
            <p:nvPr/>
          </p:nvSpPr>
          <p:spPr>
            <a:xfrm>
              <a:off x="9672501" y="3004046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Oxygen" panose="02000503000000000000" pitchFamily="2" charset="0"/>
                </a:rPr>
                <a:t>D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9075C0F-223C-4516-B373-EC42B9BCDE72}"/>
                </a:ext>
              </a:extLst>
            </p:cNvPr>
            <p:cNvSpPr/>
            <p:nvPr/>
          </p:nvSpPr>
          <p:spPr>
            <a:xfrm>
              <a:off x="187889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EC41EF1-0455-4C21-9512-98DB1EE39D6D}"/>
                    </a:ext>
                  </a:extLst>
                </p:cNvPr>
                <p:cNvSpPr txBox="1"/>
                <p:nvPr/>
              </p:nvSpPr>
              <p:spPr>
                <a:xfrm>
                  <a:off x="1970990" y="2989139"/>
                  <a:ext cx="63030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600" b="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EC41EF1-0455-4C21-9512-98DB1EE39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990" y="2989139"/>
                  <a:ext cx="63030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C429CD3-D9F3-4B40-A26B-0B31D426F68E}"/>
                </a:ext>
              </a:extLst>
            </p:cNvPr>
            <p:cNvCxnSpPr>
              <a:cxnSpLocks/>
              <a:stCxn id="82" idx="6"/>
              <a:endCxn id="22" idx="1"/>
            </p:cNvCxnSpPr>
            <p:nvPr/>
          </p:nvCxnSpPr>
          <p:spPr>
            <a:xfrm>
              <a:off x="2678991" y="3327212"/>
              <a:ext cx="4541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176A01-B0BC-4CBE-B740-2E9F948ADE65}"/>
                </a:ext>
              </a:extLst>
            </p:cNvPr>
            <p:cNvCxnSpPr>
              <a:cxnSpLocks/>
              <a:stCxn id="19" idx="3"/>
              <a:endCxn id="82" idx="2"/>
            </p:cNvCxnSpPr>
            <p:nvPr/>
          </p:nvCxnSpPr>
          <p:spPr>
            <a:xfrm>
              <a:off x="1439180" y="3327211"/>
              <a:ext cx="4397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9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32270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32270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506402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506402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3333" t="-1724" r="-1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5534" t="-1724" r="-2913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85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B3AD53-2682-443D-BE82-32E0832E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74" y="1779032"/>
            <a:ext cx="1219200" cy="121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F1B7F-FC66-461B-9893-B565B8FBF821}"/>
              </a:ext>
            </a:extLst>
          </p:cNvPr>
          <p:cNvSpPr txBox="1"/>
          <p:nvPr/>
        </p:nvSpPr>
        <p:spPr>
          <a:xfrm>
            <a:off x="8100520" y="398514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GAN + MSE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8CE502-DBC1-48E9-9CC8-DDD75A0F4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5" y="1784866"/>
            <a:ext cx="1219200" cy="121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9FEABB-D633-45E5-B3B5-37474A472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50" y="1779032"/>
            <a:ext cx="1219200" cy="1219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94B318-7C1D-4D76-AE16-B10B691E3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0" y="46052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D0084FD-58B6-4C58-926E-6991FD2864A1}"/>
              </a:ext>
            </a:extLst>
          </p:cNvPr>
          <p:cNvGrpSpPr/>
          <p:nvPr/>
        </p:nvGrpSpPr>
        <p:grpSpPr>
          <a:xfrm>
            <a:off x="1272352" y="1265574"/>
            <a:ext cx="3848100" cy="2270821"/>
            <a:chOff x="1272352" y="1265574"/>
            <a:chExt cx="3848100" cy="22708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1159E6-14EE-4274-B31A-C4D8FCE0F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2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E5A90-FD0F-43BF-BF27-B60BE76425FF}"/>
                </a:ext>
              </a:extLst>
            </p:cNvPr>
            <p:cNvSpPr txBox="1"/>
            <p:nvPr/>
          </p:nvSpPr>
          <p:spPr>
            <a:xfrm>
              <a:off x="4086697" y="126557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7B215F-BE4C-412F-B59A-FCC6ACCB6240}"/>
                </a:ext>
              </a:extLst>
            </p:cNvPr>
            <p:cNvSpPr txBox="1"/>
            <p:nvPr/>
          </p:nvSpPr>
          <p:spPr>
            <a:xfrm>
              <a:off x="2826367" y="126557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BB5CAF-A15A-49D5-BFEE-E6A5F233D9A7}"/>
                </a:ext>
              </a:extLst>
            </p:cNvPr>
            <p:cNvSpPr txBox="1"/>
            <p:nvPr/>
          </p:nvSpPr>
          <p:spPr>
            <a:xfrm>
              <a:off x="1521917" y="126557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BC033A8-D4EE-400F-819F-EC8C3A68F9B3}"/>
                </a:ext>
              </a:extLst>
            </p:cNvPr>
            <p:cNvCxnSpPr/>
            <p:nvPr/>
          </p:nvCxnSpPr>
          <p:spPr>
            <a:xfrm>
              <a:off x="1552390" y="3115746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71E50D-1D95-4318-BF5A-D35D58C9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E8614C-6017-464D-8813-7A4AD814C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0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8897D-67D2-488E-870B-D54645B19F30}"/>
                </a:ext>
              </a:extLst>
            </p:cNvPr>
            <p:cNvSpPr txBox="1"/>
            <p:nvPr/>
          </p:nvSpPr>
          <p:spPr>
            <a:xfrm>
              <a:off x="2171542" y="3167063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Increasing dilation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AA805-75B2-4684-AB53-0F0FE4E1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828925"/>
            <a:ext cx="2438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1147B-9C91-4B13-9E31-CD283447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495425"/>
            <a:ext cx="243840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6B5DA-B2F4-4C73-B942-1FFCE6EC6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2" y="1495425"/>
            <a:ext cx="42672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8F6D0-B3B2-4209-897A-5394437DD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2" y="2828925"/>
            <a:ext cx="4267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C0F7E90-B8D7-4E2F-9132-BD36948E4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97955"/>
                  </p:ext>
                </p:extLst>
              </p:nvPr>
            </p:nvGraphicFramePr>
            <p:xfrm>
              <a:off x="643150" y="5560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C0F7E90-B8D7-4E2F-9132-BD36948E4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97955"/>
                  </p:ext>
                </p:extLst>
              </p:nvPr>
            </p:nvGraphicFramePr>
            <p:xfrm>
              <a:off x="643150" y="5560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333" t="-3448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8947" t="-3448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4667" t="-3448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9320" t="-3448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433A363-1713-437B-A3DA-F2DD9802D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685975"/>
                  </p:ext>
                </p:extLst>
              </p:nvPr>
            </p:nvGraphicFramePr>
            <p:xfrm>
              <a:off x="3995950" y="552450"/>
              <a:ext cx="260168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5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02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433A363-1713-437B-A3DA-F2DD9802D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685975"/>
                  </p:ext>
                </p:extLst>
              </p:nvPr>
            </p:nvGraphicFramePr>
            <p:xfrm>
              <a:off x="3995950" y="552450"/>
              <a:ext cx="260168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5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02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963" t="-1724" r="-335185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3729" t="-1724" r="-20678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7500" t="-1724" r="-1667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203448" r="-120513" b="-2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509189-19DB-49E5-BEAD-7D56E62FE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9945568"/>
                  </p:ext>
                </p:extLst>
              </p:nvPr>
            </p:nvGraphicFramePr>
            <p:xfrm>
              <a:off x="4986550" y="27658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(5,1,1,64)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509189-19DB-49E5-BEAD-7D56E62FE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9945568"/>
                  </p:ext>
                </p:extLst>
              </p:nvPr>
            </p:nvGraphicFramePr>
            <p:xfrm>
              <a:off x="4986550" y="27658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4667" t="-1724" r="-3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4667" t="-1724" r="-2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(5,1,1,64)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CC2452-BDE4-4CFE-973B-648996AAEC14}"/>
              </a:ext>
            </a:extLst>
          </p:cNvPr>
          <p:cNvSpPr/>
          <p:nvPr/>
        </p:nvSpPr>
        <p:spPr>
          <a:xfrm>
            <a:off x="4986550" y="5500961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0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252</Words>
  <Application>Microsoft Office PowerPoint</Application>
  <PresentationFormat>Widescreen</PresentationFormat>
  <Paragraphs>234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Sentry</dc:creator>
  <cp:lastModifiedBy>Sentry</cp:lastModifiedBy>
  <cp:revision>54</cp:revision>
  <dcterms:created xsi:type="dcterms:W3CDTF">2018-06-03T04:10:53Z</dcterms:created>
  <dcterms:modified xsi:type="dcterms:W3CDTF">2018-06-07T05:16:20Z</dcterms:modified>
</cp:coreProperties>
</file>