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60" r:id="rId3"/>
    <p:sldId id="259" r:id="rId4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79" d="100"/>
          <a:sy n="79" d="100"/>
        </p:scale>
        <p:origin x="-3456" y="-2904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63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59.png"/><Relationship Id="rId25" Type="http://schemas.openxmlformats.org/officeDocument/2006/relationships/image" Target="../media/image230.png"/><Relationship Id="rId33" Type="http://schemas.openxmlformats.org/officeDocument/2006/relationships/image" Target="../media/image49.wmf"/><Relationship Id="rId38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4.wmf"/><Relationship Id="rId29" Type="http://schemas.openxmlformats.org/officeDocument/2006/relationships/image" Target="../media/image47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55.png"/><Relationship Id="rId24" Type="http://schemas.openxmlformats.org/officeDocument/2006/relationships/image" Target="../media/image61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51.wmf"/><Relationship Id="rId40" Type="http://schemas.openxmlformats.org/officeDocument/2006/relationships/image" Target="../media/image64.png"/><Relationship Id="rId5" Type="http://schemas.openxmlformats.org/officeDocument/2006/relationships/image" Target="../media/image420.png"/><Relationship Id="rId15" Type="http://schemas.openxmlformats.org/officeDocument/2006/relationships/image" Target="../media/image58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48.wmf"/><Relationship Id="rId4" Type="http://schemas.openxmlformats.org/officeDocument/2006/relationships/image" Target="../media/image100.png"/><Relationship Id="rId9" Type="http://schemas.openxmlformats.org/officeDocument/2006/relationships/image" Target="../media/image54.png"/><Relationship Id="rId14" Type="http://schemas.microsoft.com/office/2007/relationships/hdphoto" Target="../media/hdphoto2.wdp"/><Relationship Id="rId22" Type="http://schemas.openxmlformats.org/officeDocument/2006/relationships/image" Target="../media/image45.wmf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232002" y="6861992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2192000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1920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6059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457200" y="3843278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457200" y="7852052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52052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1048710" y="9448800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792422" y="13225935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2" y="13225935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162800" y="3931384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Another sentence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957608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542048" y="79250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059167" y="7557276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10754202" y="1731895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10486676" y="17102706"/>
            <a:ext cx="3053322" cy="90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1575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6909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23570713" y="581073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23564851" y="4038600"/>
            <a:ext cx="3335354" cy="382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053669" y="10574202"/>
            <a:ext cx="3885985" cy="182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4755012" y="11311364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29260752" y="7705552"/>
            <a:ext cx="2315058" cy="224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3551485" y="9942143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058135" y="12620495"/>
            <a:ext cx="6376386" cy="538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3448" r="-241333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3448" r="-138158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3448" r="-1942" b="-7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946743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D152C13-A865-438B-BBBF-CB1D7579B0DE}"/>
              </a:ext>
            </a:extLst>
          </p:cNvPr>
          <p:cNvGrpSpPr/>
          <p:nvPr/>
        </p:nvGrpSpPr>
        <p:grpSpPr>
          <a:xfrm>
            <a:off x="843297" y="14954991"/>
            <a:ext cx="5775960" cy="1469660"/>
            <a:chOff x="2319157" y="2353096"/>
            <a:chExt cx="5775960" cy="1469660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6BCE6AE8-B31D-47DF-9CC5-2EF0CBFA5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D92085C0-A5D4-4D89-B7EB-F1F9D4FE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7980DE9-718F-4613-BF11-9EC51D10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CA5E9453-DFD9-48DB-B0C7-B873F4C9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51432F05-BF69-43F7-9B3D-6B0CB579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C69C986-B9AE-4B09-8CD2-84160822FA77}"/>
                </a:ext>
              </a:extLst>
            </p:cNvPr>
            <p:cNvSpPr txBox="1"/>
            <p:nvPr/>
          </p:nvSpPr>
          <p:spPr>
            <a:xfrm>
              <a:off x="2576911" y="2353096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4016EE8-F565-4000-AEE4-279169D28904}"/>
                </a:ext>
              </a:extLst>
            </p:cNvPr>
            <p:cNvSpPr txBox="1"/>
            <p:nvPr/>
          </p:nvSpPr>
          <p:spPr>
            <a:xfrm>
              <a:off x="5194164" y="2353096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Places365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7539815-5E23-4475-B610-1F376880F0E5}"/>
              </a:ext>
            </a:extLst>
          </p:cNvPr>
          <p:cNvSpPr/>
          <p:nvPr/>
        </p:nvSpPr>
        <p:spPr>
          <a:xfrm>
            <a:off x="738850" y="16631141"/>
            <a:ext cx="5999976" cy="1377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EF4945D-B664-4246-A632-149CDDA5540F}"/>
              </a:ext>
            </a:extLst>
          </p:cNvPr>
          <p:cNvSpPr txBox="1"/>
          <p:nvPr/>
        </p:nvSpPr>
        <p:spPr>
          <a:xfrm>
            <a:off x="2561607" y="1691740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DATA SAMPLES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20177A-8627-4911-8C36-61DC4D2A7049}"/>
              </a:ext>
            </a:extLst>
          </p:cNvPr>
          <p:cNvGrpSpPr/>
          <p:nvPr/>
        </p:nvGrpSpPr>
        <p:grpSpPr>
          <a:xfrm>
            <a:off x="18149253" y="8096249"/>
            <a:ext cx="3848100" cy="2301599"/>
            <a:chOff x="1272352" y="1265574"/>
            <a:chExt cx="3848100" cy="2301599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4086697" y="1265574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826367" y="1265574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521917" y="1265574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171542" y="3167063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BFF78C3-7C55-4F4A-92E1-03FC623A8DD3}"/>
              </a:ext>
            </a:extLst>
          </p:cNvPr>
          <p:cNvSpPr txBox="1"/>
          <p:nvPr/>
        </p:nvSpPr>
        <p:spPr>
          <a:xfrm>
            <a:off x="19027844" y="11244088"/>
            <a:ext cx="2616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7B13F-BDBA-4143-BE42-CD063156EE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7989236"/>
            <a:ext cx="3918855" cy="2539686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588F439A-A52B-409D-880B-500DE904A44F}"/>
              </a:ext>
            </a:extLst>
          </p:cNvPr>
          <p:cNvSpPr/>
          <p:nvPr/>
        </p:nvSpPr>
        <p:spPr>
          <a:xfrm>
            <a:off x="18135600" y="10541724"/>
            <a:ext cx="3885985" cy="182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22266194" y="8114405"/>
            <a:ext cx="4634011" cy="4271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181A4F9-D03C-4480-B784-72DA63536F80}"/>
              </a:ext>
            </a:extLst>
          </p:cNvPr>
          <p:cNvGrpSpPr/>
          <p:nvPr/>
        </p:nvGrpSpPr>
        <p:grpSpPr>
          <a:xfrm>
            <a:off x="7372916" y="5689920"/>
            <a:ext cx="5809684" cy="1690213"/>
            <a:chOff x="219980" y="2390211"/>
            <a:chExt cx="10841178" cy="315402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279FAF6-9344-41C6-B43B-4261B3DBE777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9ECE7EDC-BFB7-49E2-8A94-7211B384B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F5A9ABEC-36F4-4AEB-835A-BFA205B17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A1C0C4A6-6FC5-4B8C-95ED-ACF4DCB24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15711D92-CC44-4CD9-84A2-39A6D9C67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DD421493-4683-4DD9-98EA-CAF598267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6F97690-EEDA-4204-91A6-3AAB9D8B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2AF47323-B23C-45FC-81F5-1B57B0A0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EF09432-B62F-4D9B-8C8B-682876302A4A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01FF4525-B729-432C-BF11-08937B80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626204C-B6BC-4B00-83E3-95E864C7DC87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Connector: Elbow 230">
              <a:extLst>
                <a:ext uri="{FF2B5EF4-FFF2-40B4-BE49-F238E27FC236}">
                  <a16:creationId xmlns:a16="http://schemas.microsoft.com/office/drawing/2014/main" id="{21049964-5EC4-4541-AA4D-C876E7B4F304}"/>
                </a:ext>
              </a:extLst>
            </p:cNvPr>
            <p:cNvCxnSpPr>
              <a:stCxn id="225" idx="0"/>
              <a:endCxn id="2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E29B599-81B9-49E8-97B0-2DA458C00FC8}"/>
                </a:ext>
              </a:extLst>
            </p:cNvPr>
            <p:cNvCxnSpPr>
              <a:stCxn id="229" idx="3"/>
              <a:endCxn id="2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343E5A1-CE3A-42FB-9EBE-4E36C916B635}"/>
                </a:ext>
              </a:extLst>
            </p:cNvPr>
            <p:cNvCxnSpPr>
              <a:stCxn id="228" idx="6"/>
              <a:endCxn id="2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827EA58-7FE8-452E-8419-D6EFB7F0214B}"/>
                </a:ext>
              </a:extLst>
            </p:cNvPr>
            <p:cNvCxnSpPr>
              <a:cxnSpLocks/>
              <a:stCxn id="227" idx="0"/>
              <a:endCxn id="24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343364A-6591-41C4-9C86-A3387B23FF3C}"/>
                </a:ext>
              </a:extLst>
            </p:cNvPr>
            <p:cNvCxnSpPr>
              <a:stCxn id="226" idx="3"/>
              <a:endCxn id="249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8D35C0C6-94F5-4139-8416-DECD3607044B}"/>
                </a:ext>
              </a:extLst>
            </p:cNvPr>
            <p:cNvCxnSpPr>
              <a:stCxn id="227" idx="3"/>
              <a:endCxn id="249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76C3C73-C4D4-41BC-B1CA-2B28F1D72C56}"/>
                </a:ext>
              </a:extLst>
            </p:cNvPr>
            <p:cNvCxnSpPr>
              <a:stCxn id="249" idx="3"/>
              <a:endCxn id="228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CBE0B559-CDC7-4171-B5D8-0CA67D71729B}"/>
                </a:ext>
              </a:extLst>
            </p:cNvPr>
            <p:cNvCxnSpPr>
              <a:cxnSpLocks/>
              <a:stCxn id="230" idx="4"/>
              <a:endCxn id="239" idx="0"/>
            </p:cNvCxnSpPr>
            <p:nvPr/>
          </p:nvCxnSpPr>
          <p:spPr>
            <a:xfrm flipH="1">
              <a:off x="9903470" y="3727263"/>
              <a:ext cx="2" cy="700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/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1DF850D-63F9-43E0-BB35-E375C8340407}"/>
                </a:ext>
              </a:extLst>
            </p:cNvPr>
            <p:cNvSpPr txBox="1"/>
            <p:nvPr/>
          </p:nvSpPr>
          <p:spPr>
            <a:xfrm>
              <a:off x="6598811" y="2956946"/>
              <a:ext cx="685603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3D97D8A-10A9-4D87-9030-2981BFA7EE83}"/>
                </a:ext>
              </a:extLst>
            </p:cNvPr>
            <p:cNvSpPr txBox="1"/>
            <p:nvPr/>
          </p:nvSpPr>
          <p:spPr>
            <a:xfrm>
              <a:off x="9587617" y="2944630"/>
              <a:ext cx="694578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9EC6EE7-A42D-4186-BEC8-A092554543BF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/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000" b="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02B88AA-8E8D-4DC6-8804-433A89C337EA}"/>
                </a:ext>
              </a:extLst>
            </p:cNvPr>
            <p:cNvCxnSpPr>
              <a:cxnSpLocks/>
              <a:stCxn id="242" idx="6"/>
              <a:endCxn id="226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10F177D-89A6-4F90-8F75-02F8134808BC}"/>
                </a:ext>
              </a:extLst>
            </p:cNvPr>
            <p:cNvCxnSpPr>
              <a:cxnSpLocks/>
              <a:stCxn id="225" idx="3"/>
              <a:endCxn id="24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7064917" y="9961769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193DFD2-032D-455A-BF7D-668308EDECFE}"/>
              </a:ext>
            </a:extLst>
          </p:cNvPr>
          <p:cNvSpPr txBox="1"/>
          <p:nvPr/>
        </p:nvSpPr>
        <p:spPr>
          <a:xfrm>
            <a:off x="8471316" y="10427624"/>
            <a:ext cx="36338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THREE LOSS EQUATIONS</a:t>
            </a:r>
          </a:p>
        </p:txBody>
      </p: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8948</TotalTime>
  <Words>1532</Words>
  <Application>Microsoft Office PowerPoint</Application>
  <PresentationFormat>Custom</PresentationFormat>
  <Paragraphs>435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293</cp:revision>
  <dcterms:created xsi:type="dcterms:W3CDTF">2016-12-02T05:36:26Z</dcterms:created>
  <dcterms:modified xsi:type="dcterms:W3CDTF">2018-06-04T07:14:06Z</dcterms:modified>
</cp:coreProperties>
</file>