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9" r:id="rId3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25" d="100"/>
          <a:sy n="25" d="100"/>
        </p:scale>
        <p:origin x="2030" y="394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30.png"/><Relationship Id="rId33" Type="http://schemas.openxmlformats.org/officeDocument/2006/relationships/image" Target="../media/image11.wmf"/><Relationship Id="rId38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6.wmf"/><Relationship Id="rId29" Type="http://schemas.openxmlformats.org/officeDocument/2006/relationships/image" Target="../media/image9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23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3.wmf"/><Relationship Id="rId40" Type="http://schemas.openxmlformats.org/officeDocument/2006/relationships/image" Target="../media/image26.png"/><Relationship Id="rId5" Type="http://schemas.openxmlformats.org/officeDocument/2006/relationships/image" Target="../media/image42.png"/><Relationship Id="rId15" Type="http://schemas.openxmlformats.org/officeDocument/2006/relationships/image" Target="../media/image20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10.wmf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microsoft.com/office/2007/relationships/hdphoto" Target="../media/hdphoto2.wdp"/><Relationship Id="rId22" Type="http://schemas.openxmlformats.org/officeDocument/2006/relationships/image" Target="../media/image7.wmf"/><Relationship Id="rId27" Type="http://schemas.openxmlformats.org/officeDocument/2006/relationships/image" Target="../media/image8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33476" y="3346846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30EE87-D013-496D-96C7-86FB56E92341}"/>
              </a:ext>
            </a:extLst>
          </p:cNvPr>
          <p:cNvGrpSpPr/>
          <p:nvPr/>
        </p:nvGrpSpPr>
        <p:grpSpPr>
          <a:xfrm>
            <a:off x="533400" y="3346846"/>
            <a:ext cx="6400800" cy="838200"/>
            <a:chOff x="20821650" y="12302763"/>
            <a:chExt cx="6400800" cy="8382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5DD9C65-FAD3-4C76-9283-89375F64F7D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62C3CF-F30F-478C-8BF0-115CA9651682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0910ABB-435D-4D3F-AA7D-D2A6A7F8C008}"/>
              </a:ext>
            </a:extLst>
          </p:cNvPr>
          <p:cNvGrpSpPr/>
          <p:nvPr/>
        </p:nvGrpSpPr>
        <p:grpSpPr>
          <a:xfrm>
            <a:off x="7172627" y="3346846"/>
            <a:ext cx="6400800" cy="838200"/>
            <a:chOff x="20821650" y="12302763"/>
            <a:chExt cx="6400800" cy="8382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1D06997-7CF8-4A85-9204-260813E1871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3578A10-3AB1-4A89-B9D7-0DF6A4B939BC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65E6D39B-19E9-4B25-8674-52390ECFA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68" y="4872723"/>
            <a:ext cx="1219200" cy="12192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CE582D28-A023-4261-9987-43A00E426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68" y="6216094"/>
            <a:ext cx="1219200" cy="1219200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4E3F88E-DE18-42FA-B916-9CBF0E689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005" y="4897462"/>
            <a:ext cx="1219200" cy="121920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862F3F25-BE0D-439C-9A77-6ADEEE766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610" y="4880837"/>
            <a:ext cx="1219200" cy="1219200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EC97CDBE-8D96-45BD-B744-E89F28E12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621" y="4872723"/>
            <a:ext cx="1219200" cy="121920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D888DA0-EFB3-442F-B456-271350DD5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401" y="4833762"/>
            <a:ext cx="1219200" cy="1219200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62021929-983A-40AE-89FE-C3DB68EFA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788" y="4842116"/>
            <a:ext cx="1219200" cy="12192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976A421C-C843-4AC5-B452-E6C1622379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128" y="4876577"/>
            <a:ext cx="1219200" cy="1219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1CF68171-F155-4979-BC54-4A20502F2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039" y="4880837"/>
            <a:ext cx="1228270" cy="122827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01A38D77-F058-4FA9-A512-F2A4377EE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039" y="6367308"/>
            <a:ext cx="1228270" cy="122827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1047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270</cp:revision>
  <dcterms:created xsi:type="dcterms:W3CDTF">2016-12-02T05:36:26Z</dcterms:created>
  <dcterms:modified xsi:type="dcterms:W3CDTF">2018-06-02T07:44:26Z</dcterms:modified>
</cp:coreProperties>
</file>