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6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64430-45DA-4022-9BAF-68616D26AC21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00B3-175F-41A8-8E19-12195A27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Outpainting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00B3-175F-41A8-8E19-12195A277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518B-3BD3-46DC-A7D5-F4366AF7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A88B-E438-4D21-803F-BE61F8FFC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5B9-15B0-4B47-ABAC-B62CD559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E19A-555F-4B96-B6A8-AB6F00E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6565-0EA7-43B6-8493-63E04A3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BEE-0F7D-48DB-8FFA-CEC567E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00A0-24C3-4D3B-82D7-FF52A2DCA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C92F-C052-4E76-A2F3-38F1A25D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2DF6-ADEC-484F-842E-2D23E73E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ED1D-AE04-4429-995D-A9B7D61E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A3D5-7903-4A7F-85F7-D7D30736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56EA3-41AD-49DC-B870-74CD5FA0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BB15-1EAE-40A8-BB8E-54F2F833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1392-8F6C-426E-AA2B-DEBC952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8807-7052-4391-8831-3B648AB6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4D6A-36F0-40CB-B291-3E42D93A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0660-B9D3-4E4A-96EA-220363D9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F4B1-CC1E-446E-A400-B82C690D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D42E-87F4-4D10-8047-71EAC715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424F2-FFD3-4391-84FA-7DD508D0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7909-0E2B-4E63-9CD5-FCFF6B2B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1261F-98AC-4D74-A9F5-567FB280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EE05-2D8A-4A65-AB7D-EC31855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E786-B8D4-460B-B337-4BD9AA86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3B2-7452-4074-955D-69DB681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4C6F-41AC-4A2A-A43B-75783F9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4B0F-F720-4FB5-B418-D8FC1E7E0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E660A-FFA4-46B6-BB26-08AD682F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5D1E-52CF-4293-B9A6-E66E366C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22587-6DE5-4EAC-A668-CCEEB91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E155-53E2-41D1-9CC3-34C47BB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0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AEA-C048-4CB9-ADA1-2689E70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31599-D4F1-4DB7-9071-73A6E56D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D31A-8657-408A-9DBE-B967B8A3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73C6C-A7FE-4004-B9DE-BBDBC01E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7BD71-3173-4FBA-8360-FD70419C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00023-75A6-4515-9E60-F1AA57A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6EBE6-3F18-498C-8CBD-80B1E1ED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71B8D-3E02-4C6A-8ED5-0DCD0435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FAF-0B52-441C-BBAE-EB12B99D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F5E5-09D2-4F5C-A8B6-DD2D4130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F7E3-0BBC-4BBD-BEBD-624D217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5CF3E-656E-4AD4-B813-373F143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5135-4A49-40DC-92D4-C7223DF5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812E-3353-4BF2-80A2-8573C922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12B09-93C2-4B56-9EC0-1B7E18E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59EC-8281-4028-BBD9-54F8BCAC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F1A5-F538-4934-B465-9F9502A7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8863B-A208-4425-9749-F955CFA3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D191-A59C-40D3-AEC4-30AD4E98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19326-EC60-4F6B-83B5-F0CC094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7F90-C61F-4B08-AC71-F3BB1086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5903-7688-42EE-9147-52A952A6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6164-7CCF-4214-BB73-64751C86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3F5F-F53C-49D5-B098-A6099757F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A9F2-04D0-4468-B670-C346FCA2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9AC17-64FC-43CB-956B-5967F88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A3ED-471F-43A5-BB64-BD9BBFBF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2EA2F-227A-4175-AE7E-ADC3CB99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A43C9-484D-41C2-BCAD-A9B53F06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938-4915-4235-B3E6-94431CA74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6E74-2439-4423-8806-644FDA41735A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AADCD-338B-41A7-8FAA-DAB6700E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5AF5F-A1DD-4FFC-9759-F51EDF2C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6C186-0941-41B6-A874-928512956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6394FED-3366-4270-8506-556BECB0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C67771-3F3D-45BD-AA4D-935CE128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36F980-F99C-4B61-A01B-396920838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56AF86-6ED8-43C5-885C-A8888B27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DC6D81-A9BA-42D0-A921-F5F685ED5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067841-7CC8-433D-A472-05DDFF0FC4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8549C8-9B6E-466A-A162-EE5B2BA1B5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09B747-A667-4F10-BD57-60E4DA92E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9E25A9-4950-490E-93D3-1127A3B4AA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0103785-A876-4E3E-BF6B-8B0C1F5B15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91FD1E-E0F6-47EB-B8EF-FD4CBFD825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329D0EC-D78A-4284-9DC0-45642C8FA8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AD12E1-6BA8-4A33-90F3-0C80B7E583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2FCA6E-E9C3-45EF-A46D-0B2D094887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182C8A-9E45-41FB-862E-2AFAB02075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A9494FC-C77C-42AC-A371-E4D311AAAE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ADB0A52-4F4E-4CE1-BC94-2B542047A4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9EF45C-7E3C-43BE-B399-01D86FD4A87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25B6CA1-23E5-4AC3-9F95-453DEFD2B7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160020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39CC4E7-0E2B-47C8-BF9B-45DA18BD97D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2905125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00012EB-B6ED-4FEA-A56F-61451BF278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4210050"/>
            <a:ext cx="1219200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34E52E-1B62-43F6-B99D-3672A5D7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9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44592-A78D-4465-8C4D-FEC906DA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16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17D814-2BB3-4A12-8A0C-42CFC1695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3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694E5-17F0-4B59-8A99-532A0967B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57" y="2725476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CF0B55-01E0-4F84-8947-D2DB5E96D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27" y="2722428"/>
            <a:ext cx="1097280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83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B45CA-F67B-4CA8-BEE7-37421C608AD2}"/>
              </a:ext>
            </a:extLst>
          </p:cNvPr>
          <p:cNvGrpSpPr/>
          <p:nvPr/>
        </p:nvGrpSpPr>
        <p:grpSpPr>
          <a:xfrm>
            <a:off x="4778310" y="2390211"/>
            <a:ext cx="1489864" cy="1548125"/>
            <a:chOff x="4718609" y="4704582"/>
            <a:chExt cx="1489864" cy="15481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964B23-C805-4419-9058-252DC582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321" y="4704582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BC3CF58-70C8-48F3-A049-D60EE6AD2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9110" y="4800595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4E44E4-5DA2-4EC8-90A2-125C78AA7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899" y="4911848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68E095-5E20-4901-B1E7-ED95F76BE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609" y="5036555"/>
              <a:ext cx="1216152" cy="121615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B94A8BD-DCC1-43DB-BF4D-6C05CCE48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0" y="2717611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0A360BC-D15F-42C5-B35A-0E42258A2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01" y="2719136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7C2CD5-3CD2-42BB-AB0E-D9C000B6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1" y="4328087"/>
            <a:ext cx="1216152" cy="12161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1A4F0B1-AFA7-4A63-9268-D676B86D25BB}"/>
              </a:ext>
            </a:extLst>
          </p:cNvPr>
          <p:cNvSpPr/>
          <p:nvPr/>
        </p:nvSpPr>
        <p:spPr>
          <a:xfrm>
            <a:off x="6550263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6B0DAE8-DC18-43C3-8D3F-3084A1F43D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673" y="2719136"/>
            <a:ext cx="1219200" cy="1219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A7CEF0D-311E-4C8B-84DC-3725B05F0E10}"/>
              </a:ext>
            </a:extLst>
          </p:cNvPr>
          <p:cNvSpPr/>
          <p:nvPr/>
        </p:nvSpPr>
        <p:spPr>
          <a:xfrm>
            <a:off x="9503421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BA7830-5AFE-43D1-999B-9932756FCCF4}"/>
              </a:ext>
            </a:extLst>
          </p:cNvPr>
          <p:cNvCxnSpPr>
            <a:stCxn id="19" idx="0"/>
            <a:endCxn id="30" idx="0"/>
          </p:cNvCxnSpPr>
          <p:nvPr/>
        </p:nvCxnSpPr>
        <p:spPr>
          <a:xfrm rot="16200000" flipH="1">
            <a:off x="5261749" y="-1714559"/>
            <a:ext cx="209551" cy="9073891"/>
          </a:xfrm>
          <a:prstGeom prst="bentConnector3">
            <a:avLst>
              <a:gd name="adj1" fmla="val -3381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032982-7C57-4B0B-AD25-F9FC07F0C6C0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9014873" y="3327212"/>
            <a:ext cx="488548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0C51EA-29F1-46EC-A16F-557FB5758919}"/>
              </a:ext>
            </a:extLst>
          </p:cNvPr>
          <p:cNvCxnSpPr>
            <a:stCxn id="27" idx="6"/>
            <a:endCxn id="29" idx="1"/>
          </p:cNvCxnSpPr>
          <p:nvPr/>
        </p:nvCxnSpPr>
        <p:spPr>
          <a:xfrm>
            <a:off x="7350363" y="3327212"/>
            <a:ext cx="445310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2E65E2-CEC5-4E08-AB3C-39ECE91FC2E0}"/>
              </a:ext>
            </a:extLst>
          </p:cNvPr>
          <p:cNvCxnSpPr>
            <a:cxnSpLocks/>
            <a:stCxn id="24" idx="0"/>
            <a:endCxn id="82" idx="4"/>
          </p:cNvCxnSpPr>
          <p:nvPr/>
        </p:nvCxnSpPr>
        <p:spPr>
          <a:xfrm flipH="1" flipV="1">
            <a:off x="2278941" y="3727262"/>
            <a:ext cx="4276" cy="600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5AA06-B63B-4A47-8A30-A2FDD35BEAE5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>
            <a:off x="4352301" y="3328736"/>
            <a:ext cx="426009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9FEAA1A-E5A2-4B81-A806-B9973B91555C}"/>
              </a:ext>
            </a:extLst>
          </p:cNvPr>
          <p:cNvCxnSpPr>
            <a:stCxn id="24" idx="3"/>
            <a:endCxn id="12" idx="2"/>
          </p:cNvCxnSpPr>
          <p:nvPr/>
        </p:nvCxnSpPr>
        <p:spPr>
          <a:xfrm flipV="1">
            <a:off x="2891293" y="3938336"/>
            <a:ext cx="2495093" cy="99782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857616-F1A4-49E5-80FF-363EED7AF211}"/>
              </a:ext>
            </a:extLst>
          </p:cNvPr>
          <p:cNvCxnSpPr>
            <a:stCxn id="12" idx="3"/>
            <a:endCxn id="27" idx="2"/>
          </p:cNvCxnSpPr>
          <p:nvPr/>
        </p:nvCxnSpPr>
        <p:spPr>
          <a:xfrm flipV="1">
            <a:off x="5994462" y="3327212"/>
            <a:ext cx="555801" cy="3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B0D6C20-9885-4100-A5D3-B8E33409F29F}"/>
              </a:ext>
            </a:extLst>
          </p:cNvPr>
          <p:cNvCxnSpPr>
            <a:cxnSpLocks/>
            <a:stCxn id="30" idx="6"/>
            <a:endCxn id="62" idx="1"/>
          </p:cNvCxnSpPr>
          <p:nvPr/>
        </p:nvCxnSpPr>
        <p:spPr>
          <a:xfrm>
            <a:off x="10303521" y="3327212"/>
            <a:ext cx="4885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D7E5D1-94A5-4749-A2BE-579A5776192E}"/>
                  </a:ext>
                </a:extLst>
              </p:cNvPr>
              <p:cNvSpPr txBox="1"/>
              <p:nvPr/>
            </p:nvSpPr>
            <p:spPr>
              <a:xfrm>
                <a:off x="10792069" y="3142546"/>
                <a:ext cx="11380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D7E5D1-94A5-4749-A2BE-579A5776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69" y="3142546"/>
                <a:ext cx="113806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AD8858E-15B2-4ADE-B38D-2B09B22ACDD0}"/>
              </a:ext>
            </a:extLst>
          </p:cNvPr>
          <p:cNvSpPr txBox="1"/>
          <p:nvPr/>
        </p:nvSpPr>
        <p:spPr>
          <a:xfrm>
            <a:off x="6697332" y="3020051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0"/>
              </a:rPr>
              <a:t>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6A1892-A1E9-4D36-AC84-3BCD1C01C495}"/>
              </a:ext>
            </a:extLst>
          </p:cNvPr>
          <p:cNvSpPr txBox="1"/>
          <p:nvPr/>
        </p:nvSpPr>
        <p:spPr>
          <a:xfrm>
            <a:off x="9672501" y="3004046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0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075C0F-223C-4516-B373-EC42B9BCDE72}"/>
              </a:ext>
            </a:extLst>
          </p:cNvPr>
          <p:cNvSpPr/>
          <p:nvPr/>
        </p:nvSpPr>
        <p:spPr>
          <a:xfrm>
            <a:off x="1878891" y="2927162"/>
            <a:ext cx="800100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C41EF1-0455-4C21-9512-98DB1EE39D6D}"/>
                  </a:ext>
                </a:extLst>
              </p:cNvPr>
              <p:cNvSpPr txBox="1"/>
              <p:nvPr/>
            </p:nvSpPr>
            <p:spPr>
              <a:xfrm>
                <a:off x="1970990" y="2989139"/>
                <a:ext cx="6303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>
                  <a:latin typeface="Oxygen" panose="02000503000000000000" pitchFamily="2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C41EF1-0455-4C21-9512-98DB1EE39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90" y="2989139"/>
                <a:ext cx="63030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429CD3-D9F3-4B40-A26B-0B31D426F68E}"/>
              </a:ext>
            </a:extLst>
          </p:cNvPr>
          <p:cNvCxnSpPr>
            <a:cxnSpLocks/>
            <a:stCxn id="82" idx="6"/>
            <a:endCxn id="22" idx="1"/>
          </p:cNvCxnSpPr>
          <p:nvPr/>
        </p:nvCxnSpPr>
        <p:spPr>
          <a:xfrm>
            <a:off x="2678991" y="3327212"/>
            <a:ext cx="454110" cy="1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5176A01-B0BC-4CBE-B740-2E9F948ADE65}"/>
              </a:ext>
            </a:extLst>
          </p:cNvPr>
          <p:cNvCxnSpPr>
            <a:cxnSpLocks/>
            <a:stCxn id="19" idx="3"/>
            <a:endCxn id="82" idx="2"/>
          </p:cNvCxnSpPr>
          <p:nvPr/>
        </p:nvCxnSpPr>
        <p:spPr>
          <a:xfrm>
            <a:off x="1439180" y="3327211"/>
            <a:ext cx="4397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2735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F0DEAFE-B165-4951-85C3-F3D95CFB7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72735"/>
                  </p:ext>
                </p:extLst>
              </p:nvPr>
            </p:nvGraphicFramePr>
            <p:xfrm>
              <a:off x="294849" y="212334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151876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2F5085-D6BB-46C6-84DB-DDD74227C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4151876"/>
                  </p:ext>
                </p:extLst>
              </p:nvPr>
            </p:nvGraphicFramePr>
            <p:xfrm>
              <a:off x="3494315" y="212334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3333" t="-1724" r="-1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5534" t="-1724" r="-2913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98</Words>
  <Application>Microsoft Office PowerPoint</Application>
  <PresentationFormat>Widescreen</PresentationFormat>
  <Paragraphs>93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Sentry</dc:creator>
  <cp:lastModifiedBy>Sentry</cp:lastModifiedBy>
  <cp:revision>28</cp:revision>
  <dcterms:created xsi:type="dcterms:W3CDTF">2018-06-03T04:10:53Z</dcterms:created>
  <dcterms:modified xsi:type="dcterms:W3CDTF">2018-06-03T06:23:19Z</dcterms:modified>
</cp:coreProperties>
</file>