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embeddedFontLst>
    <p:embeddedFont>
      <p:font typeface="adineue PRO TT Light" charset="0"/>
      <p:regular r:id="rId5"/>
      <p:italic r:id="rId6"/>
    </p:embeddedFont>
    <p:embeddedFont>
      <p:font typeface="adineue PRO TT Black" charset="0"/>
      <p:bold r:id="rId7"/>
      <p:boldItalic r:id="rId8"/>
    </p:embeddedFont>
  </p:embeddedFontLst>
  <p:custDataLst>
    <p:tags r:id="rId9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4508" autoAdjust="0"/>
  </p:normalViewPr>
  <p:slideViewPr>
    <p:cSldViewPr showGuides="1">
      <p:cViewPr>
        <p:scale>
          <a:sx n="100" d="100"/>
          <a:sy n="100" d="100"/>
        </p:scale>
        <p:origin x="-2124" y="-858"/>
      </p:cViewPr>
      <p:guideLst>
        <p:guide orient="horz" pos="350"/>
        <p:guide orient="horz" pos="2436"/>
        <p:guide orient="horz" pos="940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orient="horz" pos="2595"/>
        <p:guide orient="horz" pos="3162"/>
        <p:guide orient="horz" pos="169"/>
        <p:guide orient="horz" pos="2663"/>
        <p:guide orient="horz" pos="2006"/>
        <p:guide orient="horz" pos="2368"/>
        <p:guide pos="5375"/>
        <p:guide pos="5692"/>
        <p:guide pos="385"/>
        <p:guide pos="1383"/>
        <p:guide pos="68"/>
        <p:guide pos="2789"/>
        <p:guide pos="2971"/>
        <p:guide pos="5602"/>
        <p:guide pos="4332"/>
        <p:guide pos="33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orient="horz" pos="6074"/>
        <p:guide pos="200"/>
        <p:guide pos="4117"/>
        <p:guide pos="2815"/>
        <p:guide pos="3035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27/05/2018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r>
              <a:rPr lang="x-none"/>
              <a:t/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0"/>
            <a:ext cx="9144000" cy="41318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3041" y="3762096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37067" y="3907983"/>
            <a:ext cx="2290295" cy="1152039"/>
            <a:chOff x="5574828" y="3981670"/>
            <a:chExt cx="1754748" cy="797119"/>
          </a:xfrm>
        </p:grpSpPr>
        <p:grpSp>
          <p:nvGrpSpPr>
            <p:cNvPr id="46" name="Group 45"/>
            <p:cNvGrpSpPr/>
            <p:nvPr/>
          </p:nvGrpSpPr>
          <p:grpSpPr>
            <a:xfrm>
              <a:off x="5574828" y="4281909"/>
              <a:ext cx="221308" cy="496880"/>
              <a:chOff x="3285955" y="4281909"/>
              <a:chExt cx="221308" cy="496880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5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Big Data</a:t>
              </a: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IoT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Machine</a:t>
              </a:r>
              <a:r>
                <a:rPr lang="de-DE" sz="1400" dirty="0">
                  <a:latin typeface="adineue PRO TT Light" panose="020B0303020201060004" pitchFamily="34" charset="0"/>
                </a:rPr>
                <a:t> Learning</a:t>
              </a: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Mariano 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Moreno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Jorge 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Rivero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Adriano 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Elorza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Fernando 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Ortega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Rolando 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González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657079"/>
            <a:chOff x="135609" y="1945963"/>
            <a:chExt cx="343005" cy="165707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316312"/>
              <a:ext cx="343005" cy="286730"/>
            </a:xfrm>
            <a:prstGeom prst="rect">
              <a:avLst/>
            </a:prstGeom>
          </p:spPr>
        </p:pic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This is us!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154390" y="3149779"/>
            <a:ext cx="4378922" cy="288614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IoT with Machine Learning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54" name="Multiply 53"/>
          <p:cNvSpPr/>
          <p:nvPr/>
        </p:nvSpPr>
        <p:spPr bwMode="gray">
          <a:xfrm>
            <a:off x="1237311" y="3863424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58" name="Rectangle 57"/>
          <p:cNvSpPr/>
          <p:nvPr/>
        </p:nvSpPr>
        <p:spPr bwMode="gray">
          <a:xfrm>
            <a:off x="1261150" y="3907983"/>
            <a:ext cx="240683" cy="260146"/>
          </a:xfrm>
          <a:prstGeom prst="rect">
            <a:avLst/>
          </a:prstGeom>
          <a:noFill/>
          <a:ln w="3175"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74" name="TextBox 73"/>
          <p:cNvSpPr txBox="1"/>
          <p:nvPr/>
        </p:nvSpPr>
        <p:spPr bwMode="gray">
          <a:xfrm>
            <a:off x="-12312" y="212209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ERROR404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83" y="708345"/>
            <a:ext cx="3684673" cy="27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25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adineue PRO Black</vt:lpstr>
      <vt:lpstr>Symbol</vt:lpstr>
      <vt:lpstr>adineue PRO TT Light</vt:lpstr>
      <vt:lpstr>adineue PRO TT Black</vt:lpstr>
      <vt:lpstr>AdiHaus</vt:lpstr>
      <vt:lpstr>Wingdings</vt:lpstr>
      <vt:lpstr>adidas GROUP</vt:lpstr>
      <vt:lpstr>PowerPoint Presentation</vt:lpstr>
    </vt:vector>
  </TitlesOfParts>
  <Company>adidas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Javier Elorza Marenco</cp:lastModifiedBy>
  <cp:revision>499</cp:revision>
  <cp:lastPrinted>2014-06-23T19:01:57Z</cp:lastPrinted>
  <dcterms:created xsi:type="dcterms:W3CDTF">2012-05-23T20:39:00Z</dcterms:created>
  <dcterms:modified xsi:type="dcterms:W3CDTF">2018-05-27T08:44:38Z</dcterms:modified>
</cp:coreProperties>
</file>