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66" r:id="rId2"/>
  </p:sldIdLst>
  <p:sldSz cx="9144000" cy="5143500" type="screen16x9"/>
  <p:notesSz cx="6797675" cy="9926638"/>
  <p:custDataLst>
    <p:tags r:id="rId5"/>
  </p:custDataLst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" userDrawn="1">
          <p15:clr>
            <a:srgbClr val="A4A3A4"/>
          </p15:clr>
        </p15:guide>
        <p15:guide id="2" orient="horz" pos="2436" userDrawn="1">
          <p15:clr>
            <a:srgbClr val="A4A3A4"/>
          </p15:clr>
        </p15:guide>
        <p15:guide id="4" orient="horz" pos="940" userDrawn="1">
          <p15:clr>
            <a:srgbClr val="A4A3A4"/>
          </p15:clr>
        </p15:guide>
        <p15:guide id="8" pos="5375">
          <p15:clr>
            <a:srgbClr val="A4A3A4"/>
          </p15:clr>
        </p15:guide>
        <p15:guide id="13" pos="5692">
          <p15:clr>
            <a:srgbClr val="A4A3A4"/>
          </p15:clr>
        </p15:guide>
        <p15:guide id="17" pos="385" userDrawn="1">
          <p15:clr>
            <a:srgbClr val="A4A3A4"/>
          </p15:clr>
        </p15:guide>
        <p15:guide id="21" orient="horz" pos="2935">
          <p15:clr>
            <a:srgbClr val="A4A3A4"/>
          </p15:clr>
        </p15:guide>
        <p15:guide id="22" orient="horz" pos="78">
          <p15:clr>
            <a:srgbClr val="A4A3A4"/>
          </p15:clr>
        </p15:guide>
        <p15:guide id="23" orient="horz" pos="441">
          <p15:clr>
            <a:srgbClr val="A4A3A4"/>
          </p15:clr>
        </p15:guide>
        <p15:guide id="24" orient="horz" pos="1779" userDrawn="1">
          <p15:clr>
            <a:srgbClr val="A4A3A4"/>
          </p15:clr>
        </p15:guide>
        <p15:guide id="25" orient="horz" pos="1620" userDrawn="1">
          <p15:clr>
            <a:srgbClr val="A4A3A4"/>
          </p15:clr>
        </p15:guide>
        <p15:guide id="26" orient="horz" pos="1801" userDrawn="1">
          <p15:clr>
            <a:srgbClr val="A4A3A4"/>
          </p15:clr>
        </p15:guide>
        <p15:guide id="27" pos="1383">
          <p15:clr>
            <a:srgbClr val="A4A3A4"/>
          </p15:clr>
        </p15:guide>
        <p15:guide id="28" pos="68" userDrawn="1">
          <p15:clr>
            <a:srgbClr val="A4A3A4"/>
          </p15:clr>
        </p15:guide>
        <p15:guide id="29" pos="2789">
          <p15:clr>
            <a:srgbClr val="A4A3A4"/>
          </p15:clr>
        </p15:guide>
        <p15:guide id="30" pos="2971">
          <p15:clr>
            <a:srgbClr val="A4A3A4"/>
          </p15:clr>
        </p15:guide>
        <p15:guide id="31" orient="horz" pos="2595" userDrawn="1">
          <p15:clr>
            <a:srgbClr val="A4A3A4"/>
          </p15:clr>
        </p15:guide>
        <p15:guide id="32" orient="horz" pos="3162" userDrawn="1">
          <p15:clr>
            <a:srgbClr val="A4A3A4"/>
          </p15:clr>
        </p15:guide>
        <p15:guide id="33" pos="5602" userDrawn="1">
          <p15:clr>
            <a:srgbClr val="A4A3A4"/>
          </p15:clr>
        </p15:guide>
        <p15:guide id="34" orient="horz" pos="169" userDrawn="1">
          <p15:clr>
            <a:srgbClr val="A4A3A4"/>
          </p15:clr>
        </p15:guide>
        <p15:guide id="35" pos="4332" userDrawn="1">
          <p15:clr>
            <a:srgbClr val="A4A3A4"/>
          </p15:clr>
        </p15:guide>
        <p15:guide id="36" orient="horz" pos="2663" userDrawn="1">
          <p15:clr>
            <a:srgbClr val="A4A3A4"/>
          </p15:clr>
        </p15:guide>
        <p15:guide id="38" orient="horz" pos="2006" userDrawn="1">
          <p15:clr>
            <a:srgbClr val="A4A3A4"/>
          </p15:clr>
        </p15:guide>
        <p15:guide id="39" pos="3379" userDrawn="1">
          <p15:clr>
            <a:srgbClr val="A4A3A4"/>
          </p15:clr>
        </p15:guide>
        <p15:guide id="42" orient="horz" pos="2368" userDrawn="1">
          <p15:clr>
            <a:srgbClr val="A4A3A4"/>
          </p15:clr>
        </p15:guide>
        <p15:guide id="4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2" userDrawn="1">
          <p15:clr>
            <a:srgbClr val="A4A3A4"/>
          </p15:clr>
        </p15:guide>
        <p15:guide id="2" orient="horz" pos="2488" userDrawn="1">
          <p15:clr>
            <a:srgbClr val="A4A3A4"/>
          </p15:clr>
        </p15:guide>
        <p15:guide id="3" orient="horz" pos="2708" userDrawn="1">
          <p15:clr>
            <a:srgbClr val="A4A3A4"/>
          </p15:clr>
        </p15:guide>
        <p15:guide id="4" orient="horz" pos="6075" userDrawn="1">
          <p15:clr>
            <a:srgbClr val="A4A3A4"/>
          </p15:clr>
        </p15:guide>
        <p15:guide id="5" pos="200" userDrawn="1">
          <p15:clr>
            <a:srgbClr val="A4A3A4"/>
          </p15:clr>
        </p15:guide>
        <p15:guide id="6" pos="4117" userDrawn="1">
          <p15:clr>
            <a:srgbClr val="A4A3A4"/>
          </p15:clr>
        </p15:guide>
        <p15:guide id="7" pos="2815" userDrawn="1">
          <p15:clr>
            <a:srgbClr val="A4A3A4"/>
          </p15:clr>
        </p15:guide>
        <p15:guide id="8" pos="3035" userDrawn="1">
          <p15:clr>
            <a:srgbClr val="A4A3A4"/>
          </p15:clr>
        </p15:guide>
        <p15:guide id="9" orient="horz" pos="6074" userDrawn="1">
          <p15:clr>
            <a:srgbClr val="A4A3A4"/>
          </p15:clr>
        </p15:guide>
        <p15:guide id="10" pos="198" userDrawn="1">
          <p15:clr>
            <a:srgbClr val="A4A3A4"/>
          </p15:clr>
        </p15:guide>
        <p15:guide id="11" pos="4083" userDrawn="1">
          <p15:clr>
            <a:srgbClr val="A4A3A4"/>
          </p15:clr>
        </p15:guide>
        <p15:guide id="12" pos="2792" userDrawn="1">
          <p15:clr>
            <a:srgbClr val="A4A3A4"/>
          </p15:clr>
        </p15:guide>
        <p15:guide id="13" pos="30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FBA"/>
    <a:srgbClr val="8FCDD4"/>
    <a:srgbClr val="F2F2F2"/>
    <a:srgbClr val="2CD5C4"/>
    <a:srgbClr val="5E5E5E"/>
    <a:srgbClr val="6A6DA4"/>
    <a:srgbClr val="957EA8"/>
    <a:srgbClr val="7269A2"/>
    <a:srgbClr val="5F76A8"/>
    <a:srgbClr val="B68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6" autoAdjust="0"/>
    <p:restoredTop sz="84501" autoAdjust="0"/>
  </p:normalViewPr>
  <p:slideViewPr>
    <p:cSldViewPr showGuides="1">
      <p:cViewPr varScale="1">
        <p:scale>
          <a:sx n="126" d="100"/>
          <a:sy n="126" d="100"/>
        </p:scale>
        <p:origin x="216" y="240"/>
      </p:cViewPr>
      <p:guideLst>
        <p:guide orient="horz" pos="350"/>
        <p:guide orient="horz" pos="2436"/>
        <p:guide orient="horz" pos="940"/>
        <p:guide pos="5375"/>
        <p:guide pos="5692"/>
        <p:guide pos="385"/>
        <p:guide orient="horz" pos="2935"/>
        <p:guide orient="horz" pos="78"/>
        <p:guide orient="horz" pos="441"/>
        <p:guide orient="horz" pos="1779"/>
        <p:guide orient="horz" pos="1620"/>
        <p:guide orient="horz" pos="1801"/>
        <p:guide pos="1383"/>
        <p:guide pos="68"/>
        <p:guide pos="2789"/>
        <p:guide pos="2971"/>
        <p:guide orient="horz" pos="2595"/>
        <p:guide orient="horz" pos="3162"/>
        <p:guide pos="5602"/>
        <p:guide orient="horz" pos="169"/>
        <p:guide pos="4332"/>
        <p:guide orient="horz" pos="2663"/>
        <p:guide orient="horz" pos="2006"/>
        <p:guide pos="3379"/>
        <p:guide orient="horz" pos="236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8" d="100"/>
          <a:sy n="58" d="100"/>
        </p:scale>
        <p:origin x="-3414" y="-90"/>
      </p:cViewPr>
      <p:guideLst>
        <p:guide orient="horz" pos="272"/>
        <p:guide orient="horz" pos="2488"/>
        <p:guide orient="horz" pos="2708"/>
        <p:guide orient="horz" pos="6075"/>
        <p:guide pos="200"/>
        <p:guide pos="4117"/>
        <p:guide pos="2815"/>
        <p:guide pos="3035"/>
        <p:guide orient="horz" pos="6074"/>
        <p:guide pos="198"/>
        <p:guide pos="4083"/>
        <p:guide pos="2792"/>
        <p:guide pos="301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2" y="3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3850444" y="3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r">
              <a:defRPr sz="1200"/>
            </a:lvl1pPr>
          </a:lstStyle>
          <a:p>
            <a:fld id="{C84ABD84-B427-486C-B91D-F8364DDF0A46}" type="datetimeFigureOut">
              <a:rPr lang="x-none" smtClean="0"/>
              <a:t>27/5/18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2" y="9428585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r">
              <a:defRPr sz="1200"/>
            </a:lvl1pPr>
          </a:lstStyle>
          <a:p>
            <a:fld id="{B04F07B2-80B6-43CA-AA4A-473635943C69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9189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71463" y="431800"/>
            <a:ext cx="6254750" cy="3517900"/>
          </a:xfrm>
          <a:prstGeom prst="rect">
            <a:avLst/>
          </a:prstGeom>
          <a:noFill/>
          <a:ln w="12700">
            <a:noFill/>
          </a:ln>
          <a:effectLst>
            <a:outerShdw blurRad="254000" dist="12700" dir="16200000" rotWithShape="0">
              <a:prstClr val="black">
                <a:alpha val="30000"/>
              </a:prstClr>
            </a:outerShdw>
          </a:effectLst>
        </p:spPr>
        <p:txBody>
          <a:bodyPr vert="horz" lIns="95545" tIns="47772" rIns="95545" bIns="47772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13156" y="4298927"/>
            <a:ext cx="4119318" cy="5342862"/>
          </a:xfrm>
          <a:prstGeom prst="rect">
            <a:avLst/>
          </a:prstGeom>
        </p:spPr>
        <p:txBody>
          <a:bodyPr vert="horz" lIns="0" tIns="0" rIns="0" bIns="0" numCol="1" spcCol="208359" rtlCol="0"/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4777527" y="2"/>
            <a:ext cx="1705941" cy="179197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600" b="1" dirty="0">
                <a:solidFill>
                  <a:schemeClr val="bg1"/>
                </a:solidFill>
              </a:rPr>
              <a:t>Presentation </a:t>
            </a:r>
            <a:r>
              <a:rPr lang="en-GB" sz="600" b="1" dirty="0" err="1">
                <a:solidFill>
                  <a:schemeClr val="bg1"/>
                </a:solidFill>
              </a:rPr>
              <a:t>handout</a:t>
            </a:r>
            <a:r>
              <a:rPr lang="en-GB" sz="600" b="1" dirty="0">
                <a:solidFill>
                  <a:schemeClr val="bg1"/>
                </a:solidFill>
              </a:rPr>
              <a:t>/notes</a:t>
            </a:r>
          </a:p>
        </p:txBody>
      </p:sp>
      <p:cxnSp>
        <p:nvCxnSpPr>
          <p:cNvPr id="13" name="Straight Connector 12"/>
          <p:cNvCxnSpPr/>
          <p:nvPr/>
        </p:nvCxnSpPr>
        <p:spPr bwMode="gray">
          <a:xfrm flipH="1">
            <a:off x="4777528" y="4632855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 flipH="1">
            <a:off x="4777528" y="4966783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 flipH="1">
            <a:off x="4777528" y="5300712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 flipH="1">
            <a:off x="4777528" y="5634641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 flipH="1">
            <a:off x="4777528" y="5968569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gray">
          <a:xfrm flipH="1">
            <a:off x="4777528" y="6302498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 flipH="1">
            <a:off x="4777528" y="663642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gray">
          <a:xfrm flipH="1">
            <a:off x="4777528" y="6970356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gray">
          <a:xfrm flipH="1">
            <a:off x="4777528" y="7304285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gray">
          <a:xfrm flipH="1">
            <a:off x="4777528" y="7638214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gray">
          <a:xfrm flipH="1">
            <a:off x="4777528" y="7972143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gray">
          <a:xfrm flipH="1">
            <a:off x="4777528" y="8306071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gray">
          <a:xfrm flipH="1">
            <a:off x="4777528" y="8640000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gray">
          <a:xfrm flipH="1">
            <a:off x="4777528" y="8973929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gray">
          <a:xfrm flipH="1">
            <a:off x="4777528" y="930785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gray">
          <a:xfrm flipH="1">
            <a:off x="4777528" y="964178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 bwMode="gray">
          <a:xfrm>
            <a:off x="4777528" y="4298928"/>
            <a:ext cx="1705499" cy="2086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GB" sz="800" b="1" dirty="0">
                <a:solidFill>
                  <a:schemeClr val="bg1">
                    <a:lumMod val="50000"/>
                  </a:schemeClr>
                </a:solidFill>
              </a:rPr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374176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80975" indent="-180975" algn="l" defTabSz="914400" rtl="0" eaLnBrk="1" latinLnBrk="0" hangingPunct="1">
      <a:lnSpc>
        <a:spcPct val="110000"/>
      </a:lnSpc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58775" indent="-179388" algn="l" defTabSz="914400" rtl="0" eaLnBrk="1" latinLnBrk="0" hangingPunct="1">
      <a:lnSpc>
        <a:spcPct val="110000"/>
      </a:lnSpc>
      <a:buFont typeface="AdiHaus" pitchFamily="2" charset="0"/>
      <a:buChar char="−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80975" indent="-180975" algn="l" defTabSz="914400" rtl="0" eaLnBrk="1" latinLnBrk="0" hangingPunct="1">
      <a:lnSpc>
        <a:spcPct val="110000"/>
      </a:lnSpc>
      <a:buFont typeface="+mj-lt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358775" indent="-177800" algn="l" defTabSz="914400" rtl="0" eaLnBrk="1" latinLnBrk="0" hangingPunct="1">
      <a:lnSpc>
        <a:spcPct val="110000"/>
      </a:lnSpc>
      <a:buFont typeface="+mj-lt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46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1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323837"/>
          </a:xfrm>
        </p:spPr>
        <p:txBody>
          <a:bodyPr tIns="0" anchor="t" anchorCtr="0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0" indent="0" algn="ctr">
              <a:buNone/>
              <a:defRPr sz="180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800">
                <a:solidFill>
                  <a:schemeClr val="bg1"/>
                </a:solidFill>
              </a:defRPr>
            </a:lvl3pPr>
            <a:lvl4pPr marL="0" indent="0" algn="ctr"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buNone/>
              <a:defRPr sz="800">
                <a:solidFill>
                  <a:schemeClr val="bg1"/>
                </a:solidFill>
              </a:defRPr>
            </a:lvl5pPr>
            <a:lvl6pPr marL="0" indent="0" algn="ctr">
              <a:buNone/>
              <a:defRPr sz="800">
                <a:solidFill>
                  <a:schemeClr val="bg1"/>
                </a:solidFill>
              </a:defRPr>
            </a:lvl6pPr>
            <a:lvl7pPr marL="0" indent="0" algn="ctr">
              <a:buNone/>
              <a:defRPr sz="800">
                <a:solidFill>
                  <a:schemeClr val="bg1"/>
                </a:solidFill>
              </a:defRPr>
            </a:lvl7pPr>
            <a:lvl8pPr marL="0" indent="0" algn="ctr">
              <a:buNone/>
              <a:defRPr sz="800">
                <a:solidFill>
                  <a:schemeClr val="bg1"/>
                </a:solidFill>
              </a:defRPr>
            </a:lvl8pPr>
            <a:lvl9pPr marL="0" indent="0" algn="ctr"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subtitle style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11188" y="3435350"/>
            <a:ext cx="7920037" cy="1152525"/>
          </a:xfrm>
        </p:spPr>
        <p:txBody>
          <a:bodyPr tIns="180000"/>
          <a:lstStyle>
            <a:lvl1pPr algn="ctr">
              <a:spcBef>
                <a:spcPts val="0"/>
              </a:spcBef>
              <a:defRPr sz="80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8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8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8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</p:txBody>
      </p:sp>
      <p:pic>
        <p:nvPicPr>
          <p:cNvPr id="8" name="Picture 2" descr="adidasGroup_Logo_BWp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4266390" y="4623891"/>
            <a:ext cx="609596" cy="31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07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4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‹Nr.›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6" y="555624"/>
            <a:ext cx="5184000" cy="115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1189" y="1995487"/>
            <a:ext cx="79208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3867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5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9144000" cy="343535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‹Nr.›</a:t>
            </a:fld>
            <a:endParaRPr lang="x-none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06373" y="3435350"/>
            <a:ext cx="7926440" cy="1152525"/>
          </a:xfrm>
        </p:spPr>
        <p:txBody>
          <a:bodyPr anchor="b" anchorCtr="0">
            <a:noAutofit/>
          </a:bodyPr>
          <a:lstStyle>
            <a:lvl1pPr algn="ctr">
              <a:spcBef>
                <a:spcPts val="600"/>
              </a:spcBef>
              <a:defRPr>
                <a:latin typeface="+mn-lt"/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402880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-size Imag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97417" y="4933221"/>
                </a:moveTo>
                <a:cubicBezTo>
                  <a:pt x="997428" y="4933221"/>
                  <a:pt x="997559" y="4933221"/>
                  <a:pt x="999278" y="4933221"/>
                </a:cubicBezTo>
                <a:lnTo>
                  <a:pt x="1012300" y="4933221"/>
                </a:lnTo>
                <a:cubicBezTo>
                  <a:pt x="1019065" y="4933221"/>
                  <a:pt x="1024251" y="4937046"/>
                  <a:pt x="1024251" y="4944247"/>
                </a:cubicBezTo>
                <a:cubicBezTo>
                  <a:pt x="1024251" y="4952348"/>
                  <a:pt x="1019065" y="4955949"/>
                  <a:pt x="1012300" y="4955949"/>
                </a:cubicBezTo>
                <a:cubicBezTo>
                  <a:pt x="1012288" y="4955949"/>
                  <a:pt x="1012150" y="4955949"/>
                  <a:pt x="1010440" y="4955949"/>
                </a:cubicBezTo>
                <a:lnTo>
                  <a:pt x="997417" y="4955949"/>
                </a:lnTo>
                <a:cubicBezTo>
                  <a:pt x="997417" y="4955935"/>
                  <a:pt x="997417" y="4955393"/>
                  <a:pt x="997417" y="4933221"/>
                </a:cubicBezTo>
                <a:close/>
                <a:moveTo>
                  <a:pt x="787230" y="4933221"/>
                </a:moveTo>
                <a:cubicBezTo>
                  <a:pt x="787243" y="4933221"/>
                  <a:pt x="787382" y="4933221"/>
                  <a:pt x="789091" y="4933221"/>
                </a:cubicBezTo>
                <a:lnTo>
                  <a:pt x="802118" y="4933221"/>
                </a:lnTo>
                <a:cubicBezTo>
                  <a:pt x="808885" y="4933221"/>
                  <a:pt x="813396" y="4937044"/>
                  <a:pt x="813396" y="4943790"/>
                </a:cubicBezTo>
                <a:cubicBezTo>
                  <a:pt x="813396" y="4950311"/>
                  <a:pt x="808885" y="4954134"/>
                  <a:pt x="802118" y="4954134"/>
                </a:cubicBezTo>
                <a:cubicBezTo>
                  <a:pt x="802105" y="4954134"/>
                  <a:pt x="801962" y="4954134"/>
                  <a:pt x="800257" y="4954134"/>
                </a:cubicBezTo>
                <a:lnTo>
                  <a:pt x="787230" y="4954134"/>
                </a:lnTo>
                <a:cubicBezTo>
                  <a:pt x="787230" y="4954109"/>
                  <a:pt x="787230" y="4953406"/>
                  <a:pt x="787230" y="4933221"/>
                </a:cubicBezTo>
                <a:close/>
                <a:moveTo>
                  <a:pt x="868627" y="4932743"/>
                </a:moveTo>
                <a:cubicBezTo>
                  <a:pt x="872000" y="4932743"/>
                  <a:pt x="875598" y="4934549"/>
                  <a:pt x="878297" y="4937032"/>
                </a:cubicBezTo>
                <a:cubicBezTo>
                  <a:pt x="881670" y="4940643"/>
                  <a:pt x="882344" y="4944255"/>
                  <a:pt x="882344" y="4955992"/>
                </a:cubicBezTo>
                <a:cubicBezTo>
                  <a:pt x="882344" y="4968181"/>
                  <a:pt x="881670" y="4972018"/>
                  <a:pt x="878297" y="4975630"/>
                </a:cubicBezTo>
                <a:cubicBezTo>
                  <a:pt x="875598" y="4978113"/>
                  <a:pt x="872000" y="4979918"/>
                  <a:pt x="868627" y="4979918"/>
                </a:cubicBezTo>
                <a:cubicBezTo>
                  <a:pt x="864804" y="4979918"/>
                  <a:pt x="861206" y="4978113"/>
                  <a:pt x="858508" y="4975630"/>
                </a:cubicBezTo>
                <a:cubicBezTo>
                  <a:pt x="855134" y="4972018"/>
                  <a:pt x="854460" y="4968181"/>
                  <a:pt x="854460" y="4955992"/>
                </a:cubicBezTo>
                <a:cubicBezTo>
                  <a:pt x="854460" y="4944255"/>
                  <a:pt x="855134" y="4940643"/>
                  <a:pt x="858508" y="4937032"/>
                </a:cubicBezTo>
                <a:cubicBezTo>
                  <a:pt x="861206" y="4934549"/>
                  <a:pt x="864804" y="4932743"/>
                  <a:pt x="868627" y="4932743"/>
                </a:cubicBezTo>
                <a:close/>
                <a:moveTo>
                  <a:pt x="991783" y="4927777"/>
                </a:moveTo>
                <a:cubicBezTo>
                  <a:pt x="991783" y="4927789"/>
                  <a:pt x="991783" y="4928606"/>
                  <a:pt x="991783" y="4984884"/>
                </a:cubicBezTo>
                <a:cubicBezTo>
                  <a:pt x="991793" y="4984884"/>
                  <a:pt x="992017" y="4984884"/>
                  <a:pt x="997423" y="4984884"/>
                </a:cubicBezTo>
                <a:cubicBezTo>
                  <a:pt x="997423" y="4984871"/>
                  <a:pt x="997423" y="4984326"/>
                  <a:pt x="997423" y="4961409"/>
                </a:cubicBezTo>
                <a:cubicBezTo>
                  <a:pt x="997434" y="4961409"/>
                  <a:pt x="997566" y="4961409"/>
                  <a:pt x="999341" y="4961409"/>
                </a:cubicBezTo>
                <a:lnTo>
                  <a:pt x="1012765" y="4961409"/>
                </a:lnTo>
                <a:cubicBezTo>
                  <a:pt x="1023143" y="4961409"/>
                  <a:pt x="1030363" y="4954638"/>
                  <a:pt x="1030363" y="4944255"/>
                </a:cubicBezTo>
                <a:cubicBezTo>
                  <a:pt x="1030363" y="4934549"/>
                  <a:pt x="1023143" y="4927777"/>
                  <a:pt x="1012765" y="4927777"/>
                </a:cubicBezTo>
                <a:cubicBezTo>
                  <a:pt x="1012755" y="4927777"/>
                  <a:pt x="1012300" y="4927777"/>
                  <a:pt x="991783" y="4927777"/>
                </a:cubicBezTo>
                <a:close/>
                <a:moveTo>
                  <a:pt x="918919" y="4927777"/>
                </a:moveTo>
                <a:cubicBezTo>
                  <a:pt x="918919" y="4927797"/>
                  <a:pt x="918919" y="4928648"/>
                  <a:pt x="918919" y="4965698"/>
                </a:cubicBezTo>
                <a:cubicBezTo>
                  <a:pt x="918919" y="4977436"/>
                  <a:pt x="927271" y="4984884"/>
                  <a:pt x="938782" y="4984884"/>
                </a:cubicBezTo>
                <a:cubicBezTo>
                  <a:pt x="950068" y="4984884"/>
                  <a:pt x="958645" y="4977436"/>
                  <a:pt x="958645" y="4965698"/>
                </a:cubicBezTo>
                <a:cubicBezTo>
                  <a:pt x="958645" y="4965679"/>
                  <a:pt x="958645" y="4964852"/>
                  <a:pt x="958645" y="4927777"/>
                </a:cubicBezTo>
                <a:cubicBezTo>
                  <a:pt x="958636" y="4927777"/>
                  <a:pt x="958561" y="4927777"/>
                  <a:pt x="957883" y="4927777"/>
                </a:cubicBezTo>
                <a:lnTo>
                  <a:pt x="952551" y="4927777"/>
                </a:lnTo>
                <a:cubicBezTo>
                  <a:pt x="952551" y="4927797"/>
                  <a:pt x="952551" y="4928631"/>
                  <a:pt x="952551" y="4965247"/>
                </a:cubicBezTo>
                <a:cubicBezTo>
                  <a:pt x="952551" y="4973824"/>
                  <a:pt x="947359" y="4979918"/>
                  <a:pt x="938782" y="4979918"/>
                </a:cubicBezTo>
                <a:cubicBezTo>
                  <a:pt x="930882" y="4979918"/>
                  <a:pt x="925013" y="4973824"/>
                  <a:pt x="925013" y="4965247"/>
                </a:cubicBezTo>
                <a:cubicBezTo>
                  <a:pt x="925013" y="4965222"/>
                  <a:pt x="925013" y="4964280"/>
                  <a:pt x="925013" y="4927777"/>
                </a:cubicBezTo>
                <a:cubicBezTo>
                  <a:pt x="925004" y="4927777"/>
                  <a:pt x="924927" y="4927777"/>
                  <a:pt x="924252" y="4927777"/>
                </a:cubicBezTo>
                <a:close/>
                <a:moveTo>
                  <a:pt x="868628" y="4927777"/>
                </a:moveTo>
                <a:cubicBezTo>
                  <a:pt x="862523" y="4927777"/>
                  <a:pt x="857775" y="4929583"/>
                  <a:pt x="853931" y="4933195"/>
                </a:cubicBezTo>
                <a:cubicBezTo>
                  <a:pt x="848730" y="4938837"/>
                  <a:pt x="848730" y="4944255"/>
                  <a:pt x="848730" y="4955992"/>
                </a:cubicBezTo>
                <a:cubicBezTo>
                  <a:pt x="848730" y="4968181"/>
                  <a:pt x="848730" y="4973824"/>
                  <a:pt x="853931" y="4979241"/>
                </a:cubicBezTo>
                <a:cubicBezTo>
                  <a:pt x="857775" y="4982853"/>
                  <a:pt x="862523" y="4984884"/>
                  <a:pt x="868628" y="4984884"/>
                </a:cubicBezTo>
                <a:cubicBezTo>
                  <a:pt x="873829" y="4984884"/>
                  <a:pt x="879029" y="4982853"/>
                  <a:pt x="882873" y="4979241"/>
                </a:cubicBezTo>
                <a:cubicBezTo>
                  <a:pt x="888074" y="4973824"/>
                  <a:pt x="888074" y="4968181"/>
                  <a:pt x="888074" y="4955992"/>
                </a:cubicBezTo>
                <a:cubicBezTo>
                  <a:pt x="888074" y="4944255"/>
                  <a:pt x="888074" y="4938837"/>
                  <a:pt x="882873" y="4933195"/>
                </a:cubicBezTo>
                <a:cubicBezTo>
                  <a:pt x="879029" y="4929583"/>
                  <a:pt x="873829" y="4927777"/>
                  <a:pt x="868628" y="4927777"/>
                </a:cubicBezTo>
                <a:close/>
                <a:moveTo>
                  <a:pt x="780832" y="4927777"/>
                </a:moveTo>
                <a:cubicBezTo>
                  <a:pt x="780832" y="4927789"/>
                  <a:pt x="780832" y="4928626"/>
                  <a:pt x="780832" y="4984884"/>
                </a:cubicBezTo>
                <a:cubicBezTo>
                  <a:pt x="780842" y="4984884"/>
                  <a:pt x="780922" y="4984884"/>
                  <a:pt x="781623" y="4984884"/>
                </a:cubicBezTo>
                <a:lnTo>
                  <a:pt x="787162" y="4984884"/>
                </a:lnTo>
                <a:cubicBezTo>
                  <a:pt x="787162" y="4984868"/>
                  <a:pt x="787162" y="4984247"/>
                  <a:pt x="787162" y="4959604"/>
                </a:cubicBezTo>
                <a:cubicBezTo>
                  <a:pt x="787175" y="4959604"/>
                  <a:pt x="787313" y="4959604"/>
                  <a:pt x="788886" y="4959604"/>
                </a:cubicBezTo>
                <a:lnTo>
                  <a:pt x="800952" y="4959604"/>
                </a:lnTo>
                <a:cubicBezTo>
                  <a:pt x="800965" y="4959631"/>
                  <a:pt x="801357" y="4960429"/>
                  <a:pt x="813385" y="4984884"/>
                </a:cubicBezTo>
                <a:cubicBezTo>
                  <a:pt x="813395" y="4984884"/>
                  <a:pt x="813480" y="4984884"/>
                  <a:pt x="814318" y="4984884"/>
                </a:cubicBezTo>
                <a:lnTo>
                  <a:pt x="820845" y="4984884"/>
                </a:lnTo>
                <a:cubicBezTo>
                  <a:pt x="820837" y="4984868"/>
                  <a:pt x="820506" y="4984241"/>
                  <a:pt x="807281" y="4959152"/>
                </a:cubicBezTo>
                <a:cubicBezTo>
                  <a:pt x="814515" y="4957121"/>
                  <a:pt x="819715" y="4952381"/>
                  <a:pt x="819715" y="4943803"/>
                </a:cubicBezTo>
                <a:cubicBezTo>
                  <a:pt x="819715" y="4933872"/>
                  <a:pt x="812933" y="4927777"/>
                  <a:pt x="802534" y="4927777"/>
                </a:cubicBezTo>
                <a:cubicBezTo>
                  <a:pt x="802518" y="4927777"/>
                  <a:pt x="801942" y="4927777"/>
                  <a:pt x="780832" y="4927777"/>
                </a:cubicBezTo>
                <a:close/>
                <a:moveTo>
                  <a:pt x="729646" y="4927777"/>
                </a:moveTo>
                <a:cubicBezTo>
                  <a:pt x="724003" y="4927777"/>
                  <a:pt x="718812" y="4929583"/>
                  <a:pt x="714749" y="4933195"/>
                </a:cubicBezTo>
                <a:cubicBezTo>
                  <a:pt x="709783" y="4938837"/>
                  <a:pt x="709783" y="4944255"/>
                  <a:pt x="709783" y="4955992"/>
                </a:cubicBezTo>
                <a:cubicBezTo>
                  <a:pt x="709783" y="4968181"/>
                  <a:pt x="709783" y="4973824"/>
                  <a:pt x="714749" y="4979241"/>
                </a:cubicBezTo>
                <a:cubicBezTo>
                  <a:pt x="718812" y="4982853"/>
                  <a:pt x="724003" y="4984884"/>
                  <a:pt x="729646" y="4984884"/>
                </a:cubicBezTo>
                <a:cubicBezTo>
                  <a:pt x="735289" y="4984884"/>
                  <a:pt x="740480" y="4982853"/>
                  <a:pt x="744543" y="4978564"/>
                </a:cubicBezTo>
                <a:lnTo>
                  <a:pt x="749509" y="4963892"/>
                </a:lnTo>
                <a:cubicBezTo>
                  <a:pt x="749509" y="4963881"/>
                  <a:pt x="749509" y="4963781"/>
                  <a:pt x="749509" y="4962735"/>
                </a:cubicBezTo>
                <a:lnTo>
                  <a:pt x="749509" y="4954638"/>
                </a:lnTo>
                <a:cubicBezTo>
                  <a:pt x="749498" y="4954638"/>
                  <a:pt x="749345" y="4954638"/>
                  <a:pt x="747026" y="4954638"/>
                </a:cubicBezTo>
                <a:lnTo>
                  <a:pt x="729646" y="4954638"/>
                </a:lnTo>
                <a:cubicBezTo>
                  <a:pt x="729646" y="4954645"/>
                  <a:pt x="729646" y="4954845"/>
                  <a:pt x="729646" y="4960281"/>
                </a:cubicBezTo>
                <a:cubicBezTo>
                  <a:pt x="729658" y="4960281"/>
                  <a:pt x="729792" y="4960281"/>
                  <a:pt x="731367" y="4960281"/>
                </a:cubicBezTo>
                <a:lnTo>
                  <a:pt x="743415" y="4960281"/>
                </a:lnTo>
                <a:cubicBezTo>
                  <a:pt x="743415" y="4968858"/>
                  <a:pt x="742738" y="4972018"/>
                  <a:pt x="740480" y="4974953"/>
                </a:cubicBezTo>
                <a:cubicBezTo>
                  <a:pt x="737546" y="4978113"/>
                  <a:pt x="733709" y="4979918"/>
                  <a:pt x="729646" y="4979918"/>
                </a:cubicBezTo>
                <a:cubicBezTo>
                  <a:pt x="725583" y="4979918"/>
                  <a:pt x="722197" y="4978113"/>
                  <a:pt x="719940" y="4975630"/>
                </a:cubicBezTo>
                <a:cubicBezTo>
                  <a:pt x="716555" y="4972018"/>
                  <a:pt x="715877" y="4968181"/>
                  <a:pt x="715877" y="4955992"/>
                </a:cubicBezTo>
                <a:cubicBezTo>
                  <a:pt x="715877" y="4944255"/>
                  <a:pt x="716555" y="4940643"/>
                  <a:pt x="719940" y="4937032"/>
                </a:cubicBezTo>
                <a:cubicBezTo>
                  <a:pt x="722197" y="4934549"/>
                  <a:pt x="725583" y="4932743"/>
                  <a:pt x="729646" y="4932743"/>
                </a:cubicBezTo>
                <a:cubicBezTo>
                  <a:pt x="736418" y="4932743"/>
                  <a:pt x="741609" y="4937483"/>
                  <a:pt x="743415" y="4944255"/>
                </a:cubicBezTo>
                <a:cubicBezTo>
                  <a:pt x="743425" y="4944255"/>
                  <a:pt x="743501" y="4944255"/>
                  <a:pt x="744177" y="4944255"/>
                </a:cubicBezTo>
                <a:lnTo>
                  <a:pt x="749509" y="4944255"/>
                </a:lnTo>
                <a:cubicBezTo>
                  <a:pt x="747929" y="4934549"/>
                  <a:pt x="740480" y="4927777"/>
                  <a:pt x="729646" y="4927777"/>
                </a:cubicBezTo>
                <a:close/>
                <a:moveTo>
                  <a:pt x="630617" y="4888529"/>
                </a:moveTo>
                <a:lnTo>
                  <a:pt x="630617" y="4892158"/>
                </a:lnTo>
                <a:lnTo>
                  <a:pt x="1102367" y="4892158"/>
                </a:lnTo>
                <a:lnTo>
                  <a:pt x="1102367" y="4888529"/>
                </a:lnTo>
                <a:close/>
                <a:moveTo>
                  <a:pt x="989777" y="4770305"/>
                </a:moveTo>
                <a:cubicBezTo>
                  <a:pt x="1003595" y="4770305"/>
                  <a:pt x="1014797" y="4781507"/>
                  <a:pt x="1014797" y="4795326"/>
                </a:cubicBezTo>
                <a:cubicBezTo>
                  <a:pt x="1014797" y="4809144"/>
                  <a:pt x="1003595" y="4820346"/>
                  <a:pt x="989777" y="4820346"/>
                </a:cubicBezTo>
                <a:cubicBezTo>
                  <a:pt x="975959" y="4820346"/>
                  <a:pt x="964757" y="4809144"/>
                  <a:pt x="964757" y="4795326"/>
                </a:cubicBezTo>
                <a:cubicBezTo>
                  <a:pt x="964757" y="4781507"/>
                  <a:pt x="975959" y="4770305"/>
                  <a:pt x="989777" y="4770305"/>
                </a:cubicBezTo>
                <a:close/>
                <a:moveTo>
                  <a:pt x="889598" y="4770305"/>
                </a:moveTo>
                <a:cubicBezTo>
                  <a:pt x="903364" y="4770305"/>
                  <a:pt x="915100" y="4782026"/>
                  <a:pt x="915100" y="4795550"/>
                </a:cubicBezTo>
                <a:cubicBezTo>
                  <a:pt x="915100" y="4809074"/>
                  <a:pt x="903364" y="4820345"/>
                  <a:pt x="889598" y="4820345"/>
                </a:cubicBezTo>
                <a:cubicBezTo>
                  <a:pt x="876283" y="4820345"/>
                  <a:pt x="864773" y="4809074"/>
                  <a:pt x="864773" y="4795550"/>
                </a:cubicBezTo>
                <a:cubicBezTo>
                  <a:pt x="864773" y="4782026"/>
                  <a:pt x="876283" y="4770305"/>
                  <a:pt x="889598" y="4770305"/>
                </a:cubicBezTo>
                <a:close/>
                <a:moveTo>
                  <a:pt x="755591" y="4770305"/>
                </a:moveTo>
                <a:cubicBezTo>
                  <a:pt x="769113" y="4770305"/>
                  <a:pt x="780832" y="4782026"/>
                  <a:pt x="780832" y="4795550"/>
                </a:cubicBezTo>
                <a:cubicBezTo>
                  <a:pt x="780832" y="4809074"/>
                  <a:pt x="769113" y="4820345"/>
                  <a:pt x="755591" y="4820345"/>
                </a:cubicBezTo>
                <a:cubicBezTo>
                  <a:pt x="741618" y="4820345"/>
                  <a:pt x="730124" y="4809074"/>
                  <a:pt x="730124" y="4795550"/>
                </a:cubicBezTo>
                <a:cubicBezTo>
                  <a:pt x="730124" y="4782026"/>
                  <a:pt x="741618" y="4770305"/>
                  <a:pt x="755591" y="4770305"/>
                </a:cubicBezTo>
                <a:close/>
                <a:moveTo>
                  <a:pt x="655112" y="4770305"/>
                </a:moveTo>
                <a:cubicBezTo>
                  <a:pt x="669114" y="4770305"/>
                  <a:pt x="680466" y="4781507"/>
                  <a:pt x="680466" y="4795326"/>
                </a:cubicBezTo>
                <a:cubicBezTo>
                  <a:pt x="680466" y="4809144"/>
                  <a:pt x="669114" y="4820346"/>
                  <a:pt x="655112" y="4820346"/>
                </a:cubicBezTo>
                <a:cubicBezTo>
                  <a:pt x="641109" y="4820346"/>
                  <a:pt x="629757" y="4809144"/>
                  <a:pt x="629757" y="4795326"/>
                </a:cubicBezTo>
                <a:cubicBezTo>
                  <a:pt x="629758" y="4781507"/>
                  <a:pt x="641109" y="4770305"/>
                  <a:pt x="655112" y="4770305"/>
                </a:cubicBezTo>
                <a:close/>
                <a:moveTo>
                  <a:pt x="813109" y="4751397"/>
                </a:moveTo>
                <a:lnTo>
                  <a:pt x="813109" y="4838871"/>
                </a:lnTo>
                <a:lnTo>
                  <a:pt x="834978" y="4838871"/>
                </a:lnTo>
                <a:lnTo>
                  <a:pt x="834978" y="4751397"/>
                </a:lnTo>
                <a:close/>
                <a:moveTo>
                  <a:pt x="1083157" y="4750442"/>
                </a:moveTo>
                <a:cubicBezTo>
                  <a:pt x="1060620" y="4750442"/>
                  <a:pt x="1047097" y="4762846"/>
                  <a:pt x="1047097" y="4778407"/>
                </a:cubicBezTo>
                <a:cubicBezTo>
                  <a:pt x="1047097" y="4787654"/>
                  <a:pt x="1051830" y="4795773"/>
                  <a:pt x="1059042" y="4799606"/>
                </a:cubicBezTo>
                <a:cubicBezTo>
                  <a:pt x="1064902" y="4802538"/>
                  <a:pt x="1072790" y="4804117"/>
                  <a:pt x="1082030" y="4805696"/>
                </a:cubicBezTo>
                <a:cubicBezTo>
                  <a:pt x="1091270" y="4807049"/>
                  <a:pt x="1099834" y="4807725"/>
                  <a:pt x="1100510" y="4814717"/>
                </a:cubicBezTo>
                <a:cubicBezTo>
                  <a:pt x="1100510" y="4819001"/>
                  <a:pt x="1095778" y="4824640"/>
                  <a:pt x="1086087" y="4824640"/>
                </a:cubicBezTo>
                <a:cubicBezTo>
                  <a:pt x="1071212" y="4824414"/>
                  <a:pt x="1067832" y="4816295"/>
                  <a:pt x="1067832" y="4810883"/>
                </a:cubicBezTo>
                <a:cubicBezTo>
                  <a:pt x="1067832" y="4810883"/>
                  <a:pt x="1067832" y="4810883"/>
                  <a:pt x="1045069" y="4810883"/>
                </a:cubicBezTo>
                <a:cubicBezTo>
                  <a:pt x="1045745" y="4828473"/>
                  <a:pt x="1060394" y="4840877"/>
                  <a:pt x="1084509" y="4840877"/>
                </a:cubicBezTo>
                <a:cubicBezTo>
                  <a:pt x="1106370" y="4840877"/>
                  <a:pt x="1123949" y="4832533"/>
                  <a:pt x="1123949" y="4810883"/>
                </a:cubicBezTo>
                <a:cubicBezTo>
                  <a:pt x="1123949" y="4798930"/>
                  <a:pt x="1115160" y="4790585"/>
                  <a:pt x="1101637" y="4787203"/>
                </a:cubicBezTo>
                <a:cubicBezTo>
                  <a:pt x="1087439" y="4783369"/>
                  <a:pt x="1069184" y="4784045"/>
                  <a:pt x="1069184" y="4775024"/>
                </a:cubicBezTo>
                <a:cubicBezTo>
                  <a:pt x="1069860" y="4768935"/>
                  <a:pt x="1075720" y="4767131"/>
                  <a:pt x="1084284" y="4767131"/>
                </a:cubicBezTo>
                <a:cubicBezTo>
                  <a:pt x="1097355" y="4767131"/>
                  <a:pt x="1098257" y="4774348"/>
                  <a:pt x="1098482" y="4779084"/>
                </a:cubicBezTo>
                <a:cubicBezTo>
                  <a:pt x="1098482" y="4779084"/>
                  <a:pt x="1098482" y="4779084"/>
                  <a:pt x="1120343" y="4779084"/>
                </a:cubicBezTo>
                <a:cubicBezTo>
                  <a:pt x="1118991" y="4761944"/>
                  <a:pt x="1105018" y="4750442"/>
                  <a:pt x="1083157" y="4750442"/>
                </a:cubicBezTo>
                <a:close/>
                <a:moveTo>
                  <a:pt x="989096" y="4750442"/>
                </a:moveTo>
                <a:cubicBezTo>
                  <a:pt x="964279" y="4750442"/>
                  <a:pt x="943748" y="4770288"/>
                  <a:pt x="943748" y="4795547"/>
                </a:cubicBezTo>
                <a:cubicBezTo>
                  <a:pt x="943748" y="4820355"/>
                  <a:pt x="964279" y="4840877"/>
                  <a:pt x="989096" y="4840877"/>
                </a:cubicBezTo>
                <a:cubicBezTo>
                  <a:pt x="999023" y="4840877"/>
                  <a:pt x="1007597" y="4837945"/>
                  <a:pt x="1014816" y="4832984"/>
                </a:cubicBezTo>
                <a:cubicBezTo>
                  <a:pt x="1014816" y="4832988"/>
                  <a:pt x="1014816" y="4833040"/>
                  <a:pt x="1014816" y="4833717"/>
                </a:cubicBezTo>
                <a:lnTo>
                  <a:pt x="1014816" y="4838848"/>
                </a:lnTo>
                <a:cubicBezTo>
                  <a:pt x="1014822" y="4838848"/>
                  <a:pt x="1015174" y="4838848"/>
                  <a:pt x="1036475" y="4838848"/>
                </a:cubicBezTo>
                <a:cubicBezTo>
                  <a:pt x="1036475" y="4838836"/>
                  <a:pt x="1036475" y="4837839"/>
                  <a:pt x="1036475" y="4751344"/>
                </a:cubicBezTo>
                <a:cubicBezTo>
                  <a:pt x="1036470" y="4751344"/>
                  <a:pt x="1036150" y="4751344"/>
                  <a:pt x="1014816" y="4751344"/>
                </a:cubicBezTo>
                <a:cubicBezTo>
                  <a:pt x="1014816" y="4751347"/>
                  <a:pt x="1014816" y="4751391"/>
                  <a:pt x="1014816" y="4752190"/>
                </a:cubicBezTo>
                <a:lnTo>
                  <a:pt x="1014816" y="4758110"/>
                </a:lnTo>
                <a:cubicBezTo>
                  <a:pt x="1007597" y="4752923"/>
                  <a:pt x="998572" y="4750442"/>
                  <a:pt x="989096" y="4750442"/>
                </a:cubicBezTo>
                <a:close/>
                <a:moveTo>
                  <a:pt x="654287" y="4750442"/>
                </a:moveTo>
                <a:cubicBezTo>
                  <a:pt x="629470" y="4750442"/>
                  <a:pt x="608939" y="4770288"/>
                  <a:pt x="608939" y="4795547"/>
                </a:cubicBezTo>
                <a:cubicBezTo>
                  <a:pt x="608939" y="4820355"/>
                  <a:pt x="629470" y="4840877"/>
                  <a:pt x="654287" y="4840877"/>
                </a:cubicBezTo>
                <a:cubicBezTo>
                  <a:pt x="664214" y="4840877"/>
                  <a:pt x="673013" y="4837945"/>
                  <a:pt x="680458" y="4832984"/>
                </a:cubicBezTo>
                <a:cubicBezTo>
                  <a:pt x="680458" y="4832992"/>
                  <a:pt x="680458" y="4833059"/>
                  <a:pt x="680458" y="4833717"/>
                </a:cubicBezTo>
                <a:lnTo>
                  <a:pt x="680458" y="4838848"/>
                </a:lnTo>
                <a:cubicBezTo>
                  <a:pt x="680469" y="4838848"/>
                  <a:pt x="680933" y="4838848"/>
                  <a:pt x="701666" y="4838848"/>
                </a:cubicBezTo>
                <a:cubicBezTo>
                  <a:pt x="701666" y="4838821"/>
                  <a:pt x="701666" y="4837320"/>
                  <a:pt x="701666" y="4751344"/>
                </a:cubicBezTo>
                <a:cubicBezTo>
                  <a:pt x="701653" y="4751344"/>
                  <a:pt x="701146" y="4751344"/>
                  <a:pt x="680458" y="4751344"/>
                </a:cubicBezTo>
                <a:cubicBezTo>
                  <a:pt x="680458" y="4751352"/>
                  <a:pt x="680458" y="4751428"/>
                  <a:pt x="680458" y="4752190"/>
                </a:cubicBezTo>
                <a:lnTo>
                  <a:pt x="680458" y="4758110"/>
                </a:lnTo>
                <a:cubicBezTo>
                  <a:pt x="672788" y="4752923"/>
                  <a:pt x="663763" y="4750442"/>
                  <a:pt x="654287" y="4750442"/>
                </a:cubicBezTo>
                <a:close/>
                <a:moveTo>
                  <a:pt x="1113368" y="4741630"/>
                </a:moveTo>
                <a:lnTo>
                  <a:pt x="1114972" y="4748437"/>
                </a:lnTo>
                <a:cubicBezTo>
                  <a:pt x="1113598" y="4748437"/>
                  <a:pt x="1112311" y="4748060"/>
                  <a:pt x="1112238" y="4745668"/>
                </a:cubicBezTo>
                <a:close/>
                <a:moveTo>
                  <a:pt x="1113349" y="4737169"/>
                </a:moveTo>
                <a:cubicBezTo>
                  <a:pt x="1116297" y="4737169"/>
                  <a:pt x="1116978" y="4737837"/>
                  <a:pt x="1116978" y="4738951"/>
                </a:cubicBezTo>
                <a:cubicBezTo>
                  <a:pt x="1116978" y="4739842"/>
                  <a:pt x="1116297" y="4740511"/>
                  <a:pt x="1115163" y="4740511"/>
                </a:cubicBezTo>
                <a:close/>
                <a:moveTo>
                  <a:pt x="1112012" y="4736347"/>
                </a:moveTo>
                <a:cubicBezTo>
                  <a:pt x="1112012" y="4736528"/>
                  <a:pt x="1112012" y="4736810"/>
                  <a:pt x="1112012" y="4737250"/>
                </a:cubicBezTo>
                <a:lnTo>
                  <a:pt x="1112012" y="4745439"/>
                </a:lnTo>
                <a:lnTo>
                  <a:pt x="1107524" y="4740893"/>
                </a:lnTo>
                <a:cubicBezTo>
                  <a:pt x="1107524" y="4738274"/>
                  <a:pt x="1108841" y="4735968"/>
                  <a:pt x="1112012" y="4736347"/>
                </a:cubicBezTo>
                <a:close/>
                <a:moveTo>
                  <a:pt x="1114972" y="4733349"/>
                </a:moveTo>
                <a:cubicBezTo>
                  <a:pt x="1119086" y="4733349"/>
                  <a:pt x="1122421" y="4736726"/>
                  <a:pt x="1122421" y="4740893"/>
                </a:cubicBezTo>
                <a:cubicBezTo>
                  <a:pt x="1122421" y="4743185"/>
                  <a:pt x="1121412" y="4745239"/>
                  <a:pt x="1118389" y="4744977"/>
                </a:cubicBezTo>
                <a:lnTo>
                  <a:pt x="1116306" y="4741406"/>
                </a:lnTo>
                <a:cubicBezTo>
                  <a:pt x="1117662" y="4741182"/>
                  <a:pt x="1118340" y="4740284"/>
                  <a:pt x="1118340" y="4738939"/>
                </a:cubicBezTo>
                <a:cubicBezTo>
                  <a:pt x="1118340" y="4737144"/>
                  <a:pt x="1116984" y="4736023"/>
                  <a:pt x="1115402" y="4736023"/>
                </a:cubicBezTo>
                <a:close/>
                <a:moveTo>
                  <a:pt x="1114829" y="4731916"/>
                </a:moveTo>
                <a:cubicBezTo>
                  <a:pt x="1109898" y="4731916"/>
                  <a:pt x="1105900" y="4735914"/>
                  <a:pt x="1105900" y="4740845"/>
                </a:cubicBezTo>
                <a:cubicBezTo>
                  <a:pt x="1105900" y="4745777"/>
                  <a:pt x="1109898" y="4749774"/>
                  <a:pt x="1114829" y="4749774"/>
                </a:cubicBezTo>
                <a:cubicBezTo>
                  <a:pt x="1119760" y="4749774"/>
                  <a:pt x="1123758" y="4745777"/>
                  <a:pt x="1123758" y="4740845"/>
                </a:cubicBezTo>
                <a:cubicBezTo>
                  <a:pt x="1123758" y="4735914"/>
                  <a:pt x="1119760" y="4731916"/>
                  <a:pt x="1114829" y="4731916"/>
                </a:cubicBezTo>
                <a:close/>
                <a:moveTo>
                  <a:pt x="915066" y="4721602"/>
                </a:moveTo>
                <a:cubicBezTo>
                  <a:pt x="915066" y="4721614"/>
                  <a:pt x="915066" y="4722255"/>
                  <a:pt x="915066" y="4758128"/>
                </a:cubicBezTo>
                <a:cubicBezTo>
                  <a:pt x="907398" y="4752943"/>
                  <a:pt x="898828" y="4750462"/>
                  <a:pt x="888904" y="4750462"/>
                </a:cubicBezTo>
                <a:cubicBezTo>
                  <a:pt x="864096" y="4750462"/>
                  <a:pt x="843573" y="4770304"/>
                  <a:pt x="843573" y="4795557"/>
                </a:cubicBezTo>
                <a:cubicBezTo>
                  <a:pt x="843573" y="4820358"/>
                  <a:pt x="864096" y="4840876"/>
                  <a:pt x="888904" y="4840876"/>
                </a:cubicBezTo>
                <a:cubicBezTo>
                  <a:pt x="898828" y="4840876"/>
                  <a:pt x="907849" y="4837945"/>
                  <a:pt x="915066" y="4832985"/>
                </a:cubicBezTo>
                <a:cubicBezTo>
                  <a:pt x="915066" y="4832990"/>
                  <a:pt x="915066" y="4833048"/>
                  <a:pt x="915066" y="4833718"/>
                </a:cubicBezTo>
                <a:lnTo>
                  <a:pt x="915066" y="4838847"/>
                </a:lnTo>
                <a:cubicBezTo>
                  <a:pt x="915073" y="4838847"/>
                  <a:pt x="915470" y="4838847"/>
                  <a:pt x="936491" y="4838847"/>
                </a:cubicBezTo>
                <a:cubicBezTo>
                  <a:pt x="936491" y="4838840"/>
                  <a:pt x="936491" y="4837894"/>
                  <a:pt x="936491" y="4721602"/>
                </a:cubicBezTo>
                <a:cubicBezTo>
                  <a:pt x="936485" y="4721602"/>
                  <a:pt x="936120" y="4721602"/>
                  <a:pt x="915066" y="4721602"/>
                </a:cubicBezTo>
                <a:close/>
                <a:moveTo>
                  <a:pt x="813109" y="4721602"/>
                </a:moveTo>
                <a:lnTo>
                  <a:pt x="813109" y="4743184"/>
                </a:lnTo>
                <a:lnTo>
                  <a:pt x="834978" y="4743184"/>
                </a:lnTo>
                <a:lnTo>
                  <a:pt x="834978" y="4721602"/>
                </a:lnTo>
                <a:close/>
                <a:moveTo>
                  <a:pt x="780867" y="4721602"/>
                </a:moveTo>
                <a:cubicBezTo>
                  <a:pt x="780867" y="4721617"/>
                  <a:pt x="780867" y="4722346"/>
                  <a:pt x="780867" y="4758128"/>
                </a:cubicBezTo>
                <a:cubicBezTo>
                  <a:pt x="773202" y="4752943"/>
                  <a:pt x="764635" y="4750462"/>
                  <a:pt x="755166" y="4750462"/>
                </a:cubicBezTo>
                <a:cubicBezTo>
                  <a:pt x="729917" y="4750462"/>
                  <a:pt x="709401" y="4770304"/>
                  <a:pt x="709401" y="4795557"/>
                </a:cubicBezTo>
                <a:cubicBezTo>
                  <a:pt x="709401" y="4820358"/>
                  <a:pt x="729917" y="4840876"/>
                  <a:pt x="755166" y="4840876"/>
                </a:cubicBezTo>
                <a:cubicBezTo>
                  <a:pt x="764635" y="4840876"/>
                  <a:pt x="773202" y="4837945"/>
                  <a:pt x="780867" y="4832985"/>
                </a:cubicBezTo>
                <a:cubicBezTo>
                  <a:pt x="780867" y="4832992"/>
                  <a:pt x="780867" y="4833055"/>
                  <a:pt x="780867" y="4833718"/>
                </a:cubicBezTo>
                <a:lnTo>
                  <a:pt x="780867" y="4838847"/>
                </a:lnTo>
                <a:cubicBezTo>
                  <a:pt x="780879" y="4838847"/>
                  <a:pt x="781376" y="4838847"/>
                  <a:pt x="802510" y="4838847"/>
                </a:cubicBezTo>
                <a:cubicBezTo>
                  <a:pt x="802510" y="4838838"/>
                  <a:pt x="802510" y="4837781"/>
                  <a:pt x="802510" y="4721602"/>
                </a:cubicBezTo>
                <a:cubicBezTo>
                  <a:pt x="802501" y="4721602"/>
                  <a:pt x="802071" y="4721602"/>
                  <a:pt x="780867" y="4721602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‹Nr.›</a:t>
            </a:fld>
            <a:endParaRPr lang="x-non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Master title style </a:t>
            </a:r>
          </a:p>
        </p:txBody>
      </p:sp>
      <p:grpSp>
        <p:nvGrpSpPr>
          <p:cNvPr id="64" name="Group 63"/>
          <p:cNvGrpSpPr/>
          <p:nvPr userDrawn="1"/>
        </p:nvGrpSpPr>
        <p:grpSpPr bwMode="gray">
          <a:xfrm>
            <a:off x="608940" y="4721602"/>
            <a:ext cx="515010" cy="263282"/>
            <a:chOff x="-8745538" y="379413"/>
            <a:chExt cx="8561388" cy="4376737"/>
          </a:xfrm>
          <a:solidFill>
            <a:schemeClr val="bg1"/>
          </a:solidFill>
        </p:grpSpPr>
        <p:sp>
          <p:nvSpPr>
            <p:cNvPr id="65" name="Freeform 6"/>
            <p:cNvSpPr>
              <a:spLocks/>
            </p:cNvSpPr>
            <p:nvPr userDrawn="1"/>
          </p:nvSpPr>
          <p:spPr bwMode="gray">
            <a:xfrm>
              <a:off x="-8385169" y="3154368"/>
              <a:ext cx="7842245" cy="60328"/>
            </a:xfrm>
            <a:custGeom>
              <a:avLst/>
              <a:gdLst>
                <a:gd name="T0" fmla="*/ 4940 w 4940"/>
                <a:gd name="T1" fmla="*/ 38 h 38"/>
                <a:gd name="T2" fmla="*/ 0 w 4940"/>
                <a:gd name="T3" fmla="*/ 38 h 38"/>
                <a:gd name="T4" fmla="*/ 0 w 4940"/>
                <a:gd name="T5" fmla="*/ 0 h 38"/>
                <a:gd name="T6" fmla="*/ 4940 w 4940"/>
                <a:gd name="T7" fmla="*/ 0 h 38"/>
                <a:gd name="T8" fmla="*/ 4940 w 4940"/>
                <a:gd name="T9" fmla="*/ 38 h 38"/>
                <a:gd name="T10" fmla="*/ 4940 w 4940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40" h="38">
                  <a:moveTo>
                    <a:pt x="494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4940" y="0"/>
                  </a:lnTo>
                  <a:lnTo>
                    <a:pt x="4940" y="38"/>
                  </a:lnTo>
                  <a:lnTo>
                    <a:pt x="4940" y="38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6" name="Freeform 7"/>
            <p:cNvSpPr>
              <a:spLocks/>
            </p:cNvSpPr>
            <p:nvPr userDrawn="1"/>
          </p:nvSpPr>
          <p:spPr bwMode="gray">
            <a:xfrm>
              <a:off x="-7069138" y="3806825"/>
              <a:ext cx="660400" cy="949325"/>
            </a:xfrm>
            <a:custGeom>
              <a:avLst/>
              <a:gdLst>
                <a:gd name="T0" fmla="*/ 154 w 176"/>
                <a:gd name="T1" fmla="*/ 225 h 253"/>
                <a:gd name="T2" fmla="*/ 88 w 176"/>
                <a:gd name="T3" fmla="*/ 253 h 253"/>
                <a:gd name="T4" fmla="*/ 22 w 176"/>
                <a:gd name="T5" fmla="*/ 228 h 253"/>
                <a:gd name="T6" fmla="*/ 0 w 176"/>
                <a:gd name="T7" fmla="*/ 125 h 253"/>
                <a:gd name="T8" fmla="*/ 22 w 176"/>
                <a:gd name="T9" fmla="*/ 24 h 253"/>
                <a:gd name="T10" fmla="*/ 88 w 176"/>
                <a:gd name="T11" fmla="*/ 0 h 253"/>
                <a:gd name="T12" fmla="*/ 176 w 176"/>
                <a:gd name="T13" fmla="*/ 73 h 253"/>
                <a:gd name="T14" fmla="*/ 149 w 176"/>
                <a:gd name="T15" fmla="*/ 73 h 253"/>
                <a:gd name="T16" fmla="*/ 88 w 176"/>
                <a:gd name="T17" fmla="*/ 22 h 253"/>
                <a:gd name="T18" fmla="*/ 45 w 176"/>
                <a:gd name="T19" fmla="*/ 41 h 253"/>
                <a:gd name="T20" fmla="*/ 27 w 176"/>
                <a:gd name="T21" fmla="*/ 125 h 253"/>
                <a:gd name="T22" fmla="*/ 45 w 176"/>
                <a:gd name="T23" fmla="*/ 212 h 253"/>
                <a:gd name="T24" fmla="*/ 88 w 176"/>
                <a:gd name="T25" fmla="*/ 231 h 253"/>
                <a:gd name="T26" fmla="*/ 136 w 176"/>
                <a:gd name="T27" fmla="*/ 209 h 253"/>
                <a:gd name="T28" fmla="*/ 149 w 176"/>
                <a:gd name="T29" fmla="*/ 163 h 253"/>
                <a:gd name="T30" fmla="*/ 149 w 176"/>
                <a:gd name="T31" fmla="*/ 144 h 253"/>
                <a:gd name="T32" fmla="*/ 88 w 176"/>
                <a:gd name="T33" fmla="*/ 144 h 253"/>
                <a:gd name="T34" fmla="*/ 88 w 176"/>
                <a:gd name="T35" fmla="*/ 119 h 253"/>
                <a:gd name="T36" fmla="*/ 176 w 176"/>
                <a:gd name="T37" fmla="*/ 119 h 253"/>
                <a:gd name="T38" fmla="*/ 176 w 176"/>
                <a:gd name="T39" fmla="*/ 160 h 253"/>
                <a:gd name="T40" fmla="*/ 154 w 176"/>
                <a:gd name="T41" fmla="*/ 22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253">
                  <a:moveTo>
                    <a:pt x="154" y="225"/>
                  </a:moveTo>
                  <a:cubicBezTo>
                    <a:pt x="136" y="244"/>
                    <a:pt x="113" y="253"/>
                    <a:pt x="88" y="253"/>
                  </a:cubicBezTo>
                  <a:cubicBezTo>
                    <a:pt x="63" y="253"/>
                    <a:pt x="40" y="244"/>
                    <a:pt x="22" y="228"/>
                  </a:cubicBezTo>
                  <a:cubicBezTo>
                    <a:pt x="0" y="204"/>
                    <a:pt x="0" y="179"/>
                    <a:pt x="0" y="125"/>
                  </a:cubicBezTo>
                  <a:cubicBezTo>
                    <a:pt x="0" y="73"/>
                    <a:pt x="0" y="49"/>
                    <a:pt x="22" y="24"/>
                  </a:cubicBezTo>
                  <a:cubicBezTo>
                    <a:pt x="40" y="8"/>
                    <a:pt x="63" y="0"/>
                    <a:pt x="88" y="0"/>
                  </a:cubicBezTo>
                  <a:cubicBezTo>
                    <a:pt x="136" y="0"/>
                    <a:pt x="169" y="30"/>
                    <a:pt x="176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41" y="43"/>
                    <a:pt x="118" y="22"/>
                    <a:pt x="88" y="22"/>
                  </a:cubicBezTo>
                  <a:cubicBezTo>
                    <a:pt x="70" y="22"/>
                    <a:pt x="55" y="30"/>
                    <a:pt x="45" y="41"/>
                  </a:cubicBezTo>
                  <a:cubicBezTo>
                    <a:pt x="30" y="57"/>
                    <a:pt x="27" y="73"/>
                    <a:pt x="27" y="125"/>
                  </a:cubicBezTo>
                  <a:cubicBezTo>
                    <a:pt x="27" y="179"/>
                    <a:pt x="30" y="196"/>
                    <a:pt x="45" y="212"/>
                  </a:cubicBezTo>
                  <a:cubicBezTo>
                    <a:pt x="55" y="223"/>
                    <a:pt x="70" y="231"/>
                    <a:pt x="88" y="231"/>
                  </a:cubicBezTo>
                  <a:cubicBezTo>
                    <a:pt x="106" y="231"/>
                    <a:pt x="123" y="223"/>
                    <a:pt x="136" y="209"/>
                  </a:cubicBezTo>
                  <a:cubicBezTo>
                    <a:pt x="146" y="196"/>
                    <a:pt x="149" y="182"/>
                    <a:pt x="149" y="163"/>
                  </a:cubicBezTo>
                  <a:cubicBezTo>
                    <a:pt x="149" y="144"/>
                    <a:pt x="149" y="144"/>
                    <a:pt x="149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176" y="119"/>
                    <a:pt x="176" y="119"/>
                    <a:pt x="176" y="119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76" y="190"/>
                    <a:pt x="171" y="209"/>
                    <a:pt x="154" y="225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7" name="Freeform 8"/>
            <p:cNvSpPr>
              <a:spLocks/>
            </p:cNvSpPr>
            <p:nvPr userDrawn="1"/>
          </p:nvSpPr>
          <p:spPr bwMode="gray">
            <a:xfrm>
              <a:off x="-5888038" y="3806825"/>
              <a:ext cx="665163" cy="949325"/>
            </a:xfrm>
            <a:custGeom>
              <a:avLst/>
              <a:gdLst/>
              <a:ahLst/>
              <a:cxnLst/>
              <a:rect l="l" t="t" r="r" b="b"/>
              <a:pathLst>
                <a:path w="665163" h="949325">
                  <a:moveTo>
                    <a:pt x="106363" y="90488"/>
                  </a:moveTo>
                  <a:cubicBezTo>
                    <a:pt x="106363" y="438150"/>
                    <a:pt x="106363" y="438150"/>
                    <a:pt x="106363" y="438150"/>
                  </a:cubicBezTo>
                  <a:cubicBezTo>
                    <a:pt x="353849" y="438150"/>
                    <a:pt x="353849" y="438150"/>
                    <a:pt x="353849" y="438150"/>
                  </a:cubicBezTo>
                  <a:cubicBezTo>
                    <a:pt x="466343" y="438150"/>
                    <a:pt x="541338" y="374599"/>
                    <a:pt x="541338" y="266188"/>
                  </a:cubicBezTo>
                  <a:cubicBezTo>
                    <a:pt x="541338" y="154039"/>
                    <a:pt x="466343" y="90488"/>
                    <a:pt x="353849" y="90488"/>
                  </a:cubicBezTo>
                  <a:cubicBezTo>
                    <a:pt x="106363" y="90488"/>
                    <a:pt x="106363" y="90488"/>
                    <a:pt x="106363" y="90488"/>
                  </a:cubicBezTo>
                  <a:close/>
                  <a:moveTo>
                    <a:pt x="0" y="0"/>
                  </a:moveTo>
                  <a:cubicBezTo>
                    <a:pt x="360767" y="0"/>
                    <a:pt x="360767" y="0"/>
                    <a:pt x="360767" y="0"/>
                  </a:cubicBezTo>
                  <a:cubicBezTo>
                    <a:pt x="533634" y="0"/>
                    <a:pt x="646373" y="101311"/>
                    <a:pt x="646373" y="266412"/>
                  </a:cubicBezTo>
                  <a:cubicBezTo>
                    <a:pt x="646373" y="408998"/>
                    <a:pt x="559940" y="487796"/>
                    <a:pt x="439684" y="521566"/>
                  </a:cubicBezTo>
                  <a:cubicBezTo>
                    <a:pt x="665163" y="949325"/>
                    <a:pt x="665163" y="949325"/>
                    <a:pt x="665163" y="949325"/>
                  </a:cubicBezTo>
                  <a:cubicBezTo>
                    <a:pt x="541150" y="949325"/>
                    <a:pt x="541150" y="949325"/>
                    <a:pt x="541150" y="949325"/>
                  </a:cubicBezTo>
                  <a:cubicBezTo>
                    <a:pt x="334461" y="529071"/>
                    <a:pt x="334461" y="529071"/>
                    <a:pt x="334461" y="529071"/>
                  </a:cubicBezTo>
                  <a:cubicBezTo>
                    <a:pt x="105224" y="529071"/>
                    <a:pt x="105224" y="529071"/>
                    <a:pt x="105224" y="529071"/>
                  </a:cubicBezTo>
                  <a:cubicBezTo>
                    <a:pt x="105224" y="949325"/>
                    <a:pt x="105224" y="949325"/>
                    <a:pt x="105224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8" name="Freeform 10"/>
            <p:cNvSpPr>
              <a:spLocks/>
            </p:cNvSpPr>
            <p:nvPr userDrawn="1"/>
          </p:nvSpPr>
          <p:spPr bwMode="gray">
            <a:xfrm>
              <a:off x="-4759325" y="3806825"/>
              <a:ext cx="654050" cy="949325"/>
            </a:xfrm>
            <a:custGeom>
              <a:avLst/>
              <a:gdLst/>
              <a:ahLst/>
              <a:cxnLst/>
              <a:rect l="l" t="t" r="r" b="b"/>
              <a:pathLst>
                <a:path w="654050" h="949325">
                  <a:moveTo>
                    <a:pt x="330764" y="82550"/>
                  </a:moveTo>
                  <a:cubicBezTo>
                    <a:pt x="267212" y="82550"/>
                    <a:pt x="207399" y="112568"/>
                    <a:pt x="162540" y="153843"/>
                  </a:cubicBezTo>
                  <a:cubicBezTo>
                    <a:pt x="106465" y="213880"/>
                    <a:pt x="95250" y="273916"/>
                    <a:pt x="95250" y="469034"/>
                  </a:cubicBezTo>
                  <a:cubicBezTo>
                    <a:pt x="95250" y="671657"/>
                    <a:pt x="106465" y="735446"/>
                    <a:pt x="162540" y="795482"/>
                  </a:cubicBezTo>
                  <a:cubicBezTo>
                    <a:pt x="207399" y="836757"/>
                    <a:pt x="267212" y="866775"/>
                    <a:pt x="330764" y="866775"/>
                  </a:cubicBezTo>
                  <a:cubicBezTo>
                    <a:pt x="386838" y="866775"/>
                    <a:pt x="446651" y="836757"/>
                    <a:pt x="491511" y="795482"/>
                  </a:cubicBezTo>
                  <a:cubicBezTo>
                    <a:pt x="547585" y="735446"/>
                    <a:pt x="558800" y="671657"/>
                    <a:pt x="558800" y="469034"/>
                  </a:cubicBezTo>
                  <a:cubicBezTo>
                    <a:pt x="558800" y="273916"/>
                    <a:pt x="547585" y="213880"/>
                    <a:pt x="491511" y="153843"/>
                  </a:cubicBezTo>
                  <a:cubicBezTo>
                    <a:pt x="446651" y="112568"/>
                    <a:pt x="386838" y="82550"/>
                    <a:pt x="330764" y="82550"/>
                  </a:cubicBezTo>
                  <a:close/>
                  <a:moveTo>
                    <a:pt x="330784" y="0"/>
                  </a:moveTo>
                  <a:cubicBezTo>
                    <a:pt x="417239" y="0"/>
                    <a:pt x="503694" y="30018"/>
                    <a:pt x="567595" y="90055"/>
                  </a:cubicBezTo>
                  <a:cubicBezTo>
                    <a:pt x="654050" y="183861"/>
                    <a:pt x="654050" y="273916"/>
                    <a:pt x="654050" y="469034"/>
                  </a:cubicBezTo>
                  <a:cubicBezTo>
                    <a:pt x="654050" y="671657"/>
                    <a:pt x="654050" y="765464"/>
                    <a:pt x="567595" y="855518"/>
                  </a:cubicBezTo>
                  <a:cubicBezTo>
                    <a:pt x="503694" y="915555"/>
                    <a:pt x="417239" y="949325"/>
                    <a:pt x="330784" y="949325"/>
                  </a:cubicBezTo>
                  <a:cubicBezTo>
                    <a:pt x="229294" y="949325"/>
                    <a:pt x="150357" y="915555"/>
                    <a:pt x="86455" y="855518"/>
                  </a:cubicBezTo>
                  <a:cubicBezTo>
                    <a:pt x="0" y="765464"/>
                    <a:pt x="0" y="671657"/>
                    <a:pt x="0" y="469034"/>
                  </a:cubicBezTo>
                  <a:cubicBezTo>
                    <a:pt x="0" y="273916"/>
                    <a:pt x="0" y="183861"/>
                    <a:pt x="86455" y="90055"/>
                  </a:cubicBezTo>
                  <a:cubicBezTo>
                    <a:pt x="150357" y="30018"/>
                    <a:pt x="229294" y="0"/>
                    <a:pt x="33078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-3592513" y="3806825"/>
              <a:ext cx="660400" cy="949325"/>
            </a:xfrm>
            <a:custGeom>
              <a:avLst/>
              <a:gdLst>
                <a:gd name="T0" fmla="*/ 88 w 176"/>
                <a:gd name="T1" fmla="*/ 253 h 253"/>
                <a:gd name="T2" fmla="*/ 0 w 176"/>
                <a:gd name="T3" fmla="*/ 168 h 253"/>
                <a:gd name="T4" fmla="*/ 0 w 176"/>
                <a:gd name="T5" fmla="*/ 0 h 253"/>
                <a:gd name="T6" fmla="*/ 27 w 176"/>
                <a:gd name="T7" fmla="*/ 0 h 253"/>
                <a:gd name="T8" fmla="*/ 27 w 176"/>
                <a:gd name="T9" fmla="*/ 166 h 253"/>
                <a:gd name="T10" fmla="*/ 88 w 176"/>
                <a:gd name="T11" fmla="*/ 231 h 253"/>
                <a:gd name="T12" fmla="*/ 149 w 176"/>
                <a:gd name="T13" fmla="*/ 166 h 253"/>
                <a:gd name="T14" fmla="*/ 149 w 176"/>
                <a:gd name="T15" fmla="*/ 0 h 253"/>
                <a:gd name="T16" fmla="*/ 176 w 176"/>
                <a:gd name="T17" fmla="*/ 0 h 253"/>
                <a:gd name="T18" fmla="*/ 176 w 176"/>
                <a:gd name="T19" fmla="*/ 168 h 253"/>
                <a:gd name="T20" fmla="*/ 88 w 176"/>
                <a:gd name="T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253">
                  <a:moveTo>
                    <a:pt x="88" y="253"/>
                  </a:moveTo>
                  <a:cubicBezTo>
                    <a:pt x="37" y="253"/>
                    <a:pt x="0" y="220"/>
                    <a:pt x="0" y="1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204"/>
                    <a:pt x="53" y="231"/>
                    <a:pt x="88" y="231"/>
                  </a:cubicBezTo>
                  <a:cubicBezTo>
                    <a:pt x="126" y="231"/>
                    <a:pt x="149" y="204"/>
                    <a:pt x="149" y="166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168"/>
                    <a:pt x="176" y="168"/>
                    <a:pt x="176" y="168"/>
                  </a:cubicBezTo>
                  <a:cubicBezTo>
                    <a:pt x="176" y="220"/>
                    <a:pt x="138" y="253"/>
                    <a:pt x="88" y="253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-2381250" y="3806825"/>
              <a:ext cx="641350" cy="949325"/>
            </a:xfrm>
            <a:custGeom>
              <a:avLst/>
              <a:gdLst/>
              <a:ahLst/>
              <a:cxnLst/>
              <a:rect l="l" t="t" r="r" b="b"/>
              <a:pathLst>
                <a:path w="641350" h="949325">
                  <a:moveTo>
                    <a:pt x="93662" y="90488"/>
                  </a:moveTo>
                  <a:cubicBezTo>
                    <a:pt x="93662" y="468313"/>
                    <a:pt x="93662" y="468313"/>
                    <a:pt x="93662" y="468313"/>
                  </a:cubicBezTo>
                  <a:cubicBezTo>
                    <a:pt x="341072" y="468313"/>
                    <a:pt x="341072" y="468313"/>
                    <a:pt x="341072" y="468313"/>
                  </a:cubicBezTo>
                  <a:cubicBezTo>
                    <a:pt x="453531" y="468313"/>
                    <a:pt x="539750" y="408460"/>
                    <a:pt x="539750" y="273789"/>
                  </a:cubicBezTo>
                  <a:cubicBezTo>
                    <a:pt x="539750" y="154082"/>
                    <a:pt x="453531" y="90488"/>
                    <a:pt x="341072" y="90488"/>
                  </a:cubicBezTo>
                  <a:cubicBezTo>
                    <a:pt x="93662" y="90488"/>
                    <a:pt x="93662" y="90488"/>
                    <a:pt x="93662" y="90488"/>
                  </a:cubicBezTo>
                  <a:close/>
                  <a:moveTo>
                    <a:pt x="0" y="0"/>
                  </a:moveTo>
                  <a:cubicBezTo>
                    <a:pt x="348804" y="0"/>
                    <a:pt x="348804" y="0"/>
                    <a:pt x="348804" y="0"/>
                  </a:cubicBezTo>
                  <a:cubicBezTo>
                    <a:pt x="521331" y="0"/>
                    <a:pt x="641350" y="112568"/>
                    <a:pt x="641350" y="273916"/>
                  </a:cubicBezTo>
                  <a:cubicBezTo>
                    <a:pt x="641350" y="446521"/>
                    <a:pt x="521331" y="559089"/>
                    <a:pt x="348804" y="559089"/>
                  </a:cubicBezTo>
                  <a:cubicBezTo>
                    <a:pt x="93765" y="559089"/>
                    <a:pt x="93765" y="559089"/>
                    <a:pt x="93765" y="559089"/>
                  </a:cubicBezTo>
                  <a:cubicBezTo>
                    <a:pt x="93765" y="949325"/>
                    <a:pt x="93765" y="949325"/>
                    <a:pt x="93765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1" name="Oval 15"/>
            <p:cNvSpPr>
              <a:spLocks noChangeArrowheads="1"/>
            </p:cNvSpPr>
            <p:nvPr userDrawn="1"/>
          </p:nvSpPr>
          <p:spPr bwMode="gray">
            <a:xfrm>
              <a:off x="-484189" y="550863"/>
              <a:ext cx="296864" cy="296862"/>
            </a:xfrm>
            <a:custGeom>
              <a:avLst/>
              <a:gdLst/>
              <a:ahLst/>
              <a:cxnLst/>
              <a:rect l="l" t="t" r="r" b="b"/>
              <a:pathLst>
                <a:path w="296864" h="296862">
                  <a:moveTo>
                    <a:pt x="123825" y="87311"/>
                  </a:moveTo>
                  <a:cubicBezTo>
                    <a:pt x="123825" y="142427"/>
                    <a:pt x="123825" y="142869"/>
                    <a:pt x="123825" y="142873"/>
                  </a:cubicBezTo>
                  <a:cubicBezTo>
                    <a:pt x="153627" y="142873"/>
                    <a:pt x="153984" y="142873"/>
                    <a:pt x="153988" y="142873"/>
                  </a:cubicBezTo>
                  <a:cubicBezTo>
                    <a:pt x="172839" y="142873"/>
                    <a:pt x="184150" y="131761"/>
                    <a:pt x="184150" y="116944"/>
                  </a:cubicBezTo>
                  <a:cubicBezTo>
                    <a:pt x="184150" y="98423"/>
                    <a:pt x="172839" y="87311"/>
                    <a:pt x="153988" y="87311"/>
                  </a:cubicBezTo>
                  <a:cubicBezTo>
                    <a:pt x="124092" y="87311"/>
                    <a:pt x="123827" y="87311"/>
                    <a:pt x="123825" y="87311"/>
                  </a:cubicBezTo>
                  <a:close/>
                  <a:moveTo>
                    <a:pt x="101600" y="68261"/>
                  </a:moveTo>
                  <a:cubicBezTo>
                    <a:pt x="157515" y="68261"/>
                    <a:pt x="157954" y="68261"/>
                    <a:pt x="157957" y="68261"/>
                  </a:cubicBezTo>
                  <a:cubicBezTo>
                    <a:pt x="184256" y="68261"/>
                    <a:pt x="206799" y="86905"/>
                    <a:pt x="206799" y="116735"/>
                  </a:cubicBezTo>
                  <a:cubicBezTo>
                    <a:pt x="206799" y="139108"/>
                    <a:pt x="195528" y="154023"/>
                    <a:pt x="172985" y="157751"/>
                  </a:cubicBezTo>
                  <a:cubicBezTo>
                    <a:pt x="213987" y="228040"/>
                    <a:pt x="214310" y="228594"/>
                    <a:pt x="214313" y="228598"/>
                  </a:cubicBezTo>
                  <a:cubicBezTo>
                    <a:pt x="188328" y="228598"/>
                    <a:pt x="188017" y="228598"/>
                    <a:pt x="188013" y="228598"/>
                  </a:cubicBezTo>
                  <a:cubicBezTo>
                    <a:pt x="150741" y="162014"/>
                    <a:pt x="150444" y="161484"/>
                    <a:pt x="150442" y="161480"/>
                  </a:cubicBezTo>
                  <a:cubicBezTo>
                    <a:pt x="124455" y="161480"/>
                    <a:pt x="124147" y="161480"/>
                    <a:pt x="124143" y="161480"/>
                  </a:cubicBezTo>
                  <a:cubicBezTo>
                    <a:pt x="124143" y="228069"/>
                    <a:pt x="124143" y="228594"/>
                    <a:pt x="124143" y="228598"/>
                  </a:cubicBezTo>
                  <a:cubicBezTo>
                    <a:pt x="101865" y="228598"/>
                    <a:pt x="101603" y="228598"/>
                    <a:pt x="101600" y="228598"/>
                  </a:cubicBezTo>
                  <a:cubicBezTo>
                    <a:pt x="101600" y="69213"/>
                    <a:pt x="101600" y="68267"/>
                    <a:pt x="101600" y="68261"/>
                  </a:cubicBezTo>
                  <a:close/>
                  <a:moveTo>
                    <a:pt x="150813" y="23811"/>
                  </a:moveTo>
                  <a:cubicBezTo>
                    <a:pt x="82426" y="23811"/>
                    <a:pt x="26988" y="79960"/>
                    <a:pt x="26988" y="149224"/>
                  </a:cubicBezTo>
                  <a:cubicBezTo>
                    <a:pt x="26988" y="218488"/>
                    <a:pt x="82426" y="274637"/>
                    <a:pt x="150813" y="274637"/>
                  </a:cubicBezTo>
                  <a:cubicBezTo>
                    <a:pt x="219200" y="274637"/>
                    <a:pt x="274638" y="218488"/>
                    <a:pt x="274638" y="149224"/>
                  </a:cubicBezTo>
                  <a:cubicBezTo>
                    <a:pt x="274638" y="79960"/>
                    <a:pt x="219200" y="23811"/>
                    <a:pt x="150813" y="23811"/>
                  </a:cubicBezTo>
                  <a:close/>
                  <a:moveTo>
                    <a:pt x="148432" y="0"/>
                  </a:moveTo>
                  <a:cubicBezTo>
                    <a:pt x="230409" y="0"/>
                    <a:pt x="296864" y="66455"/>
                    <a:pt x="296864" y="148431"/>
                  </a:cubicBezTo>
                  <a:cubicBezTo>
                    <a:pt x="296864" y="230407"/>
                    <a:pt x="230409" y="296862"/>
                    <a:pt x="148432" y="296862"/>
                  </a:cubicBezTo>
                  <a:cubicBezTo>
                    <a:pt x="66455" y="296862"/>
                    <a:pt x="0" y="230407"/>
                    <a:pt x="0" y="148431"/>
                  </a:cubicBezTo>
                  <a:cubicBezTo>
                    <a:pt x="0" y="66455"/>
                    <a:pt x="66455" y="0"/>
                    <a:pt x="148432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2" name="Freeform 19"/>
            <p:cNvSpPr>
              <a:spLocks/>
            </p:cNvSpPr>
            <p:nvPr userDrawn="1"/>
          </p:nvSpPr>
          <p:spPr bwMode="gray">
            <a:xfrm>
              <a:off x="-5351463" y="379413"/>
              <a:ext cx="363538" cy="358775"/>
            </a:xfrm>
            <a:custGeom>
              <a:avLst/>
              <a:gdLst>
                <a:gd name="T0" fmla="*/ 0 w 229"/>
                <a:gd name="T1" fmla="*/ 226 h 226"/>
                <a:gd name="T2" fmla="*/ 0 w 229"/>
                <a:gd name="T3" fmla="*/ 0 h 226"/>
                <a:gd name="T4" fmla="*/ 229 w 229"/>
                <a:gd name="T5" fmla="*/ 0 h 226"/>
                <a:gd name="T6" fmla="*/ 229 w 229"/>
                <a:gd name="T7" fmla="*/ 226 h 226"/>
                <a:gd name="T8" fmla="*/ 0 w 229"/>
                <a:gd name="T9" fmla="*/ 226 h 226"/>
                <a:gd name="T10" fmla="*/ 0 w 229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26">
                  <a:moveTo>
                    <a:pt x="0" y="22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226"/>
                  </a:lnTo>
                  <a:lnTo>
                    <a:pt x="0" y="226"/>
                  </a:lnTo>
                  <a:lnTo>
                    <a:pt x="0" y="226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3" name="Freeform 20"/>
            <p:cNvSpPr>
              <a:spLocks/>
            </p:cNvSpPr>
            <p:nvPr userDrawn="1"/>
          </p:nvSpPr>
          <p:spPr bwMode="gray">
            <a:xfrm>
              <a:off x="-8745538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7557" y="330200"/>
                  </a:moveTo>
                  <a:cubicBezTo>
                    <a:pt x="534779" y="330200"/>
                    <a:pt x="346075" y="516416"/>
                    <a:pt x="346075" y="746125"/>
                  </a:cubicBezTo>
                  <a:cubicBezTo>
                    <a:pt x="346075" y="975834"/>
                    <a:pt x="534779" y="1162050"/>
                    <a:pt x="767557" y="1162050"/>
                  </a:cubicBezTo>
                  <a:cubicBezTo>
                    <a:pt x="1000335" y="1162050"/>
                    <a:pt x="1189039" y="975834"/>
                    <a:pt x="1189039" y="746125"/>
                  </a:cubicBezTo>
                  <a:cubicBezTo>
                    <a:pt x="1189039" y="516416"/>
                    <a:pt x="1000335" y="330200"/>
                    <a:pt x="767557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8914" y="127467"/>
                  </a:cubicBezTo>
                  <a:cubicBezTo>
                    <a:pt x="1188914" y="14996"/>
                    <a:pt x="1188914" y="14996"/>
                    <a:pt x="1188914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8914" y="1469621"/>
                    <a:pt x="1188914" y="1469621"/>
                    <a:pt x="1188914" y="1469621"/>
                  </a:cubicBezTo>
                  <a:cubicBezTo>
                    <a:pt x="1188914" y="1372146"/>
                    <a:pt x="1188914" y="1372146"/>
                    <a:pt x="1188914" y="1372146"/>
                  </a:cubicBezTo>
                  <a:cubicBezTo>
                    <a:pt x="106514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4" name="Freeform 22"/>
            <p:cNvSpPr>
              <a:spLocks/>
            </p:cNvSpPr>
            <p:nvPr userDrawn="1"/>
          </p:nvSpPr>
          <p:spPr bwMode="gray">
            <a:xfrm>
              <a:off x="-7075488" y="379413"/>
              <a:ext cx="1547813" cy="1982787"/>
            </a:xfrm>
            <a:custGeom>
              <a:avLst/>
              <a:gdLst/>
              <a:ahLst/>
              <a:cxnLst/>
              <a:rect l="l" t="t" r="r" b="b"/>
              <a:pathLst>
                <a:path w="1547813" h="1982787">
                  <a:moveTo>
                    <a:pt x="767843" y="809625"/>
                  </a:moveTo>
                  <a:cubicBezTo>
                    <a:pt x="535560" y="809625"/>
                    <a:pt x="344488" y="1004473"/>
                    <a:pt x="344488" y="1229297"/>
                  </a:cubicBezTo>
                  <a:cubicBezTo>
                    <a:pt x="344488" y="1454121"/>
                    <a:pt x="535560" y="1641475"/>
                    <a:pt x="767843" y="1641475"/>
                  </a:cubicBezTo>
                  <a:cubicBezTo>
                    <a:pt x="992633" y="1641475"/>
                    <a:pt x="1187451" y="1454121"/>
                    <a:pt x="1187451" y="1229297"/>
                  </a:cubicBezTo>
                  <a:cubicBezTo>
                    <a:pt x="1187451" y="1004473"/>
                    <a:pt x="992633" y="809625"/>
                    <a:pt x="767843" y="809625"/>
                  </a:cubicBezTo>
                  <a:close/>
                  <a:moveTo>
                    <a:pt x="1188031" y="0"/>
                  </a:moveTo>
                  <a:cubicBezTo>
                    <a:pt x="1547813" y="0"/>
                    <a:pt x="1547813" y="0"/>
                    <a:pt x="1547813" y="0"/>
                  </a:cubicBezTo>
                  <a:cubicBezTo>
                    <a:pt x="1547813" y="1949054"/>
                    <a:pt x="1547813" y="1949054"/>
                    <a:pt x="1547813" y="1949054"/>
                  </a:cubicBezTo>
                  <a:cubicBezTo>
                    <a:pt x="1188031" y="1949054"/>
                    <a:pt x="1188031" y="1949054"/>
                    <a:pt x="1188031" y="1949054"/>
                  </a:cubicBezTo>
                  <a:cubicBezTo>
                    <a:pt x="1188031" y="1851601"/>
                    <a:pt x="1188031" y="1851601"/>
                    <a:pt x="1188031" y="1851601"/>
                  </a:cubicBezTo>
                  <a:cubicBezTo>
                    <a:pt x="1060608" y="1934061"/>
                    <a:pt x="918194" y="1982787"/>
                    <a:pt x="760790" y="1982787"/>
                  </a:cubicBezTo>
                  <a:cubicBezTo>
                    <a:pt x="341044" y="1982787"/>
                    <a:pt x="0" y="1641703"/>
                    <a:pt x="0" y="1229403"/>
                  </a:cubicBezTo>
                  <a:cubicBezTo>
                    <a:pt x="0" y="809607"/>
                    <a:pt x="341044" y="479767"/>
                    <a:pt x="760790" y="479767"/>
                  </a:cubicBezTo>
                  <a:cubicBezTo>
                    <a:pt x="918194" y="479767"/>
                    <a:pt x="1060608" y="520997"/>
                    <a:pt x="1188031" y="607205"/>
                  </a:cubicBezTo>
                  <a:cubicBezTo>
                    <a:pt x="1188031" y="0"/>
                    <a:pt x="1188031" y="0"/>
                    <a:pt x="1188031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5" name="Freeform 24"/>
            <p:cNvSpPr>
              <a:spLocks/>
            </p:cNvSpPr>
            <p:nvPr userDrawn="1"/>
          </p:nvSpPr>
          <p:spPr bwMode="gray">
            <a:xfrm>
              <a:off x="-5351463" y="874713"/>
              <a:ext cx="363538" cy="1454150"/>
            </a:xfrm>
            <a:custGeom>
              <a:avLst/>
              <a:gdLst>
                <a:gd name="T0" fmla="*/ 229 w 229"/>
                <a:gd name="T1" fmla="*/ 916 h 916"/>
                <a:gd name="T2" fmla="*/ 0 w 229"/>
                <a:gd name="T3" fmla="*/ 916 h 916"/>
                <a:gd name="T4" fmla="*/ 0 w 229"/>
                <a:gd name="T5" fmla="*/ 0 h 916"/>
                <a:gd name="T6" fmla="*/ 229 w 229"/>
                <a:gd name="T7" fmla="*/ 0 h 916"/>
                <a:gd name="T8" fmla="*/ 229 w 229"/>
                <a:gd name="T9" fmla="*/ 916 h 916"/>
                <a:gd name="T10" fmla="*/ 229 w 229"/>
                <a:gd name="T11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916">
                  <a:moveTo>
                    <a:pt x="229" y="916"/>
                  </a:moveTo>
                  <a:lnTo>
                    <a:pt x="0" y="916"/>
                  </a:lnTo>
                  <a:lnTo>
                    <a:pt x="0" y="0"/>
                  </a:lnTo>
                  <a:lnTo>
                    <a:pt x="229" y="0"/>
                  </a:lnTo>
                  <a:lnTo>
                    <a:pt x="229" y="916"/>
                  </a:lnTo>
                  <a:lnTo>
                    <a:pt x="229" y="916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6" name="Freeform 25"/>
            <p:cNvSpPr>
              <a:spLocks/>
            </p:cNvSpPr>
            <p:nvPr userDrawn="1"/>
          </p:nvSpPr>
          <p:spPr bwMode="gray">
            <a:xfrm>
              <a:off x="-4845050" y="379413"/>
              <a:ext cx="1544638" cy="1982787"/>
            </a:xfrm>
            <a:custGeom>
              <a:avLst/>
              <a:gdLst/>
              <a:ahLst/>
              <a:cxnLst/>
              <a:rect l="l" t="t" r="r" b="b"/>
              <a:pathLst>
                <a:path w="1544638" h="1982787">
                  <a:moveTo>
                    <a:pt x="765104" y="809625"/>
                  </a:moveTo>
                  <a:cubicBezTo>
                    <a:pt x="543758" y="809625"/>
                    <a:pt x="352425" y="1004473"/>
                    <a:pt x="352425" y="1229297"/>
                  </a:cubicBezTo>
                  <a:cubicBezTo>
                    <a:pt x="352425" y="1454121"/>
                    <a:pt x="543758" y="1641475"/>
                    <a:pt x="765104" y="1641475"/>
                  </a:cubicBezTo>
                  <a:cubicBezTo>
                    <a:pt x="993953" y="1641475"/>
                    <a:pt x="1189038" y="1454121"/>
                    <a:pt x="1189038" y="1229297"/>
                  </a:cubicBezTo>
                  <a:cubicBezTo>
                    <a:pt x="1189038" y="1004473"/>
                    <a:pt x="993953" y="809625"/>
                    <a:pt x="765104" y="809625"/>
                  </a:cubicBezTo>
                  <a:close/>
                  <a:moveTo>
                    <a:pt x="1188472" y="0"/>
                  </a:moveTo>
                  <a:cubicBezTo>
                    <a:pt x="1544638" y="0"/>
                    <a:pt x="1544638" y="0"/>
                    <a:pt x="1544638" y="0"/>
                  </a:cubicBezTo>
                  <a:cubicBezTo>
                    <a:pt x="1544638" y="1949054"/>
                    <a:pt x="1544638" y="1949054"/>
                    <a:pt x="1544638" y="1949054"/>
                  </a:cubicBezTo>
                  <a:cubicBezTo>
                    <a:pt x="1188472" y="1949054"/>
                    <a:pt x="1188472" y="1949054"/>
                    <a:pt x="1188472" y="1949054"/>
                  </a:cubicBezTo>
                  <a:cubicBezTo>
                    <a:pt x="1188472" y="1851601"/>
                    <a:pt x="1188472" y="1851601"/>
                    <a:pt x="1188472" y="1851601"/>
                  </a:cubicBezTo>
                  <a:cubicBezTo>
                    <a:pt x="1068500" y="1934061"/>
                    <a:pt x="918535" y="1982787"/>
                    <a:pt x="753574" y="1982787"/>
                  </a:cubicBezTo>
                  <a:cubicBezTo>
                    <a:pt x="341170" y="1982787"/>
                    <a:pt x="0" y="1641703"/>
                    <a:pt x="0" y="1229403"/>
                  </a:cubicBezTo>
                  <a:cubicBezTo>
                    <a:pt x="0" y="809607"/>
                    <a:pt x="341170" y="479767"/>
                    <a:pt x="753574" y="479767"/>
                  </a:cubicBezTo>
                  <a:cubicBezTo>
                    <a:pt x="918535" y="479767"/>
                    <a:pt x="1061002" y="520997"/>
                    <a:pt x="1188472" y="607205"/>
                  </a:cubicBezTo>
                  <a:cubicBezTo>
                    <a:pt x="1188472" y="0"/>
                    <a:pt x="1188472" y="0"/>
                    <a:pt x="1188472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-3179763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5175" y="330200"/>
                  </a:moveTo>
                  <a:cubicBezTo>
                    <a:pt x="535466" y="330200"/>
                    <a:pt x="349250" y="516416"/>
                    <a:pt x="349250" y="746125"/>
                  </a:cubicBezTo>
                  <a:cubicBezTo>
                    <a:pt x="349250" y="975834"/>
                    <a:pt x="535466" y="1162050"/>
                    <a:pt x="765175" y="1162050"/>
                  </a:cubicBezTo>
                  <a:cubicBezTo>
                    <a:pt x="994884" y="1162050"/>
                    <a:pt x="1181100" y="975834"/>
                    <a:pt x="1181100" y="746125"/>
                  </a:cubicBezTo>
                  <a:cubicBezTo>
                    <a:pt x="1181100" y="516416"/>
                    <a:pt x="994884" y="330200"/>
                    <a:pt x="765175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1413" y="127467"/>
                  </a:cubicBezTo>
                  <a:cubicBezTo>
                    <a:pt x="1181413" y="14996"/>
                    <a:pt x="1181413" y="14996"/>
                    <a:pt x="1181413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1413" y="1469621"/>
                    <a:pt x="1181413" y="1469621"/>
                    <a:pt x="1181413" y="1469621"/>
                  </a:cubicBezTo>
                  <a:cubicBezTo>
                    <a:pt x="1181413" y="1372146"/>
                    <a:pt x="1181413" y="1372146"/>
                    <a:pt x="1181413" y="1372146"/>
                  </a:cubicBezTo>
                  <a:cubicBezTo>
                    <a:pt x="106139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8" name="Freeform 29"/>
            <p:cNvSpPr>
              <a:spLocks/>
            </p:cNvSpPr>
            <p:nvPr userDrawn="1"/>
          </p:nvSpPr>
          <p:spPr bwMode="gray">
            <a:xfrm>
              <a:off x="-1495425" y="858838"/>
              <a:ext cx="1311275" cy="1503362"/>
            </a:xfrm>
            <a:custGeom>
              <a:avLst/>
              <a:gdLst>
                <a:gd name="T0" fmla="*/ 175 w 350"/>
                <a:gd name="T1" fmla="*/ 401 h 401"/>
                <a:gd name="T2" fmla="*/ 0 w 350"/>
                <a:gd name="T3" fmla="*/ 268 h 401"/>
                <a:gd name="T4" fmla="*/ 101 w 350"/>
                <a:gd name="T5" fmla="*/ 268 h 401"/>
                <a:gd name="T6" fmla="*/ 182 w 350"/>
                <a:gd name="T7" fmla="*/ 329 h 401"/>
                <a:gd name="T8" fmla="*/ 246 w 350"/>
                <a:gd name="T9" fmla="*/ 285 h 401"/>
                <a:gd name="T10" fmla="*/ 164 w 350"/>
                <a:gd name="T11" fmla="*/ 245 h 401"/>
                <a:gd name="T12" fmla="*/ 62 w 350"/>
                <a:gd name="T13" fmla="*/ 218 h 401"/>
                <a:gd name="T14" fmla="*/ 9 w 350"/>
                <a:gd name="T15" fmla="*/ 124 h 401"/>
                <a:gd name="T16" fmla="*/ 169 w 350"/>
                <a:gd name="T17" fmla="*/ 0 h 401"/>
                <a:gd name="T18" fmla="*/ 334 w 350"/>
                <a:gd name="T19" fmla="*/ 127 h 401"/>
                <a:gd name="T20" fmla="*/ 237 w 350"/>
                <a:gd name="T21" fmla="*/ 127 h 401"/>
                <a:gd name="T22" fmla="*/ 174 w 350"/>
                <a:gd name="T23" fmla="*/ 74 h 401"/>
                <a:gd name="T24" fmla="*/ 107 w 350"/>
                <a:gd name="T25" fmla="*/ 109 h 401"/>
                <a:gd name="T26" fmla="*/ 251 w 350"/>
                <a:gd name="T27" fmla="*/ 163 h 401"/>
                <a:gd name="T28" fmla="*/ 350 w 350"/>
                <a:gd name="T29" fmla="*/ 268 h 401"/>
                <a:gd name="T30" fmla="*/ 175 w 350"/>
                <a:gd name="T3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401">
                  <a:moveTo>
                    <a:pt x="175" y="401"/>
                  </a:moveTo>
                  <a:cubicBezTo>
                    <a:pt x="68" y="401"/>
                    <a:pt x="3" y="346"/>
                    <a:pt x="0" y="268"/>
                  </a:cubicBezTo>
                  <a:cubicBezTo>
                    <a:pt x="101" y="268"/>
                    <a:pt x="101" y="268"/>
                    <a:pt x="101" y="268"/>
                  </a:cubicBezTo>
                  <a:cubicBezTo>
                    <a:pt x="101" y="292"/>
                    <a:pt x="116" y="328"/>
                    <a:pt x="182" y="329"/>
                  </a:cubicBezTo>
                  <a:cubicBezTo>
                    <a:pt x="225" y="329"/>
                    <a:pt x="246" y="304"/>
                    <a:pt x="246" y="285"/>
                  </a:cubicBezTo>
                  <a:cubicBezTo>
                    <a:pt x="243" y="254"/>
                    <a:pt x="205" y="251"/>
                    <a:pt x="164" y="245"/>
                  </a:cubicBezTo>
                  <a:cubicBezTo>
                    <a:pt x="123" y="238"/>
                    <a:pt x="88" y="231"/>
                    <a:pt x="62" y="218"/>
                  </a:cubicBezTo>
                  <a:cubicBezTo>
                    <a:pt x="30" y="201"/>
                    <a:pt x="9" y="165"/>
                    <a:pt x="9" y="124"/>
                  </a:cubicBezTo>
                  <a:cubicBezTo>
                    <a:pt x="9" y="55"/>
                    <a:pt x="69" y="0"/>
                    <a:pt x="169" y="0"/>
                  </a:cubicBezTo>
                  <a:cubicBezTo>
                    <a:pt x="266" y="0"/>
                    <a:pt x="328" y="51"/>
                    <a:pt x="334" y="127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6" y="106"/>
                    <a:pt x="232" y="74"/>
                    <a:pt x="174" y="74"/>
                  </a:cubicBezTo>
                  <a:cubicBezTo>
                    <a:pt x="136" y="74"/>
                    <a:pt x="110" y="82"/>
                    <a:pt x="107" y="109"/>
                  </a:cubicBezTo>
                  <a:cubicBezTo>
                    <a:pt x="107" y="149"/>
                    <a:pt x="188" y="146"/>
                    <a:pt x="251" y="163"/>
                  </a:cubicBezTo>
                  <a:cubicBezTo>
                    <a:pt x="311" y="178"/>
                    <a:pt x="350" y="215"/>
                    <a:pt x="350" y="268"/>
                  </a:cubicBezTo>
                  <a:cubicBezTo>
                    <a:pt x="350" y="364"/>
                    <a:pt x="272" y="401"/>
                    <a:pt x="175" y="401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36902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‹Nr.›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555625"/>
            <a:ext cx="2447148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555625"/>
            <a:ext cx="2447148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29042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‹Nr.›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7185" y="555625"/>
            <a:ext cx="5185627" cy="11525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1118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3337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‹Nr.›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8" y="555624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348038" y="1995486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348038" y="3435349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07101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6 Images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‹Nr.›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555624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555624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488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34803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488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334803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03570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6 Images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‹Nr.›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8" y="555625"/>
            <a:ext cx="5184775" cy="11525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488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34803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488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334803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611113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611113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49634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nd Slid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1439862"/>
          </a:xfrm>
        </p:spPr>
        <p:txBody>
          <a:bodyPr tIns="144000" anchor="t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9pPr>
          </a:lstStyle>
          <a:p>
            <a:r>
              <a:rPr lang="x-none" dirty="0"/>
              <a:t>Click to edit Master subtitle style </a:t>
            </a:r>
          </a:p>
        </p:txBody>
      </p:sp>
      <p:pic>
        <p:nvPicPr>
          <p:cNvPr id="6" name="Picture 2" descr="adidasGroup_Logo_BWp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4266390" y="4623891"/>
            <a:ext cx="609596" cy="31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72300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Layout-Grid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‹Nr.›</a:t>
            </a:fld>
            <a:endParaRPr lang="x-none"/>
          </a:p>
        </p:txBody>
      </p:sp>
      <p:grpSp>
        <p:nvGrpSpPr>
          <p:cNvPr id="23" name="Group 22"/>
          <p:cNvGrpSpPr/>
          <p:nvPr userDrawn="1"/>
        </p:nvGrpSpPr>
        <p:grpSpPr bwMode="gray">
          <a:xfrm>
            <a:off x="-88908" y="555625"/>
            <a:ext cx="9232908" cy="4029869"/>
            <a:chOff x="-57158" y="555625"/>
            <a:chExt cx="36000" cy="4029869"/>
          </a:xfrm>
        </p:grpSpPr>
        <p:cxnSp>
          <p:nvCxnSpPr>
            <p:cNvPr id="24" name="Straight Connector 23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 userDrawn="1"/>
        </p:nvGrpSpPr>
        <p:grpSpPr bwMode="gray">
          <a:xfrm>
            <a:off x="611188" y="-56832"/>
            <a:ext cx="7920833" cy="5200331"/>
            <a:chOff x="611188" y="-44926"/>
            <a:chExt cx="7920833" cy="36000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hteck 11"/>
          <p:cNvSpPr/>
          <p:nvPr userDrawn="1"/>
        </p:nvSpPr>
        <p:spPr bwMode="gray">
          <a:xfrm>
            <a:off x="611112" y="555623"/>
            <a:ext cx="7921775" cy="4032251"/>
          </a:xfrm>
          <a:custGeom>
            <a:avLst/>
            <a:gdLst/>
            <a:ahLst/>
            <a:cxnLst/>
            <a:rect l="l" t="t" r="r" b="b"/>
            <a:pathLst>
              <a:path w="7921775" h="4032251">
                <a:moveTo>
                  <a:pt x="2448076" y="0"/>
                </a:moveTo>
                <a:lnTo>
                  <a:pt x="5473775" y="0"/>
                </a:lnTo>
                <a:lnTo>
                  <a:pt x="5581068" y="0"/>
                </a:lnTo>
                <a:lnTo>
                  <a:pt x="7921775" y="0"/>
                </a:lnTo>
                <a:lnTo>
                  <a:pt x="7921775" y="4032251"/>
                </a:lnTo>
                <a:lnTo>
                  <a:pt x="5581068" y="4032251"/>
                </a:lnTo>
                <a:lnTo>
                  <a:pt x="5473775" y="4032251"/>
                </a:lnTo>
                <a:lnTo>
                  <a:pt x="2448076" y="4032251"/>
                </a:lnTo>
                <a:lnTo>
                  <a:pt x="2448076" y="4032250"/>
                </a:lnTo>
                <a:lnTo>
                  <a:pt x="0" y="4032250"/>
                </a:lnTo>
                <a:lnTo>
                  <a:pt x="0" y="2592389"/>
                </a:lnTo>
                <a:lnTo>
                  <a:pt x="2448076" y="2592389"/>
                </a:lnTo>
                <a:close/>
              </a:path>
            </a:pathLst>
          </a:cu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07" tIns="38953" rIns="77907" bIns="38953" rtlCol="0" anchor="ctr"/>
          <a:lstStyle/>
          <a:p>
            <a:pPr algn="ctr"/>
            <a:r>
              <a:rPr lang="x-none" sz="900" dirty="0">
                <a:solidFill>
                  <a:schemeClr val="tx1"/>
                </a:solidFill>
              </a:rPr>
              <a:t>CONTENT AREA</a:t>
            </a:r>
          </a:p>
        </p:txBody>
      </p:sp>
      <p:sp>
        <p:nvSpPr>
          <p:cNvPr id="7" name="Rechteck 11"/>
          <p:cNvSpPr/>
          <p:nvPr userDrawn="1"/>
        </p:nvSpPr>
        <p:spPr bwMode="gray">
          <a:xfrm>
            <a:off x="611187" y="555625"/>
            <a:ext cx="2447926" cy="2592388"/>
          </a:xfrm>
          <a:prstGeom prst="rect">
            <a:avLst/>
          </a:prstGeom>
          <a:solidFill>
            <a:srgbClr val="FFA1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07" tIns="38953" rIns="77907" bIns="38953" rtlCol="0" anchor="ctr"/>
          <a:lstStyle/>
          <a:p>
            <a:pPr algn="ctr"/>
            <a:r>
              <a:rPr lang="x-none" sz="900" b="0" dirty="0">
                <a:solidFill>
                  <a:schemeClr val="tx1"/>
                </a:solidFill>
              </a:rPr>
              <a:t>TITLE AREA</a:t>
            </a:r>
          </a:p>
        </p:txBody>
      </p:sp>
      <p:sp>
        <p:nvSpPr>
          <p:cNvPr id="3" name="TextBox 2"/>
          <p:cNvSpPr txBox="1"/>
          <p:nvPr userDrawn="1"/>
        </p:nvSpPr>
        <p:spPr bwMode="gray">
          <a:xfrm>
            <a:off x="3348039" y="555625"/>
            <a:ext cx="5183982" cy="14382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dirty="0">
                <a:solidFill>
                  <a:schemeClr val="tx1"/>
                </a:solidFill>
              </a:rPr>
              <a:t>Content slides</a:t>
            </a:r>
            <a:r>
              <a:rPr lang="x-none" sz="1400" baseline="0" dirty="0">
                <a:solidFill>
                  <a:schemeClr val="tx1"/>
                </a:solidFill>
              </a:rPr>
              <a:t> are divided into two areas:</a:t>
            </a:r>
          </a:p>
          <a:p>
            <a:pPr algn="l">
              <a:lnSpc>
                <a:spcPct val="90000"/>
              </a:lnSpc>
            </a:pPr>
            <a:endParaRPr lang="x-none" sz="1400" baseline="0" dirty="0">
              <a:solidFill>
                <a:schemeClr val="tx1"/>
              </a:solidFill>
            </a:endParaRPr>
          </a:p>
          <a:p>
            <a:pPr lvl="0" algn="l">
              <a:lnSpc>
                <a:spcPct val="90000"/>
              </a:lnSpc>
            </a:pPr>
            <a:r>
              <a:rPr lang="x-none" sz="1400" b="1" baseline="0" dirty="0">
                <a:solidFill>
                  <a:schemeClr val="tx1"/>
                </a:solidFill>
              </a:rPr>
              <a:t>The headline area (orange) </a:t>
            </a:r>
            <a:r>
              <a:rPr lang="x-none" sz="1400" b="0" baseline="0" dirty="0">
                <a:solidFill>
                  <a:schemeClr val="tx1"/>
                </a:solidFill>
              </a:rPr>
              <a:t>/ </a:t>
            </a:r>
            <a:r>
              <a:rPr lang="x-none" sz="1400" b="1" baseline="0" dirty="0">
                <a:solidFill>
                  <a:schemeClr val="tx1"/>
                </a:solidFill>
              </a:rPr>
              <a:t>The content area (green)</a:t>
            </a:r>
          </a:p>
          <a:p>
            <a:pPr lvl="0" algn="l">
              <a:lnSpc>
                <a:spcPct val="90000"/>
              </a:lnSpc>
            </a:pPr>
            <a:endParaRPr lang="x-none" sz="1400" b="1" baseline="0" dirty="0">
              <a:solidFill>
                <a:schemeClr val="tx1"/>
              </a:solidFill>
            </a:endParaRPr>
          </a:p>
          <a:p>
            <a:pPr lvl="0"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The</a:t>
            </a:r>
            <a:r>
              <a:rPr lang="x-none" sz="1400" b="1" baseline="0" dirty="0">
                <a:solidFill>
                  <a:schemeClr val="tx1"/>
                </a:solidFill>
              </a:rPr>
              <a:t> red dotted lines shows the layout-grid. </a:t>
            </a:r>
            <a:br>
              <a:rPr lang="x-none" sz="1400" b="1" baseline="0" dirty="0">
                <a:solidFill>
                  <a:schemeClr val="tx1"/>
                </a:solidFill>
              </a:rPr>
            </a:br>
            <a:r>
              <a:rPr lang="x-none" sz="1400" b="0" baseline="0" dirty="0">
                <a:solidFill>
                  <a:schemeClr val="tx1"/>
                </a:solidFill>
              </a:rPr>
              <a:t>This grid helps you to align your content the right way.</a:t>
            </a:r>
            <a:endParaRPr lang="x-none" sz="1400" b="0" dirty="0">
              <a:solidFill>
                <a:schemeClr val="tx1"/>
              </a:solidFill>
            </a:endParaRPr>
          </a:p>
        </p:txBody>
      </p:sp>
      <p:sp>
        <p:nvSpPr>
          <p:cNvPr id="11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2592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</a:t>
            </a:r>
            <a:r>
              <a:rPr lang="x-none" baseline="0" dirty="0"/>
              <a:t> GUIDE</a:t>
            </a:r>
            <a:r>
              <a:rPr lang="x-none" dirty="0"/>
              <a:t>: </a:t>
            </a:r>
            <a:br>
              <a:rPr lang="x-none" dirty="0"/>
            </a:br>
            <a:r>
              <a:rPr lang="x-none" dirty="0"/>
              <a:t>LAYOUT-GRID</a:t>
            </a:r>
          </a:p>
        </p:txBody>
      </p:sp>
    </p:spTree>
    <p:extLst>
      <p:ext uri="{BB962C8B-B14F-4D97-AF65-F5344CB8AC3E}">
        <p14:creationId xmlns:p14="http://schemas.microsoft.com/office/powerpoint/2010/main" val="57798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 hidden="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ln w="127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x-none"/>
              <a:t>CLICK TO EDIT </a:t>
            </a:r>
            <a:br>
              <a:rPr lang="x-none"/>
            </a:br>
            <a:r>
              <a:rPr lang="x-none"/>
              <a:t>MASTER TITLE STYLE 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359841"/>
          </a:xfrm>
        </p:spPr>
        <p:txBody>
          <a:bodyPr anchor="t" anchorCtr="0"/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dirty="0"/>
              <a:t>Click to edit Master subtitle style 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0"/>
          </p:nvPr>
        </p:nvSpPr>
        <p:spPr bwMode="gray">
          <a:xfrm>
            <a:off x="611188" y="3435350"/>
            <a:ext cx="7920037" cy="1152525"/>
          </a:xfrm>
        </p:spPr>
        <p:txBody>
          <a:bodyPr tIns="180000"/>
          <a:lstStyle>
            <a:lvl1pPr algn="l">
              <a:spcBef>
                <a:spcPts val="0"/>
              </a:spcBef>
              <a:defRPr sz="800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8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8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8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8351324" y="4892474"/>
                </a:moveTo>
                <a:cubicBezTo>
                  <a:pt x="8351346" y="4892474"/>
                  <a:pt x="8352003" y="4892474"/>
                  <a:pt x="8372356" y="4892474"/>
                </a:cubicBezTo>
                <a:cubicBezTo>
                  <a:pt x="8381915" y="4892474"/>
                  <a:pt x="8389244" y="4897880"/>
                  <a:pt x="8389244" y="4908056"/>
                </a:cubicBezTo>
                <a:cubicBezTo>
                  <a:pt x="8389244" y="4919504"/>
                  <a:pt x="8381915" y="4924592"/>
                  <a:pt x="8372356" y="4924592"/>
                </a:cubicBezTo>
                <a:cubicBezTo>
                  <a:pt x="8372338" y="4924592"/>
                  <a:pt x="8371752" y="4924592"/>
                  <a:pt x="8351324" y="4924592"/>
                </a:cubicBezTo>
                <a:cubicBezTo>
                  <a:pt x="8351324" y="4924566"/>
                  <a:pt x="8351324" y="4923681"/>
                  <a:pt x="8351324" y="4892474"/>
                </a:cubicBezTo>
                <a:close/>
                <a:moveTo>
                  <a:pt x="8054307" y="4892474"/>
                </a:moveTo>
                <a:cubicBezTo>
                  <a:pt x="8054339" y="4892474"/>
                  <a:pt x="8055130" y="4892474"/>
                  <a:pt x="8075345" y="4892474"/>
                </a:cubicBezTo>
                <a:cubicBezTo>
                  <a:pt x="8084907" y="4892474"/>
                  <a:pt x="8091282" y="4897876"/>
                  <a:pt x="8091282" y="4907410"/>
                </a:cubicBezTo>
                <a:cubicBezTo>
                  <a:pt x="8091282" y="4916625"/>
                  <a:pt x="8084907" y="4922027"/>
                  <a:pt x="8075345" y="4922027"/>
                </a:cubicBezTo>
                <a:cubicBezTo>
                  <a:pt x="8075323" y="4922027"/>
                  <a:pt x="8074677" y="4922027"/>
                  <a:pt x="8054307" y="4922027"/>
                </a:cubicBezTo>
                <a:cubicBezTo>
                  <a:pt x="8054307" y="4921998"/>
                  <a:pt x="8054307" y="4921098"/>
                  <a:pt x="8054307" y="4892474"/>
                </a:cubicBezTo>
                <a:close/>
                <a:moveTo>
                  <a:pt x="8169329" y="4891799"/>
                </a:moveTo>
                <a:cubicBezTo>
                  <a:pt x="8174096" y="4891799"/>
                  <a:pt x="8179180" y="4894351"/>
                  <a:pt x="8182993" y="4897860"/>
                </a:cubicBezTo>
                <a:cubicBezTo>
                  <a:pt x="8187760" y="4902963"/>
                  <a:pt x="8188713" y="4908067"/>
                  <a:pt x="8188713" y="4924653"/>
                </a:cubicBezTo>
                <a:cubicBezTo>
                  <a:pt x="8188713" y="4941877"/>
                  <a:pt x="8187760" y="4947299"/>
                  <a:pt x="8182993" y="4952403"/>
                </a:cubicBezTo>
                <a:cubicBezTo>
                  <a:pt x="8179180" y="4955911"/>
                  <a:pt x="8174096" y="4958463"/>
                  <a:pt x="8169329" y="4958463"/>
                </a:cubicBezTo>
                <a:cubicBezTo>
                  <a:pt x="8163927" y="4958463"/>
                  <a:pt x="8158842" y="4955911"/>
                  <a:pt x="8155029" y="4952403"/>
                </a:cubicBezTo>
                <a:cubicBezTo>
                  <a:pt x="8150262" y="4947299"/>
                  <a:pt x="8149309" y="4941877"/>
                  <a:pt x="8149309" y="4924653"/>
                </a:cubicBezTo>
                <a:cubicBezTo>
                  <a:pt x="8149309" y="4908067"/>
                  <a:pt x="8150262" y="4902963"/>
                  <a:pt x="8155029" y="4897860"/>
                </a:cubicBezTo>
                <a:cubicBezTo>
                  <a:pt x="8158842" y="4894351"/>
                  <a:pt x="8163927" y="4891799"/>
                  <a:pt x="8169329" y="4891799"/>
                </a:cubicBezTo>
                <a:close/>
                <a:moveTo>
                  <a:pt x="8343362" y="4884782"/>
                </a:moveTo>
                <a:cubicBezTo>
                  <a:pt x="8343362" y="4884805"/>
                  <a:pt x="8343362" y="4886138"/>
                  <a:pt x="8343362" y="4965480"/>
                </a:cubicBezTo>
                <a:cubicBezTo>
                  <a:pt x="8343374" y="4965480"/>
                  <a:pt x="8343472" y="4965480"/>
                  <a:pt x="8344359" y="4965480"/>
                </a:cubicBezTo>
                <a:lnTo>
                  <a:pt x="8351333" y="4965480"/>
                </a:lnTo>
                <a:cubicBezTo>
                  <a:pt x="8351333" y="4965464"/>
                  <a:pt x="8351333" y="4964744"/>
                  <a:pt x="8351333" y="4932308"/>
                </a:cubicBezTo>
                <a:cubicBezTo>
                  <a:pt x="8351351" y="4932308"/>
                  <a:pt x="8351962" y="4932308"/>
                  <a:pt x="8373013" y="4932308"/>
                </a:cubicBezTo>
                <a:cubicBezTo>
                  <a:pt x="8387679" y="4932308"/>
                  <a:pt x="8397881" y="4922739"/>
                  <a:pt x="8397881" y="4908067"/>
                </a:cubicBezTo>
                <a:cubicBezTo>
                  <a:pt x="8397881" y="4894351"/>
                  <a:pt x="8387679" y="4884782"/>
                  <a:pt x="8373013" y="4884782"/>
                </a:cubicBezTo>
                <a:cubicBezTo>
                  <a:pt x="8372985" y="4884782"/>
                  <a:pt x="8372108" y="4884782"/>
                  <a:pt x="8343362" y="4884782"/>
                </a:cubicBezTo>
                <a:close/>
                <a:moveTo>
                  <a:pt x="8240398" y="4884782"/>
                </a:moveTo>
                <a:cubicBezTo>
                  <a:pt x="8240398" y="4884810"/>
                  <a:pt x="8240398" y="4886020"/>
                  <a:pt x="8240398" y="4938368"/>
                </a:cubicBezTo>
                <a:cubicBezTo>
                  <a:pt x="8240398" y="4954954"/>
                  <a:pt x="8252200" y="4965480"/>
                  <a:pt x="8268467" y="4965480"/>
                </a:cubicBezTo>
                <a:cubicBezTo>
                  <a:pt x="8284416" y="4965480"/>
                  <a:pt x="8296536" y="4954954"/>
                  <a:pt x="8296536" y="4938368"/>
                </a:cubicBezTo>
                <a:cubicBezTo>
                  <a:pt x="8296536" y="4938345"/>
                  <a:pt x="8296536" y="4937266"/>
                  <a:pt x="8296536" y="4884782"/>
                </a:cubicBezTo>
                <a:cubicBezTo>
                  <a:pt x="8296524" y="4884782"/>
                  <a:pt x="8296425" y="4884782"/>
                  <a:pt x="8295460" y="4884782"/>
                </a:cubicBezTo>
                <a:lnTo>
                  <a:pt x="8287924" y="4884782"/>
                </a:lnTo>
                <a:cubicBezTo>
                  <a:pt x="8287924" y="4884810"/>
                  <a:pt x="8287924" y="4886003"/>
                  <a:pt x="8287924" y="4937730"/>
                </a:cubicBezTo>
                <a:cubicBezTo>
                  <a:pt x="8287924" y="4949851"/>
                  <a:pt x="8280588" y="4958463"/>
                  <a:pt x="8268467" y="4958463"/>
                </a:cubicBezTo>
                <a:cubicBezTo>
                  <a:pt x="8257303" y="4958463"/>
                  <a:pt x="8249010" y="4949851"/>
                  <a:pt x="8249010" y="4937730"/>
                </a:cubicBezTo>
                <a:cubicBezTo>
                  <a:pt x="8249010" y="4937696"/>
                  <a:pt x="8249010" y="4936378"/>
                  <a:pt x="8249010" y="4884782"/>
                </a:cubicBezTo>
                <a:cubicBezTo>
                  <a:pt x="8248998" y="4884782"/>
                  <a:pt x="8248898" y="4884782"/>
                  <a:pt x="8247934" y="4884782"/>
                </a:cubicBezTo>
                <a:close/>
                <a:moveTo>
                  <a:pt x="8169331" y="4884782"/>
                </a:moveTo>
                <a:cubicBezTo>
                  <a:pt x="8160704" y="4884782"/>
                  <a:pt x="8153993" y="4887334"/>
                  <a:pt x="8148561" y="4892437"/>
                </a:cubicBezTo>
                <a:cubicBezTo>
                  <a:pt x="8141212" y="4900411"/>
                  <a:pt x="8141212" y="4908067"/>
                  <a:pt x="8141212" y="4924653"/>
                </a:cubicBezTo>
                <a:cubicBezTo>
                  <a:pt x="8141212" y="4941877"/>
                  <a:pt x="8141212" y="4949851"/>
                  <a:pt x="8148561" y="4957506"/>
                </a:cubicBezTo>
                <a:cubicBezTo>
                  <a:pt x="8153993" y="4962610"/>
                  <a:pt x="8160704" y="4965480"/>
                  <a:pt x="8169331" y="4965480"/>
                </a:cubicBezTo>
                <a:cubicBezTo>
                  <a:pt x="8176680" y="4965480"/>
                  <a:pt x="8184029" y="4962610"/>
                  <a:pt x="8189461" y="4957506"/>
                </a:cubicBezTo>
                <a:cubicBezTo>
                  <a:pt x="8196810" y="4949851"/>
                  <a:pt x="8196810" y="4941877"/>
                  <a:pt x="8196810" y="4924653"/>
                </a:cubicBezTo>
                <a:cubicBezTo>
                  <a:pt x="8196810" y="4908067"/>
                  <a:pt x="8196810" y="4900411"/>
                  <a:pt x="8189461" y="4892437"/>
                </a:cubicBezTo>
                <a:cubicBezTo>
                  <a:pt x="8184029" y="4887334"/>
                  <a:pt x="8176680" y="4884782"/>
                  <a:pt x="8169331" y="4884782"/>
                </a:cubicBezTo>
                <a:close/>
                <a:moveTo>
                  <a:pt x="8045265" y="4884782"/>
                </a:moveTo>
                <a:cubicBezTo>
                  <a:pt x="8045265" y="4884808"/>
                  <a:pt x="8045265" y="4886211"/>
                  <a:pt x="8045265" y="4965480"/>
                </a:cubicBezTo>
                <a:cubicBezTo>
                  <a:pt x="8045280" y="4965480"/>
                  <a:pt x="8045394" y="4965480"/>
                  <a:pt x="8046383" y="4965480"/>
                </a:cubicBezTo>
                <a:lnTo>
                  <a:pt x="8054210" y="4965480"/>
                </a:lnTo>
                <a:cubicBezTo>
                  <a:pt x="8054210" y="4965461"/>
                  <a:pt x="8054210" y="4964647"/>
                  <a:pt x="8054210" y="4929756"/>
                </a:cubicBezTo>
                <a:cubicBezTo>
                  <a:pt x="8054229" y="4929756"/>
                  <a:pt x="8054422" y="4929756"/>
                  <a:pt x="8056646" y="4929756"/>
                </a:cubicBezTo>
                <a:lnTo>
                  <a:pt x="8073697" y="4929756"/>
                </a:lnTo>
                <a:cubicBezTo>
                  <a:pt x="8073705" y="4929776"/>
                  <a:pt x="8074098" y="4930572"/>
                  <a:pt x="8091266" y="4965480"/>
                </a:cubicBezTo>
                <a:cubicBezTo>
                  <a:pt x="8091283" y="4965480"/>
                  <a:pt x="8091412" y="4965480"/>
                  <a:pt x="8092584" y="4965480"/>
                </a:cubicBezTo>
                <a:lnTo>
                  <a:pt x="8101808" y="4965480"/>
                </a:lnTo>
                <a:cubicBezTo>
                  <a:pt x="8101795" y="4965456"/>
                  <a:pt x="8101318" y="4964550"/>
                  <a:pt x="8082641" y="4929118"/>
                </a:cubicBezTo>
                <a:cubicBezTo>
                  <a:pt x="8092864" y="4926248"/>
                  <a:pt x="8100211" y="4919549"/>
                  <a:pt x="8100211" y="4907429"/>
                </a:cubicBezTo>
                <a:cubicBezTo>
                  <a:pt x="8100211" y="4893394"/>
                  <a:pt x="8090627" y="4884782"/>
                  <a:pt x="8075933" y="4884782"/>
                </a:cubicBezTo>
                <a:cubicBezTo>
                  <a:pt x="8075908" y="4884782"/>
                  <a:pt x="8075087" y="4884782"/>
                  <a:pt x="8045265" y="4884782"/>
                </a:cubicBezTo>
                <a:close/>
                <a:moveTo>
                  <a:pt x="7972933" y="4884782"/>
                </a:moveTo>
                <a:cubicBezTo>
                  <a:pt x="7964959" y="4884782"/>
                  <a:pt x="7957623" y="4887334"/>
                  <a:pt x="7951881" y="4892437"/>
                </a:cubicBezTo>
                <a:cubicBezTo>
                  <a:pt x="7944864" y="4900412"/>
                  <a:pt x="7944864" y="4908067"/>
                  <a:pt x="7944864" y="4924653"/>
                </a:cubicBezTo>
                <a:cubicBezTo>
                  <a:pt x="7944864" y="4941877"/>
                  <a:pt x="7944864" y="4949851"/>
                  <a:pt x="7951881" y="4957506"/>
                </a:cubicBezTo>
                <a:cubicBezTo>
                  <a:pt x="7957623" y="4962610"/>
                  <a:pt x="7964959" y="4965480"/>
                  <a:pt x="7972933" y="4965480"/>
                </a:cubicBezTo>
                <a:cubicBezTo>
                  <a:pt x="7980907" y="4965480"/>
                  <a:pt x="7988244" y="4962610"/>
                  <a:pt x="7993985" y="4956549"/>
                </a:cubicBezTo>
                <a:lnTo>
                  <a:pt x="8001002" y="4935817"/>
                </a:lnTo>
                <a:cubicBezTo>
                  <a:pt x="8001002" y="4935804"/>
                  <a:pt x="8001002" y="4935675"/>
                  <a:pt x="8001002" y="4934182"/>
                </a:cubicBezTo>
                <a:lnTo>
                  <a:pt x="8001002" y="4922739"/>
                </a:lnTo>
                <a:cubicBezTo>
                  <a:pt x="8000990" y="4922739"/>
                  <a:pt x="8000405" y="4922739"/>
                  <a:pt x="7972933" y="4922739"/>
                </a:cubicBezTo>
                <a:cubicBezTo>
                  <a:pt x="7972933" y="4922754"/>
                  <a:pt x="7972933" y="4922857"/>
                  <a:pt x="7972933" y="4923736"/>
                </a:cubicBezTo>
                <a:lnTo>
                  <a:pt x="7972933" y="4930713"/>
                </a:lnTo>
                <a:cubicBezTo>
                  <a:pt x="7972949" y="4930713"/>
                  <a:pt x="7973126" y="4930713"/>
                  <a:pt x="7975365" y="4930713"/>
                </a:cubicBezTo>
                <a:lnTo>
                  <a:pt x="7992390" y="4930713"/>
                </a:lnTo>
                <a:cubicBezTo>
                  <a:pt x="7992390" y="4930724"/>
                  <a:pt x="7992390" y="4930803"/>
                  <a:pt x="7992390" y="4931471"/>
                </a:cubicBezTo>
                <a:lnTo>
                  <a:pt x="7992390" y="4936773"/>
                </a:lnTo>
                <a:cubicBezTo>
                  <a:pt x="7992390" y="4942834"/>
                  <a:pt x="7991433" y="4947299"/>
                  <a:pt x="7988244" y="4951446"/>
                </a:cubicBezTo>
                <a:cubicBezTo>
                  <a:pt x="7984097" y="4955911"/>
                  <a:pt x="7978675" y="4958463"/>
                  <a:pt x="7972933" y="4958463"/>
                </a:cubicBezTo>
                <a:cubicBezTo>
                  <a:pt x="7967192" y="4958463"/>
                  <a:pt x="7962407" y="4955911"/>
                  <a:pt x="7959218" y="4952403"/>
                </a:cubicBezTo>
                <a:cubicBezTo>
                  <a:pt x="7954433" y="4947299"/>
                  <a:pt x="7953476" y="4941877"/>
                  <a:pt x="7953476" y="4924653"/>
                </a:cubicBezTo>
                <a:cubicBezTo>
                  <a:pt x="7953476" y="4908067"/>
                  <a:pt x="7954433" y="4902963"/>
                  <a:pt x="7959218" y="4897860"/>
                </a:cubicBezTo>
                <a:cubicBezTo>
                  <a:pt x="7962407" y="4894351"/>
                  <a:pt x="7967192" y="4891799"/>
                  <a:pt x="7972933" y="4891799"/>
                </a:cubicBezTo>
                <a:cubicBezTo>
                  <a:pt x="7982502" y="4891799"/>
                  <a:pt x="7989838" y="4898498"/>
                  <a:pt x="7992390" y="4908067"/>
                </a:cubicBezTo>
                <a:cubicBezTo>
                  <a:pt x="7992403" y="4908067"/>
                  <a:pt x="7992509" y="4908067"/>
                  <a:pt x="7993467" y="4908067"/>
                </a:cubicBezTo>
                <a:lnTo>
                  <a:pt x="8001002" y="4908067"/>
                </a:lnTo>
                <a:cubicBezTo>
                  <a:pt x="7998769" y="4894351"/>
                  <a:pt x="7988244" y="4884782"/>
                  <a:pt x="7972933" y="4884782"/>
                </a:cubicBezTo>
                <a:close/>
                <a:moveTo>
                  <a:pt x="7832993" y="4829319"/>
                </a:moveTo>
                <a:lnTo>
                  <a:pt x="7832993" y="4834447"/>
                </a:lnTo>
                <a:lnTo>
                  <a:pt x="8499631" y="4834447"/>
                </a:lnTo>
                <a:lnTo>
                  <a:pt x="8499631" y="4829319"/>
                </a:lnTo>
                <a:close/>
                <a:moveTo>
                  <a:pt x="8340529" y="4662255"/>
                </a:moveTo>
                <a:cubicBezTo>
                  <a:pt x="8360056" y="4662255"/>
                  <a:pt x="8375885" y="4678084"/>
                  <a:pt x="8375885" y="4697611"/>
                </a:cubicBezTo>
                <a:cubicBezTo>
                  <a:pt x="8375885" y="4717137"/>
                  <a:pt x="8360056" y="4732967"/>
                  <a:pt x="8340529" y="4732967"/>
                </a:cubicBezTo>
                <a:cubicBezTo>
                  <a:pt x="8321002" y="4732967"/>
                  <a:pt x="8305173" y="4717137"/>
                  <a:pt x="8305173" y="4697611"/>
                </a:cubicBezTo>
                <a:cubicBezTo>
                  <a:pt x="8305173" y="4678084"/>
                  <a:pt x="8321002" y="4662255"/>
                  <a:pt x="8340529" y="4662255"/>
                </a:cubicBezTo>
                <a:close/>
                <a:moveTo>
                  <a:pt x="7867607" y="4662255"/>
                </a:moveTo>
                <a:cubicBezTo>
                  <a:pt x="7887395" y="4662255"/>
                  <a:pt x="7903436" y="4678084"/>
                  <a:pt x="7903436" y="4697611"/>
                </a:cubicBezTo>
                <a:cubicBezTo>
                  <a:pt x="7903436" y="4717137"/>
                  <a:pt x="7887395" y="4732967"/>
                  <a:pt x="7867607" y="4732967"/>
                </a:cubicBezTo>
                <a:cubicBezTo>
                  <a:pt x="7847820" y="4732967"/>
                  <a:pt x="7831779" y="4717137"/>
                  <a:pt x="7831779" y="4697611"/>
                </a:cubicBezTo>
                <a:cubicBezTo>
                  <a:pt x="7831779" y="4678084"/>
                  <a:pt x="7847820" y="4662255"/>
                  <a:pt x="7867607" y="4662255"/>
                </a:cubicBezTo>
                <a:close/>
                <a:moveTo>
                  <a:pt x="8198963" y="4662255"/>
                </a:moveTo>
                <a:cubicBezTo>
                  <a:pt x="8218417" y="4662255"/>
                  <a:pt x="8235000" y="4678818"/>
                  <a:pt x="8235000" y="4697929"/>
                </a:cubicBezTo>
                <a:cubicBezTo>
                  <a:pt x="8235000" y="4717041"/>
                  <a:pt x="8218417" y="4732967"/>
                  <a:pt x="8198963" y="4732967"/>
                </a:cubicBezTo>
                <a:cubicBezTo>
                  <a:pt x="8180148" y="4732967"/>
                  <a:pt x="8163883" y="4717041"/>
                  <a:pt x="8163883" y="4697929"/>
                </a:cubicBezTo>
                <a:cubicBezTo>
                  <a:pt x="8163883" y="4678818"/>
                  <a:pt x="8180148" y="4662255"/>
                  <a:pt x="8198963" y="4662255"/>
                </a:cubicBezTo>
                <a:close/>
                <a:moveTo>
                  <a:pt x="8009595" y="4662255"/>
                </a:moveTo>
                <a:cubicBezTo>
                  <a:pt x="8028704" y="4662255"/>
                  <a:pt x="8045264" y="4678818"/>
                  <a:pt x="8045264" y="4697929"/>
                </a:cubicBezTo>
                <a:cubicBezTo>
                  <a:pt x="8045264" y="4717041"/>
                  <a:pt x="8028704" y="4732967"/>
                  <a:pt x="8009595" y="4732967"/>
                </a:cubicBezTo>
                <a:cubicBezTo>
                  <a:pt x="7989850" y="4732967"/>
                  <a:pt x="7973608" y="4717041"/>
                  <a:pt x="7973608" y="4697929"/>
                </a:cubicBezTo>
                <a:cubicBezTo>
                  <a:pt x="7973608" y="4678818"/>
                  <a:pt x="7989850" y="4662255"/>
                  <a:pt x="8009595" y="4662255"/>
                </a:cubicBezTo>
                <a:close/>
                <a:moveTo>
                  <a:pt x="8090877" y="4635535"/>
                </a:moveTo>
                <a:lnTo>
                  <a:pt x="8090877" y="4759146"/>
                </a:lnTo>
                <a:lnTo>
                  <a:pt x="8121780" y="4759146"/>
                </a:lnTo>
                <a:lnTo>
                  <a:pt x="8121780" y="4635535"/>
                </a:lnTo>
                <a:close/>
                <a:moveTo>
                  <a:pt x="8472485" y="4634186"/>
                </a:moveTo>
                <a:cubicBezTo>
                  <a:pt x="8440638" y="4634186"/>
                  <a:pt x="8421529" y="4651714"/>
                  <a:pt x="8421529" y="4673704"/>
                </a:cubicBezTo>
                <a:cubicBezTo>
                  <a:pt x="8421529" y="4686770"/>
                  <a:pt x="8428217" y="4698243"/>
                  <a:pt x="8438408" y="4703660"/>
                </a:cubicBezTo>
                <a:cubicBezTo>
                  <a:pt x="8446689" y="4707803"/>
                  <a:pt x="8457835" y="4710034"/>
                  <a:pt x="8470893" y="4712265"/>
                </a:cubicBezTo>
                <a:cubicBezTo>
                  <a:pt x="8483950" y="4714177"/>
                  <a:pt x="8496052" y="4715133"/>
                  <a:pt x="8497008" y="4725012"/>
                </a:cubicBezTo>
                <a:cubicBezTo>
                  <a:pt x="8497008" y="4731067"/>
                  <a:pt x="8490320" y="4739035"/>
                  <a:pt x="8476625" y="4739035"/>
                </a:cubicBezTo>
                <a:cubicBezTo>
                  <a:pt x="8455606" y="4738716"/>
                  <a:pt x="8450829" y="4727243"/>
                  <a:pt x="8450829" y="4719595"/>
                </a:cubicBezTo>
                <a:cubicBezTo>
                  <a:pt x="8450829" y="4719595"/>
                  <a:pt x="8450829" y="4719595"/>
                  <a:pt x="8418663" y="4719595"/>
                </a:cubicBezTo>
                <a:cubicBezTo>
                  <a:pt x="8419618" y="4744452"/>
                  <a:pt x="8440319" y="4761980"/>
                  <a:pt x="8474396" y="4761980"/>
                </a:cubicBezTo>
                <a:cubicBezTo>
                  <a:pt x="8505288" y="4761980"/>
                  <a:pt x="8530129" y="4750189"/>
                  <a:pt x="8530129" y="4719595"/>
                </a:cubicBezTo>
                <a:cubicBezTo>
                  <a:pt x="8530129" y="4702704"/>
                  <a:pt x="8517708" y="4690913"/>
                  <a:pt x="8498600" y="4686132"/>
                </a:cubicBezTo>
                <a:cubicBezTo>
                  <a:pt x="8478536" y="4680715"/>
                  <a:pt x="8452740" y="4681671"/>
                  <a:pt x="8452740" y="4668923"/>
                </a:cubicBezTo>
                <a:cubicBezTo>
                  <a:pt x="8453695" y="4660319"/>
                  <a:pt x="8461976" y="4657769"/>
                  <a:pt x="8474078" y="4657769"/>
                </a:cubicBezTo>
                <a:cubicBezTo>
                  <a:pt x="8492549" y="4657769"/>
                  <a:pt x="8493823" y="4667967"/>
                  <a:pt x="8494141" y="4674660"/>
                </a:cubicBezTo>
                <a:cubicBezTo>
                  <a:pt x="8494141" y="4674660"/>
                  <a:pt x="8494141" y="4674660"/>
                  <a:pt x="8525033" y="4674660"/>
                </a:cubicBezTo>
                <a:cubicBezTo>
                  <a:pt x="8523123" y="4650439"/>
                  <a:pt x="8503377" y="4634186"/>
                  <a:pt x="8472485" y="4634186"/>
                </a:cubicBezTo>
                <a:close/>
                <a:moveTo>
                  <a:pt x="8339567" y="4634186"/>
                </a:moveTo>
                <a:cubicBezTo>
                  <a:pt x="8304497" y="4634186"/>
                  <a:pt x="8275484" y="4662231"/>
                  <a:pt x="8275484" y="4697924"/>
                </a:cubicBezTo>
                <a:cubicBezTo>
                  <a:pt x="8275484" y="4732980"/>
                  <a:pt x="8304497" y="4761980"/>
                  <a:pt x="8339567" y="4761980"/>
                </a:cubicBezTo>
                <a:cubicBezTo>
                  <a:pt x="8353595" y="4761980"/>
                  <a:pt x="8365710" y="4757837"/>
                  <a:pt x="8375912" y="4750826"/>
                </a:cubicBezTo>
                <a:cubicBezTo>
                  <a:pt x="8375912" y="4750832"/>
                  <a:pt x="8375912" y="4750906"/>
                  <a:pt x="8375912" y="4751862"/>
                </a:cubicBezTo>
                <a:lnTo>
                  <a:pt x="8375912" y="4759112"/>
                </a:lnTo>
                <a:cubicBezTo>
                  <a:pt x="8375918" y="4759112"/>
                  <a:pt x="8376349" y="4759112"/>
                  <a:pt x="8406518" y="4759112"/>
                </a:cubicBezTo>
                <a:cubicBezTo>
                  <a:pt x="8406518" y="4759096"/>
                  <a:pt x="8406518" y="4757716"/>
                  <a:pt x="8406518" y="4635461"/>
                </a:cubicBezTo>
                <a:cubicBezTo>
                  <a:pt x="8406510" y="4635461"/>
                  <a:pt x="8406025" y="4635461"/>
                  <a:pt x="8375912" y="4635461"/>
                </a:cubicBezTo>
                <a:cubicBezTo>
                  <a:pt x="8375912" y="4635465"/>
                  <a:pt x="8375912" y="4635529"/>
                  <a:pt x="8375912" y="4636656"/>
                </a:cubicBezTo>
                <a:lnTo>
                  <a:pt x="8375912" y="4645022"/>
                </a:lnTo>
                <a:cubicBezTo>
                  <a:pt x="8365710" y="4637692"/>
                  <a:pt x="8352957" y="4634186"/>
                  <a:pt x="8339567" y="4634186"/>
                </a:cubicBezTo>
                <a:close/>
                <a:moveTo>
                  <a:pt x="7866443" y="4634186"/>
                </a:moveTo>
                <a:cubicBezTo>
                  <a:pt x="7831373" y="4634186"/>
                  <a:pt x="7802360" y="4662231"/>
                  <a:pt x="7802360" y="4697924"/>
                </a:cubicBezTo>
                <a:cubicBezTo>
                  <a:pt x="7802360" y="4732980"/>
                  <a:pt x="7831373" y="4761980"/>
                  <a:pt x="7866443" y="4761980"/>
                </a:cubicBezTo>
                <a:cubicBezTo>
                  <a:pt x="7880471" y="4761980"/>
                  <a:pt x="7892904" y="4757837"/>
                  <a:pt x="7903425" y="4750826"/>
                </a:cubicBezTo>
                <a:cubicBezTo>
                  <a:pt x="7903425" y="4750838"/>
                  <a:pt x="7903425" y="4750937"/>
                  <a:pt x="7903425" y="4751862"/>
                </a:cubicBezTo>
                <a:lnTo>
                  <a:pt x="7903425" y="4759112"/>
                </a:lnTo>
                <a:cubicBezTo>
                  <a:pt x="7903441" y="4759112"/>
                  <a:pt x="7904124" y="4759112"/>
                  <a:pt x="7933394" y="4759112"/>
                </a:cubicBezTo>
                <a:cubicBezTo>
                  <a:pt x="7933394" y="4759077"/>
                  <a:pt x="7933394" y="4757026"/>
                  <a:pt x="7933394" y="4635461"/>
                </a:cubicBezTo>
                <a:cubicBezTo>
                  <a:pt x="7933381" y="4635461"/>
                  <a:pt x="7932762" y="4635461"/>
                  <a:pt x="7903425" y="4635461"/>
                </a:cubicBezTo>
                <a:cubicBezTo>
                  <a:pt x="7903425" y="4635468"/>
                  <a:pt x="7903425" y="4635553"/>
                  <a:pt x="7903425" y="4636656"/>
                </a:cubicBezTo>
                <a:lnTo>
                  <a:pt x="7903425" y="4645022"/>
                </a:lnTo>
                <a:cubicBezTo>
                  <a:pt x="7892586" y="4637692"/>
                  <a:pt x="7879833" y="4634186"/>
                  <a:pt x="7866443" y="4634186"/>
                </a:cubicBezTo>
                <a:close/>
                <a:moveTo>
                  <a:pt x="8515177" y="4621733"/>
                </a:moveTo>
                <a:lnTo>
                  <a:pt x="8520606" y="4627438"/>
                </a:lnTo>
                <a:lnTo>
                  <a:pt x="8517444" y="4631352"/>
                </a:lnTo>
                <a:cubicBezTo>
                  <a:pt x="8515502" y="4631352"/>
                  <a:pt x="8513683" y="4630819"/>
                  <a:pt x="8513580" y="4627438"/>
                </a:cubicBezTo>
                <a:lnTo>
                  <a:pt x="8515177" y="4627438"/>
                </a:lnTo>
                <a:cubicBezTo>
                  <a:pt x="8515177" y="4627421"/>
                  <a:pt x="8515177" y="4627120"/>
                  <a:pt x="8515177" y="4621733"/>
                </a:cubicBezTo>
                <a:close/>
                <a:moveTo>
                  <a:pt x="8515150" y="4615428"/>
                </a:moveTo>
                <a:cubicBezTo>
                  <a:pt x="8519316" y="4615428"/>
                  <a:pt x="8520278" y="4616373"/>
                  <a:pt x="8520278" y="4617947"/>
                </a:cubicBezTo>
                <a:cubicBezTo>
                  <a:pt x="8520278" y="4619207"/>
                  <a:pt x="8519316" y="4620151"/>
                  <a:pt x="8517714" y="4620151"/>
                </a:cubicBezTo>
                <a:close/>
                <a:moveTo>
                  <a:pt x="8513261" y="4614267"/>
                </a:moveTo>
                <a:cubicBezTo>
                  <a:pt x="8513261" y="4614523"/>
                  <a:pt x="8513261" y="4614922"/>
                  <a:pt x="8513261" y="4615543"/>
                </a:cubicBezTo>
                <a:lnTo>
                  <a:pt x="8513261" y="4627115"/>
                </a:lnTo>
                <a:lnTo>
                  <a:pt x="8506918" y="4620691"/>
                </a:lnTo>
                <a:cubicBezTo>
                  <a:pt x="8506918" y="4616991"/>
                  <a:pt x="8508779" y="4613731"/>
                  <a:pt x="8513261" y="4614267"/>
                </a:cubicBezTo>
                <a:close/>
                <a:moveTo>
                  <a:pt x="8517444" y="4610030"/>
                </a:moveTo>
                <a:cubicBezTo>
                  <a:pt x="8523257" y="4610030"/>
                  <a:pt x="8527970" y="4614803"/>
                  <a:pt x="8527970" y="4620691"/>
                </a:cubicBezTo>
                <a:cubicBezTo>
                  <a:pt x="8527970" y="4623931"/>
                  <a:pt x="8526543" y="4626833"/>
                  <a:pt x="8522272" y="4626462"/>
                </a:cubicBezTo>
                <a:lnTo>
                  <a:pt x="8519329" y="4621416"/>
                </a:lnTo>
                <a:cubicBezTo>
                  <a:pt x="8521245" y="4621099"/>
                  <a:pt x="8522203" y="4619831"/>
                  <a:pt x="8522203" y="4617929"/>
                </a:cubicBezTo>
                <a:cubicBezTo>
                  <a:pt x="8522203" y="4615394"/>
                  <a:pt x="8520287" y="4613809"/>
                  <a:pt x="8518051" y="4613809"/>
                </a:cubicBezTo>
                <a:close/>
                <a:moveTo>
                  <a:pt x="8517242" y="4608006"/>
                </a:moveTo>
                <a:cubicBezTo>
                  <a:pt x="8510273" y="4608006"/>
                  <a:pt x="8504624" y="4613655"/>
                  <a:pt x="8504624" y="4620624"/>
                </a:cubicBezTo>
                <a:cubicBezTo>
                  <a:pt x="8504624" y="4627592"/>
                  <a:pt x="8510273" y="4633241"/>
                  <a:pt x="8517242" y="4633241"/>
                </a:cubicBezTo>
                <a:cubicBezTo>
                  <a:pt x="8524210" y="4633241"/>
                  <a:pt x="8529859" y="4627592"/>
                  <a:pt x="8529859" y="4620624"/>
                </a:cubicBezTo>
                <a:cubicBezTo>
                  <a:pt x="8529859" y="4613655"/>
                  <a:pt x="8524210" y="4608006"/>
                  <a:pt x="8517242" y="4608006"/>
                </a:cubicBezTo>
                <a:close/>
                <a:moveTo>
                  <a:pt x="8234952" y="4593432"/>
                </a:moveTo>
                <a:cubicBezTo>
                  <a:pt x="8234952" y="4593448"/>
                  <a:pt x="8234952" y="4594322"/>
                  <a:pt x="8234952" y="4645048"/>
                </a:cubicBezTo>
                <a:cubicBezTo>
                  <a:pt x="8224116" y="4637720"/>
                  <a:pt x="8212006" y="4634215"/>
                  <a:pt x="8197983" y="4634215"/>
                </a:cubicBezTo>
                <a:cubicBezTo>
                  <a:pt x="8162927" y="4634215"/>
                  <a:pt x="8133925" y="4662253"/>
                  <a:pt x="8133925" y="4697938"/>
                </a:cubicBezTo>
                <a:cubicBezTo>
                  <a:pt x="8133925" y="4732986"/>
                  <a:pt x="8162927" y="4761980"/>
                  <a:pt x="8197983" y="4761980"/>
                </a:cubicBezTo>
                <a:cubicBezTo>
                  <a:pt x="8212006" y="4761980"/>
                  <a:pt x="8224754" y="4757838"/>
                  <a:pt x="8234952" y="4750829"/>
                </a:cubicBezTo>
                <a:cubicBezTo>
                  <a:pt x="8234952" y="4750837"/>
                  <a:pt x="8234952" y="4750920"/>
                  <a:pt x="8234952" y="4751864"/>
                </a:cubicBezTo>
                <a:lnTo>
                  <a:pt x="8234952" y="4759113"/>
                </a:lnTo>
                <a:cubicBezTo>
                  <a:pt x="8234965" y="4759113"/>
                  <a:pt x="8235582" y="4759113"/>
                  <a:pt x="8265228" y="4759113"/>
                </a:cubicBezTo>
                <a:cubicBezTo>
                  <a:pt x="8265228" y="4759097"/>
                  <a:pt x="8265228" y="4757509"/>
                  <a:pt x="8265228" y="4593432"/>
                </a:cubicBezTo>
                <a:cubicBezTo>
                  <a:pt x="8265220" y="4593432"/>
                  <a:pt x="8264723" y="4593432"/>
                  <a:pt x="8234952" y="4593432"/>
                </a:cubicBezTo>
                <a:close/>
                <a:moveTo>
                  <a:pt x="8090877" y="4593432"/>
                </a:moveTo>
                <a:lnTo>
                  <a:pt x="8090877" y="4623930"/>
                </a:lnTo>
                <a:lnTo>
                  <a:pt x="8121780" y="4623930"/>
                </a:lnTo>
                <a:lnTo>
                  <a:pt x="8121780" y="4593432"/>
                </a:lnTo>
                <a:close/>
                <a:moveTo>
                  <a:pt x="8045314" y="4593432"/>
                </a:moveTo>
                <a:cubicBezTo>
                  <a:pt x="8045314" y="4593453"/>
                  <a:pt x="8045314" y="4594469"/>
                  <a:pt x="8045314" y="4645048"/>
                </a:cubicBezTo>
                <a:cubicBezTo>
                  <a:pt x="8034482" y="4637720"/>
                  <a:pt x="8022376" y="4634215"/>
                  <a:pt x="8008996" y="4634215"/>
                </a:cubicBezTo>
                <a:cubicBezTo>
                  <a:pt x="7973315" y="4634215"/>
                  <a:pt x="7944324" y="4662253"/>
                  <a:pt x="7944324" y="4697938"/>
                </a:cubicBezTo>
                <a:cubicBezTo>
                  <a:pt x="7944324" y="4732986"/>
                  <a:pt x="7973315" y="4761980"/>
                  <a:pt x="8008996" y="4761980"/>
                </a:cubicBezTo>
                <a:cubicBezTo>
                  <a:pt x="8022376" y="4761980"/>
                  <a:pt x="8034482" y="4757838"/>
                  <a:pt x="8045314" y="4750829"/>
                </a:cubicBezTo>
                <a:cubicBezTo>
                  <a:pt x="8045314" y="4750839"/>
                  <a:pt x="8045314" y="4750932"/>
                  <a:pt x="8045314" y="4751864"/>
                </a:cubicBezTo>
                <a:lnTo>
                  <a:pt x="8045314" y="4759113"/>
                </a:lnTo>
                <a:cubicBezTo>
                  <a:pt x="8045329" y="4759113"/>
                  <a:pt x="8046002" y="4759113"/>
                  <a:pt x="8075897" y="4759113"/>
                </a:cubicBezTo>
                <a:cubicBezTo>
                  <a:pt x="8075897" y="4759092"/>
                  <a:pt x="8075897" y="4757243"/>
                  <a:pt x="8075897" y="4593432"/>
                </a:cubicBezTo>
                <a:cubicBezTo>
                  <a:pt x="8075886" y="4593432"/>
                  <a:pt x="8075303" y="4593432"/>
                  <a:pt x="8045314" y="4593432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noFill/>
        </p:spPr>
        <p:txBody>
          <a:bodyPr tIns="864000" anchor="ctr" anchorCtr="0"/>
          <a:lstStyle>
            <a:lvl1pPr algn="ctr"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grpSp>
        <p:nvGrpSpPr>
          <p:cNvPr id="86" name="Group 85"/>
          <p:cNvGrpSpPr/>
          <p:nvPr userDrawn="1"/>
        </p:nvGrpSpPr>
        <p:grpSpPr bwMode="gray">
          <a:xfrm>
            <a:off x="7802360" y="4593432"/>
            <a:ext cx="727769" cy="372048"/>
            <a:chOff x="-8745538" y="379413"/>
            <a:chExt cx="8561388" cy="4376737"/>
          </a:xfrm>
          <a:solidFill>
            <a:schemeClr val="bg1"/>
          </a:solidFill>
        </p:grpSpPr>
        <p:sp>
          <p:nvSpPr>
            <p:cNvPr id="87" name="Freeform 6"/>
            <p:cNvSpPr>
              <a:spLocks/>
            </p:cNvSpPr>
            <p:nvPr userDrawn="1"/>
          </p:nvSpPr>
          <p:spPr bwMode="gray">
            <a:xfrm>
              <a:off x="-8385175" y="3154363"/>
              <a:ext cx="7842250" cy="60325"/>
            </a:xfrm>
            <a:custGeom>
              <a:avLst/>
              <a:gdLst>
                <a:gd name="T0" fmla="*/ 4940 w 4940"/>
                <a:gd name="T1" fmla="*/ 38 h 38"/>
                <a:gd name="T2" fmla="*/ 0 w 4940"/>
                <a:gd name="T3" fmla="*/ 38 h 38"/>
                <a:gd name="T4" fmla="*/ 0 w 4940"/>
                <a:gd name="T5" fmla="*/ 0 h 38"/>
                <a:gd name="T6" fmla="*/ 4940 w 4940"/>
                <a:gd name="T7" fmla="*/ 0 h 38"/>
                <a:gd name="T8" fmla="*/ 4940 w 4940"/>
                <a:gd name="T9" fmla="*/ 38 h 38"/>
                <a:gd name="T10" fmla="*/ 4940 w 4940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40" h="38">
                  <a:moveTo>
                    <a:pt x="494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4940" y="0"/>
                  </a:lnTo>
                  <a:lnTo>
                    <a:pt x="4940" y="38"/>
                  </a:lnTo>
                  <a:lnTo>
                    <a:pt x="4940" y="38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88" name="Freeform 7"/>
            <p:cNvSpPr>
              <a:spLocks/>
            </p:cNvSpPr>
            <p:nvPr userDrawn="1"/>
          </p:nvSpPr>
          <p:spPr bwMode="gray">
            <a:xfrm>
              <a:off x="-7069138" y="3806825"/>
              <a:ext cx="660400" cy="949325"/>
            </a:xfrm>
            <a:custGeom>
              <a:avLst/>
              <a:gdLst>
                <a:gd name="T0" fmla="*/ 154 w 176"/>
                <a:gd name="T1" fmla="*/ 225 h 253"/>
                <a:gd name="T2" fmla="*/ 88 w 176"/>
                <a:gd name="T3" fmla="*/ 253 h 253"/>
                <a:gd name="T4" fmla="*/ 22 w 176"/>
                <a:gd name="T5" fmla="*/ 228 h 253"/>
                <a:gd name="T6" fmla="*/ 0 w 176"/>
                <a:gd name="T7" fmla="*/ 125 h 253"/>
                <a:gd name="T8" fmla="*/ 22 w 176"/>
                <a:gd name="T9" fmla="*/ 24 h 253"/>
                <a:gd name="T10" fmla="*/ 88 w 176"/>
                <a:gd name="T11" fmla="*/ 0 h 253"/>
                <a:gd name="T12" fmla="*/ 176 w 176"/>
                <a:gd name="T13" fmla="*/ 73 h 253"/>
                <a:gd name="T14" fmla="*/ 149 w 176"/>
                <a:gd name="T15" fmla="*/ 73 h 253"/>
                <a:gd name="T16" fmla="*/ 88 w 176"/>
                <a:gd name="T17" fmla="*/ 22 h 253"/>
                <a:gd name="T18" fmla="*/ 45 w 176"/>
                <a:gd name="T19" fmla="*/ 41 h 253"/>
                <a:gd name="T20" fmla="*/ 27 w 176"/>
                <a:gd name="T21" fmla="*/ 125 h 253"/>
                <a:gd name="T22" fmla="*/ 45 w 176"/>
                <a:gd name="T23" fmla="*/ 212 h 253"/>
                <a:gd name="T24" fmla="*/ 88 w 176"/>
                <a:gd name="T25" fmla="*/ 231 h 253"/>
                <a:gd name="T26" fmla="*/ 136 w 176"/>
                <a:gd name="T27" fmla="*/ 209 h 253"/>
                <a:gd name="T28" fmla="*/ 149 w 176"/>
                <a:gd name="T29" fmla="*/ 163 h 253"/>
                <a:gd name="T30" fmla="*/ 149 w 176"/>
                <a:gd name="T31" fmla="*/ 144 h 253"/>
                <a:gd name="T32" fmla="*/ 88 w 176"/>
                <a:gd name="T33" fmla="*/ 144 h 253"/>
                <a:gd name="T34" fmla="*/ 88 w 176"/>
                <a:gd name="T35" fmla="*/ 119 h 253"/>
                <a:gd name="T36" fmla="*/ 176 w 176"/>
                <a:gd name="T37" fmla="*/ 119 h 253"/>
                <a:gd name="T38" fmla="*/ 176 w 176"/>
                <a:gd name="T39" fmla="*/ 160 h 253"/>
                <a:gd name="T40" fmla="*/ 154 w 176"/>
                <a:gd name="T41" fmla="*/ 22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253">
                  <a:moveTo>
                    <a:pt x="154" y="225"/>
                  </a:moveTo>
                  <a:cubicBezTo>
                    <a:pt x="136" y="244"/>
                    <a:pt x="113" y="253"/>
                    <a:pt x="88" y="253"/>
                  </a:cubicBezTo>
                  <a:cubicBezTo>
                    <a:pt x="63" y="253"/>
                    <a:pt x="40" y="244"/>
                    <a:pt x="22" y="228"/>
                  </a:cubicBezTo>
                  <a:cubicBezTo>
                    <a:pt x="0" y="204"/>
                    <a:pt x="0" y="179"/>
                    <a:pt x="0" y="125"/>
                  </a:cubicBezTo>
                  <a:cubicBezTo>
                    <a:pt x="0" y="73"/>
                    <a:pt x="0" y="49"/>
                    <a:pt x="22" y="24"/>
                  </a:cubicBezTo>
                  <a:cubicBezTo>
                    <a:pt x="40" y="8"/>
                    <a:pt x="63" y="0"/>
                    <a:pt x="88" y="0"/>
                  </a:cubicBezTo>
                  <a:cubicBezTo>
                    <a:pt x="136" y="0"/>
                    <a:pt x="169" y="30"/>
                    <a:pt x="176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41" y="43"/>
                    <a:pt x="118" y="22"/>
                    <a:pt x="88" y="22"/>
                  </a:cubicBezTo>
                  <a:cubicBezTo>
                    <a:pt x="70" y="22"/>
                    <a:pt x="55" y="30"/>
                    <a:pt x="45" y="41"/>
                  </a:cubicBezTo>
                  <a:cubicBezTo>
                    <a:pt x="30" y="57"/>
                    <a:pt x="27" y="73"/>
                    <a:pt x="27" y="125"/>
                  </a:cubicBezTo>
                  <a:cubicBezTo>
                    <a:pt x="27" y="179"/>
                    <a:pt x="30" y="196"/>
                    <a:pt x="45" y="212"/>
                  </a:cubicBezTo>
                  <a:cubicBezTo>
                    <a:pt x="55" y="223"/>
                    <a:pt x="70" y="231"/>
                    <a:pt x="88" y="231"/>
                  </a:cubicBezTo>
                  <a:cubicBezTo>
                    <a:pt x="106" y="231"/>
                    <a:pt x="123" y="223"/>
                    <a:pt x="136" y="209"/>
                  </a:cubicBezTo>
                  <a:cubicBezTo>
                    <a:pt x="146" y="196"/>
                    <a:pt x="149" y="182"/>
                    <a:pt x="149" y="163"/>
                  </a:cubicBezTo>
                  <a:cubicBezTo>
                    <a:pt x="149" y="144"/>
                    <a:pt x="149" y="144"/>
                    <a:pt x="149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176" y="119"/>
                    <a:pt x="176" y="119"/>
                    <a:pt x="176" y="119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76" y="190"/>
                    <a:pt x="171" y="209"/>
                    <a:pt x="154" y="225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89" name="Freeform 8"/>
            <p:cNvSpPr>
              <a:spLocks/>
            </p:cNvSpPr>
            <p:nvPr userDrawn="1"/>
          </p:nvSpPr>
          <p:spPr bwMode="gray">
            <a:xfrm>
              <a:off x="-5888038" y="3806825"/>
              <a:ext cx="665163" cy="949325"/>
            </a:xfrm>
            <a:custGeom>
              <a:avLst/>
              <a:gdLst/>
              <a:ahLst/>
              <a:cxnLst/>
              <a:rect l="l" t="t" r="r" b="b"/>
              <a:pathLst>
                <a:path w="665163" h="949325">
                  <a:moveTo>
                    <a:pt x="106363" y="90488"/>
                  </a:moveTo>
                  <a:cubicBezTo>
                    <a:pt x="106363" y="438150"/>
                    <a:pt x="106363" y="438150"/>
                    <a:pt x="106363" y="438150"/>
                  </a:cubicBezTo>
                  <a:cubicBezTo>
                    <a:pt x="353849" y="438150"/>
                    <a:pt x="353849" y="438150"/>
                    <a:pt x="353849" y="438150"/>
                  </a:cubicBezTo>
                  <a:cubicBezTo>
                    <a:pt x="466343" y="438150"/>
                    <a:pt x="541338" y="374599"/>
                    <a:pt x="541338" y="266188"/>
                  </a:cubicBezTo>
                  <a:cubicBezTo>
                    <a:pt x="541338" y="154039"/>
                    <a:pt x="466343" y="90488"/>
                    <a:pt x="353849" y="90488"/>
                  </a:cubicBezTo>
                  <a:cubicBezTo>
                    <a:pt x="106363" y="90488"/>
                    <a:pt x="106363" y="90488"/>
                    <a:pt x="106363" y="90488"/>
                  </a:cubicBezTo>
                  <a:close/>
                  <a:moveTo>
                    <a:pt x="0" y="0"/>
                  </a:moveTo>
                  <a:cubicBezTo>
                    <a:pt x="360767" y="0"/>
                    <a:pt x="360767" y="0"/>
                    <a:pt x="360767" y="0"/>
                  </a:cubicBezTo>
                  <a:cubicBezTo>
                    <a:pt x="533634" y="0"/>
                    <a:pt x="646373" y="101311"/>
                    <a:pt x="646373" y="266412"/>
                  </a:cubicBezTo>
                  <a:cubicBezTo>
                    <a:pt x="646373" y="408998"/>
                    <a:pt x="559940" y="487796"/>
                    <a:pt x="439684" y="521566"/>
                  </a:cubicBezTo>
                  <a:cubicBezTo>
                    <a:pt x="665163" y="949325"/>
                    <a:pt x="665163" y="949325"/>
                    <a:pt x="665163" y="949325"/>
                  </a:cubicBezTo>
                  <a:cubicBezTo>
                    <a:pt x="541150" y="949325"/>
                    <a:pt x="541150" y="949325"/>
                    <a:pt x="541150" y="949325"/>
                  </a:cubicBezTo>
                  <a:cubicBezTo>
                    <a:pt x="334461" y="529071"/>
                    <a:pt x="334461" y="529071"/>
                    <a:pt x="334461" y="529071"/>
                  </a:cubicBezTo>
                  <a:cubicBezTo>
                    <a:pt x="105224" y="529071"/>
                    <a:pt x="105224" y="529071"/>
                    <a:pt x="105224" y="529071"/>
                  </a:cubicBezTo>
                  <a:cubicBezTo>
                    <a:pt x="105224" y="949325"/>
                    <a:pt x="105224" y="949325"/>
                    <a:pt x="105224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0" name="Freeform 10"/>
            <p:cNvSpPr>
              <a:spLocks/>
            </p:cNvSpPr>
            <p:nvPr userDrawn="1"/>
          </p:nvSpPr>
          <p:spPr bwMode="gray">
            <a:xfrm>
              <a:off x="-4759325" y="3806825"/>
              <a:ext cx="654050" cy="949325"/>
            </a:xfrm>
            <a:custGeom>
              <a:avLst/>
              <a:gdLst/>
              <a:ahLst/>
              <a:cxnLst/>
              <a:rect l="l" t="t" r="r" b="b"/>
              <a:pathLst>
                <a:path w="654050" h="949325">
                  <a:moveTo>
                    <a:pt x="330764" y="82550"/>
                  </a:moveTo>
                  <a:cubicBezTo>
                    <a:pt x="267212" y="82550"/>
                    <a:pt x="207399" y="112568"/>
                    <a:pt x="162540" y="153843"/>
                  </a:cubicBezTo>
                  <a:cubicBezTo>
                    <a:pt x="106465" y="213880"/>
                    <a:pt x="95250" y="273916"/>
                    <a:pt x="95250" y="469034"/>
                  </a:cubicBezTo>
                  <a:cubicBezTo>
                    <a:pt x="95250" y="671657"/>
                    <a:pt x="106465" y="735446"/>
                    <a:pt x="162540" y="795482"/>
                  </a:cubicBezTo>
                  <a:cubicBezTo>
                    <a:pt x="207399" y="836757"/>
                    <a:pt x="267212" y="866775"/>
                    <a:pt x="330764" y="866775"/>
                  </a:cubicBezTo>
                  <a:cubicBezTo>
                    <a:pt x="386838" y="866775"/>
                    <a:pt x="446651" y="836757"/>
                    <a:pt x="491511" y="795482"/>
                  </a:cubicBezTo>
                  <a:cubicBezTo>
                    <a:pt x="547585" y="735446"/>
                    <a:pt x="558800" y="671657"/>
                    <a:pt x="558800" y="469034"/>
                  </a:cubicBezTo>
                  <a:cubicBezTo>
                    <a:pt x="558800" y="273916"/>
                    <a:pt x="547585" y="213880"/>
                    <a:pt x="491511" y="153843"/>
                  </a:cubicBezTo>
                  <a:cubicBezTo>
                    <a:pt x="446651" y="112568"/>
                    <a:pt x="386838" y="82550"/>
                    <a:pt x="330764" y="82550"/>
                  </a:cubicBezTo>
                  <a:close/>
                  <a:moveTo>
                    <a:pt x="330784" y="0"/>
                  </a:moveTo>
                  <a:cubicBezTo>
                    <a:pt x="417239" y="0"/>
                    <a:pt x="503694" y="30018"/>
                    <a:pt x="567595" y="90055"/>
                  </a:cubicBezTo>
                  <a:cubicBezTo>
                    <a:pt x="654050" y="183861"/>
                    <a:pt x="654050" y="273916"/>
                    <a:pt x="654050" y="469034"/>
                  </a:cubicBezTo>
                  <a:cubicBezTo>
                    <a:pt x="654050" y="671657"/>
                    <a:pt x="654050" y="765464"/>
                    <a:pt x="567595" y="855518"/>
                  </a:cubicBezTo>
                  <a:cubicBezTo>
                    <a:pt x="503694" y="915555"/>
                    <a:pt x="417239" y="949325"/>
                    <a:pt x="330784" y="949325"/>
                  </a:cubicBezTo>
                  <a:cubicBezTo>
                    <a:pt x="229294" y="949325"/>
                    <a:pt x="150357" y="915555"/>
                    <a:pt x="86455" y="855518"/>
                  </a:cubicBezTo>
                  <a:cubicBezTo>
                    <a:pt x="0" y="765464"/>
                    <a:pt x="0" y="671657"/>
                    <a:pt x="0" y="469034"/>
                  </a:cubicBezTo>
                  <a:cubicBezTo>
                    <a:pt x="0" y="273916"/>
                    <a:pt x="0" y="183861"/>
                    <a:pt x="86455" y="90055"/>
                  </a:cubicBezTo>
                  <a:cubicBezTo>
                    <a:pt x="150357" y="30018"/>
                    <a:pt x="229294" y="0"/>
                    <a:pt x="33078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-3592513" y="3806825"/>
              <a:ext cx="660400" cy="949325"/>
            </a:xfrm>
            <a:custGeom>
              <a:avLst/>
              <a:gdLst>
                <a:gd name="T0" fmla="*/ 88 w 176"/>
                <a:gd name="T1" fmla="*/ 253 h 253"/>
                <a:gd name="T2" fmla="*/ 0 w 176"/>
                <a:gd name="T3" fmla="*/ 168 h 253"/>
                <a:gd name="T4" fmla="*/ 0 w 176"/>
                <a:gd name="T5" fmla="*/ 0 h 253"/>
                <a:gd name="T6" fmla="*/ 27 w 176"/>
                <a:gd name="T7" fmla="*/ 0 h 253"/>
                <a:gd name="T8" fmla="*/ 27 w 176"/>
                <a:gd name="T9" fmla="*/ 166 h 253"/>
                <a:gd name="T10" fmla="*/ 88 w 176"/>
                <a:gd name="T11" fmla="*/ 231 h 253"/>
                <a:gd name="T12" fmla="*/ 149 w 176"/>
                <a:gd name="T13" fmla="*/ 166 h 253"/>
                <a:gd name="T14" fmla="*/ 149 w 176"/>
                <a:gd name="T15" fmla="*/ 0 h 253"/>
                <a:gd name="T16" fmla="*/ 176 w 176"/>
                <a:gd name="T17" fmla="*/ 0 h 253"/>
                <a:gd name="T18" fmla="*/ 176 w 176"/>
                <a:gd name="T19" fmla="*/ 168 h 253"/>
                <a:gd name="T20" fmla="*/ 88 w 176"/>
                <a:gd name="T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253">
                  <a:moveTo>
                    <a:pt x="88" y="253"/>
                  </a:moveTo>
                  <a:cubicBezTo>
                    <a:pt x="37" y="253"/>
                    <a:pt x="0" y="220"/>
                    <a:pt x="0" y="1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204"/>
                    <a:pt x="53" y="231"/>
                    <a:pt x="88" y="231"/>
                  </a:cubicBezTo>
                  <a:cubicBezTo>
                    <a:pt x="126" y="231"/>
                    <a:pt x="149" y="204"/>
                    <a:pt x="149" y="166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168"/>
                    <a:pt x="176" y="168"/>
                    <a:pt x="176" y="168"/>
                  </a:cubicBezTo>
                  <a:cubicBezTo>
                    <a:pt x="176" y="220"/>
                    <a:pt x="138" y="253"/>
                    <a:pt x="88" y="253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-2381250" y="3806825"/>
              <a:ext cx="641350" cy="949325"/>
            </a:xfrm>
            <a:custGeom>
              <a:avLst/>
              <a:gdLst/>
              <a:ahLst/>
              <a:cxnLst/>
              <a:rect l="l" t="t" r="r" b="b"/>
              <a:pathLst>
                <a:path w="641350" h="949325">
                  <a:moveTo>
                    <a:pt x="93662" y="90488"/>
                  </a:moveTo>
                  <a:cubicBezTo>
                    <a:pt x="93662" y="468313"/>
                    <a:pt x="93662" y="468313"/>
                    <a:pt x="93662" y="468313"/>
                  </a:cubicBezTo>
                  <a:cubicBezTo>
                    <a:pt x="341072" y="468313"/>
                    <a:pt x="341072" y="468313"/>
                    <a:pt x="341072" y="468313"/>
                  </a:cubicBezTo>
                  <a:cubicBezTo>
                    <a:pt x="453531" y="468313"/>
                    <a:pt x="539750" y="408460"/>
                    <a:pt x="539750" y="273789"/>
                  </a:cubicBezTo>
                  <a:cubicBezTo>
                    <a:pt x="539750" y="154082"/>
                    <a:pt x="453531" y="90488"/>
                    <a:pt x="341072" y="90488"/>
                  </a:cubicBezTo>
                  <a:cubicBezTo>
                    <a:pt x="93662" y="90488"/>
                    <a:pt x="93662" y="90488"/>
                    <a:pt x="93662" y="90488"/>
                  </a:cubicBezTo>
                  <a:close/>
                  <a:moveTo>
                    <a:pt x="0" y="0"/>
                  </a:moveTo>
                  <a:cubicBezTo>
                    <a:pt x="348804" y="0"/>
                    <a:pt x="348804" y="0"/>
                    <a:pt x="348804" y="0"/>
                  </a:cubicBezTo>
                  <a:cubicBezTo>
                    <a:pt x="521331" y="0"/>
                    <a:pt x="641350" y="112568"/>
                    <a:pt x="641350" y="273916"/>
                  </a:cubicBezTo>
                  <a:cubicBezTo>
                    <a:pt x="641350" y="446521"/>
                    <a:pt x="521331" y="559089"/>
                    <a:pt x="348804" y="559089"/>
                  </a:cubicBezTo>
                  <a:cubicBezTo>
                    <a:pt x="93765" y="559089"/>
                    <a:pt x="93765" y="559089"/>
                    <a:pt x="93765" y="559089"/>
                  </a:cubicBezTo>
                  <a:cubicBezTo>
                    <a:pt x="93765" y="949325"/>
                    <a:pt x="93765" y="949325"/>
                    <a:pt x="93765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3" name="Oval 15"/>
            <p:cNvSpPr>
              <a:spLocks noChangeArrowheads="1"/>
            </p:cNvSpPr>
            <p:nvPr userDrawn="1"/>
          </p:nvSpPr>
          <p:spPr bwMode="gray">
            <a:xfrm>
              <a:off x="-484189" y="550863"/>
              <a:ext cx="296864" cy="296862"/>
            </a:xfrm>
            <a:custGeom>
              <a:avLst/>
              <a:gdLst/>
              <a:ahLst/>
              <a:cxnLst/>
              <a:rect l="l" t="t" r="r" b="b"/>
              <a:pathLst>
                <a:path w="296864" h="296862">
                  <a:moveTo>
                    <a:pt x="123825" y="87311"/>
                  </a:moveTo>
                  <a:cubicBezTo>
                    <a:pt x="123825" y="142427"/>
                    <a:pt x="123825" y="142869"/>
                    <a:pt x="123825" y="142873"/>
                  </a:cubicBezTo>
                  <a:cubicBezTo>
                    <a:pt x="153627" y="142873"/>
                    <a:pt x="153984" y="142873"/>
                    <a:pt x="153988" y="142873"/>
                  </a:cubicBezTo>
                  <a:cubicBezTo>
                    <a:pt x="172839" y="142873"/>
                    <a:pt x="184150" y="131761"/>
                    <a:pt x="184150" y="116944"/>
                  </a:cubicBezTo>
                  <a:cubicBezTo>
                    <a:pt x="184150" y="98423"/>
                    <a:pt x="172839" y="87311"/>
                    <a:pt x="153988" y="87311"/>
                  </a:cubicBezTo>
                  <a:cubicBezTo>
                    <a:pt x="124092" y="87311"/>
                    <a:pt x="123827" y="87311"/>
                    <a:pt x="123825" y="87311"/>
                  </a:cubicBezTo>
                  <a:close/>
                  <a:moveTo>
                    <a:pt x="101600" y="68261"/>
                  </a:moveTo>
                  <a:cubicBezTo>
                    <a:pt x="157515" y="68261"/>
                    <a:pt x="157954" y="68261"/>
                    <a:pt x="157957" y="68261"/>
                  </a:cubicBezTo>
                  <a:cubicBezTo>
                    <a:pt x="184256" y="68261"/>
                    <a:pt x="206799" y="86905"/>
                    <a:pt x="206799" y="116735"/>
                  </a:cubicBezTo>
                  <a:cubicBezTo>
                    <a:pt x="206799" y="139108"/>
                    <a:pt x="195528" y="154023"/>
                    <a:pt x="172985" y="157751"/>
                  </a:cubicBezTo>
                  <a:cubicBezTo>
                    <a:pt x="213987" y="228040"/>
                    <a:pt x="214310" y="228594"/>
                    <a:pt x="214313" y="228598"/>
                  </a:cubicBezTo>
                  <a:cubicBezTo>
                    <a:pt x="188328" y="228598"/>
                    <a:pt x="188017" y="228598"/>
                    <a:pt x="188013" y="228598"/>
                  </a:cubicBezTo>
                  <a:cubicBezTo>
                    <a:pt x="150741" y="162014"/>
                    <a:pt x="150444" y="161484"/>
                    <a:pt x="150442" y="161480"/>
                  </a:cubicBezTo>
                  <a:cubicBezTo>
                    <a:pt x="124455" y="161480"/>
                    <a:pt x="124147" y="161480"/>
                    <a:pt x="124143" y="161480"/>
                  </a:cubicBezTo>
                  <a:cubicBezTo>
                    <a:pt x="124143" y="228069"/>
                    <a:pt x="124143" y="228594"/>
                    <a:pt x="124143" y="228598"/>
                  </a:cubicBezTo>
                  <a:cubicBezTo>
                    <a:pt x="101865" y="228598"/>
                    <a:pt x="101603" y="228598"/>
                    <a:pt x="101600" y="228598"/>
                  </a:cubicBezTo>
                  <a:cubicBezTo>
                    <a:pt x="101600" y="69213"/>
                    <a:pt x="101600" y="68267"/>
                    <a:pt x="101600" y="68261"/>
                  </a:cubicBezTo>
                  <a:close/>
                  <a:moveTo>
                    <a:pt x="150813" y="23811"/>
                  </a:moveTo>
                  <a:cubicBezTo>
                    <a:pt x="82426" y="23811"/>
                    <a:pt x="26988" y="79960"/>
                    <a:pt x="26988" y="149224"/>
                  </a:cubicBezTo>
                  <a:cubicBezTo>
                    <a:pt x="26988" y="218488"/>
                    <a:pt x="82426" y="274637"/>
                    <a:pt x="150813" y="274637"/>
                  </a:cubicBezTo>
                  <a:cubicBezTo>
                    <a:pt x="219200" y="274637"/>
                    <a:pt x="274638" y="218488"/>
                    <a:pt x="274638" y="149224"/>
                  </a:cubicBezTo>
                  <a:cubicBezTo>
                    <a:pt x="274638" y="79960"/>
                    <a:pt x="219200" y="23811"/>
                    <a:pt x="150813" y="23811"/>
                  </a:cubicBezTo>
                  <a:close/>
                  <a:moveTo>
                    <a:pt x="148432" y="0"/>
                  </a:moveTo>
                  <a:cubicBezTo>
                    <a:pt x="230409" y="0"/>
                    <a:pt x="296864" y="66455"/>
                    <a:pt x="296864" y="148431"/>
                  </a:cubicBezTo>
                  <a:cubicBezTo>
                    <a:pt x="296864" y="230407"/>
                    <a:pt x="230409" y="296862"/>
                    <a:pt x="148432" y="296862"/>
                  </a:cubicBezTo>
                  <a:cubicBezTo>
                    <a:pt x="66455" y="296862"/>
                    <a:pt x="0" y="230407"/>
                    <a:pt x="0" y="148431"/>
                  </a:cubicBezTo>
                  <a:cubicBezTo>
                    <a:pt x="0" y="66455"/>
                    <a:pt x="66455" y="0"/>
                    <a:pt x="148432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4" name="Freeform 19"/>
            <p:cNvSpPr>
              <a:spLocks/>
            </p:cNvSpPr>
            <p:nvPr userDrawn="1"/>
          </p:nvSpPr>
          <p:spPr bwMode="gray">
            <a:xfrm>
              <a:off x="-5351463" y="379413"/>
              <a:ext cx="363538" cy="358775"/>
            </a:xfrm>
            <a:custGeom>
              <a:avLst/>
              <a:gdLst>
                <a:gd name="T0" fmla="*/ 0 w 229"/>
                <a:gd name="T1" fmla="*/ 226 h 226"/>
                <a:gd name="T2" fmla="*/ 0 w 229"/>
                <a:gd name="T3" fmla="*/ 0 h 226"/>
                <a:gd name="T4" fmla="*/ 229 w 229"/>
                <a:gd name="T5" fmla="*/ 0 h 226"/>
                <a:gd name="T6" fmla="*/ 229 w 229"/>
                <a:gd name="T7" fmla="*/ 226 h 226"/>
                <a:gd name="T8" fmla="*/ 0 w 229"/>
                <a:gd name="T9" fmla="*/ 226 h 226"/>
                <a:gd name="T10" fmla="*/ 0 w 229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26">
                  <a:moveTo>
                    <a:pt x="0" y="22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226"/>
                  </a:lnTo>
                  <a:lnTo>
                    <a:pt x="0" y="226"/>
                  </a:lnTo>
                  <a:lnTo>
                    <a:pt x="0" y="226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5" name="Freeform 20"/>
            <p:cNvSpPr>
              <a:spLocks/>
            </p:cNvSpPr>
            <p:nvPr userDrawn="1"/>
          </p:nvSpPr>
          <p:spPr bwMode="gray">
            <a:xfrm>
              <a:off x="-8745538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7557" y="330200"/>
                  </a:moveTo>
                  <a:cubicBezTo>
                    <a:pt x="534779" y="330200"/>
                    <a:pt x="346075" y="516416"/>
                    <a:pt x="346075" y="746125"/>
                  </a:cubicBezTo>
                  <a:cubicBezTo>
                    <a:pt x="346075" y="975834"/>
                    <a:pt x="534779" y="1162050"/>
                    <a:pt x="767557" y="1162050"/>
                  </a:cubicBezTo>
                  <a:cubicBezTo>
                    <a:pt x="1000335" y="1162050"/>
                    <a:pt x="1189039" y="975834"/>
                    <a:pt x="1189039" y="746125"/>
                  </a:cubicBezTo>
                  <a:cubicBezTo>
                    <a:pt x="1189039" y="516416"/>
                    <a:pt x="1000335" y="330200"/>
                    <a:pt x="767557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8914" y="127467"/>
                  </a:cubicBezTo>
                  <a:cubicBezTo>
                    <a:pt x="1188914" y="14996"/>
                    <a:pt x="1188914" y="14996"/>
                    <a:pt x="1188914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8914" y="1469621"/>
                    <a:pt x="1188914" y="1469621"/>
                    <a:pt x="1188914" y="1469621"/>
                  </a:cubicBezTo>
                  <a:cubicBezTo>
                    <a:pt x="1188914" y="1372146"/>
                    <a:pt x="1188914" y="1372146"/>
                    <a:pt x="1188914" y="1372146"/>
                  </a:cubicBezTo>
                  <a:cubicBezTo>
                    <a:pt x="106514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6" name="Freeform 22"/>
            <p:cNvSpPr>
              <a:spLocks/>
            </p:cNvSpPr>
            <p:nvPr userDrawn="1"/>
          </p:nvSpPr>
          <p:spPr bwMode="gray">
            <a:xfrm>
              <a:off x="-7075488" y="379413"/>
              <a:ext cx="1547813" cy="1982787"/>
            </a:xfrm>
            <a:custGeom>
              <a:avLst/>
              <a:gdLst/>
              <a:ahLst/>
              <a:cxnLst/>
              <a:rect l="l" t="t" r="r" b="b"/>
              <a:pathLst>
                <a:path w="1547813" h="1982787">
                  <a:moveTo>
                    <a:pt x="767843" y="809625"/>
                  </a:moveTo>
                  <a:cubicBezTo>
                    <a:pt x="535560" y="809625"/>
                    <a:pt x="344488" y="1004473"/>
                    <a:pt x="344488" y="1229297"/>
                  </a:cubicBezTo>
                  <a:cubicBezTo>
                    <a:pt x="344488" y="1454121"/>
                    <a:pt x="535560" y="1641475"/>
                    <a:pt x="767843" y="1641475"/>
                  </a:cubicBezTo>
                  <a:cubicBezTo>
                    <a:pt x="992633" y="1641475"/>
                    <a:pt x="1187451" y="1454121"/>
                    <a:pt x="1187451" y="1229297"/>
                  </a:cubicBezTo>
                  <a:cubicBezTo>
                    <a:pt x="1187451" y="1004473"/>
                    <a:pt x="992633" y="809625"/>
                    <a:pt x="767843" y="809625"/>
                  </a:cubicBezTo>
                  <a:close/>
                  <a:moveTo>
                    <a:pt x="1188031" y="0"/>
                  </a:moveTo>
                  <a:cubicBezTo>
                    <a:pt x="1547813" y="0"/>
                    <a:pt x="1547813" y="0"/>
                    <a:pt x="1547813" y="0"/>
                  </a:cubicBezTo>
                  <a:cubicBezTo>
                    <a:pt x="1547813" y="1949054"/>
                    <a:pt x="1547813" y="1949054"/>
                    <a:pt x="1547813" y="1949054"/>
                  </a:cubicBezTo>
                  <a:cubicBezTo>
                    <a:pt x="1188031" y="1949054"/>
                    <a:pt x="1188031" y="1949054"/>
                    <a:pt x="1188031" y="1949054"/>
                  </a:cubicBezTo>
                  <a:cubicBezTo>
                    <a:pt x="1188031" y="1851601"/>
                    <a:pt x="1188031" y="1851601"/>
                    <a:pt x="1188031" y="1851601"/>
                  </a:cubicBezTo>
                  <a:cubicBezTo>
                    <a:pt x="1060608" y="1934061"/>
                    <a:pt x="918194" y="1982787"/>
                    <a:pt x="760790" y="1982787"/>
                  </a:cubicBezTo>
                  <a:cubicBezTo>
                    <a:pt x="341044" y="1982787"/>
                    <a:pt x="0" y="1641703"/>
                    <a:pt x="0" y="1229403"/>
                  </a:cubicBezTo>
                  <a:cubicBezTo>
                    <a:pt x="0" y="809607"/>
                    <a:pt x="341044" y="479767"/>
                    <a:pt x="760790" y="479767"/>
                  </a:cubicBezTo>
                  <a:cubicBezTo>
                    <a:pt x="918194" y="479767"/>
                    <a:pt x="1060608" y="520997"/>
                    <a:pt x="1188031" y="607205"/>
                  </a:cubicBezTo>
                  <a:cubicBezTo>
                    <a:pt x="1188031" y="0"/>
                    <a:pt x="1188031" y="0"/>
                    <a:pt x="1188031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7" name="Freeform 24"/>
            <p:cNvSpPr>
              <a:spLocks/>
            </p:cNvSpPr>
            <p:nvPr userDrawn="1"/>
          </p:nvSpPr>
          <p:spPr bwMode="gray">
            <a:xfrm>
              <a:off x="-5351463" y="874713"/>
              <a:ext cx="363538" cy="1454150"/>
            </a:xfrm>
            <a:custGeom>
              <a:avLst/>
              <a:gdLst>
                <a:gd name="T0" fmla="*/ 229 w 229"/>
                <a:gd name="T1" fmla="*/ 916 h 916"/>
                <a:gd name="T2" fmla="*/ 0 w 229"/>
                <a:gd name="T3" fmla="*/ 916 h 916"/>
                <a:gd name="T4" fmla="*/ 0 w 229"/>
                <a:gd name="T5" fmla="*/ 0 h 916"/>
                <a:gd name="T6" fmla="*/ 229 w 229"/>
                <a:gd name="T7" fmla="*/ 0 h 916"/>
                <a:gd name="T8" fmla="*/ 229 w 229"/>
                <a:gd name="T9" fmla="*/ 916 h 916"/>
                <a:gd name="T10" fmla="*/ 229 w 229"/>
                <a:gd name="T11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916">
                  <a:moveTo>
                    <a:pt x="229" y="916"/>
                  </a:moveTo>
                  <a:lnTo>
                    <a:pt x="0" y="916"/>
                  </a:lnTo>
                  <a:lnTo>
                    <a:pt x="0" y="0"/>
                  </a:lnTo>
                  <a:lnTo>
                    <a:pt x="229" y="0"/>
                  </a:lnTo>
                  <a:lnTo>
                    <a:pt x="229" y="916"/>
                  </a:lnTo>
                  <a:lnTo>
                    <a:pt x="229" y="916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8" name="Freeform 25"/>
            <p:cNvSpPr>
              <a:spLocks/>
            </p:cNvSpPr>
            <p:nvPr userDrawn="1"/>
          </p:nvSpPr>
          <p:spPr bwMode="gray">
            <a:xfrm>
              <a:off x="-4845050" y="379413"/>
              <a:ext cx="1544638" cy="1982787"/>
            </a:xfrm>
            <a:custGeom>
              <a:avLst/>
              <a:gdLst/>
              <a:ahLst/>
              <a:cxnLst/>
              <a:rect l="l" t="t" r="r" b="b"/>
              <a:pathLst>
                <a:path w="1544638" h="1982787">
                  <a:moveTo>
                    <a:pt x="765104" y="809625"/>
                  </a:moveTo>
                  <a:cubicBezTo>
                    <a:pt x="543758" y="809625"/>
                    <a:pt x="352425" y="1004473"/>
                    <a:pt x="352425" y="1229297"/>
                  </a:cubicBezTo>
                  <a:cubicBezTo>
                    <a:pt x="352425" y="1454121"/>
                    <a:pt x="543758" y="1641475"/>
                    <a:pt x="765104" y="1641475"/>
                  </a:cubicBezTo>
                  <a:cubicBezTo>
                    <a:pt x="993953" y="1641475"/>
                    <a:pt x="1189038" y="1454121"/>
                    <a:pt x="1189038" y="1229297"/>
                  </a:cubicBezTo>
                  <a:cubicBezTo>
                    <a:pt x="1189038" y="1004473"/>
                    <a:pt x="993953" y="809625"/>
                    <a:pt x="765104" y="809625"/>
                  </a:cubicBezTo>
                  <a:close/>
                  <a:moveTo>
                    <a:pt x="1188472" y="0"/>
                  </a:moveTo>
                  <a:cubicBezTo>
                    <a:pt x="1544638" y="0"/>
                    <a:pt x="1544638" y="0"/>
                    <a:pt x="1544638" y="0"/>
                  </a:cubicBezTo>
                  <a:cubicBezTo>
                    <a:pt x="1544638" y="1949054"/>
                    <a:pt x="1544638" y="1949054"/>
                    <a:pt x="1544638" y="1949054"/>
                  </a:cubicBezTo>
                  <a:cubicBezTo>
                    <a:pt x="1188472" y="1949054"/>
                    <a:pt x="1188472" y="1949054"/>
                    <a:pt x="1188472" y="1949054"/>
                  </a:cubicBezTo>
                  <a:cubicBezTo>
                    <a:pt x="1188472" y="1851601"/>
                    <a:pt x="1188472" y="1851601"/>
                    <a:pt x="1188472" y="1851601"/>
                  </a:cubicBezTo>
                  <a:cubicBezTo>
                    <a:pt x="1068500" y="1934061"/>
                    <a:pt x="918535" y="1982787"/>
                    <a:pt x="753574" y="1982787"/>
                  </a:cubicBezTo>
                  <a:cubicBezTo>
                    <a:pt x="341170" y="1982787"/>
                    <a:pt x="0" y="1641703"/>
                    <a:pt x="0" y="1229403"/>
                  </a:cubicBezTo>
                  <a:cubicBezTo>
                    <a:pt x="0" y="809607"/>
                    <a:pt x="341170" y="479767"/>
                    <a:pt x="753574" y="479767"/>
                  </a:cubicBezTo>
                  <a:cubicBezTo>
                    <a:pt x="918535" y="479767"/>
                    <a:pt x="1061002" y="520997"/>
                    <a:pt x="1188472" y="607205"/>
                  </a:cubicBezTo>
                  <a:cubicBezTo>
                    <a:pt x="1188472" y="0"/>
                    <a:pt x="1188472" y="0"/>
                    <a:pt x="1188472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9" name="Freeform 27"/>
            <p:cNvSpPr>
              <a:spLocks/>
            </p:cNvSpPr>
            <p:nvPr userDrawn="1"/>
          </p:nvSpPr>
          <p:spPr bwMode="gray">
            <a:xfrm>
              <a:off x="-3179763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5175" y="330200"/>
                  </a:moveTo>
                  <a:cubicBezTo>
                    <a:pt x="535466" y="330200"/>
                    <a:pt x="349250" y="516416"/>
                    <a:pt x="349250" y="746125"/>
                  </a:cubicBezTo>
                  <a:cubicBezTo>
                    <a:pt x="349250" y="975834"/>
                    <a:pt x="535466" y="1162050"/>
                    <a:pt x="765175" y="1162050"/>
                  </a:cubicBezTo>
                  <a:cubicBezTo>
                    <a:pt x="994884" y="1162050"/>
                    <a:pt x="1181100" y="975834"/>
                    <a:pt x="1181100" y="746125"/>
                  </a:cubicBezTo>
                  <a:cubicBezTo>
                    <a:pt x="1181100" y="516416"/>
                    <a:pt x="994884" y="330200"/>
                    <a:pt x="765175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1413" y="127467"/>
                  </a:cubicBezTo>
                  <a:cubicBezTo>
                    <a:pt x="1181413" y="14996"/>
                    <a:pt x="1181413" y="14996"/>
                    <a:pt x="1181413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1413" y="1469621"/>
                    <a:pt x="1181413" y="1469621"/>
                    <a:pt x="1181413" y="1469621"/>
                  </a:cubicBezTo>
                  <a:cubicBezTo>
                    <a:pt x="1181413" y="1372146"/>
                    <a:pt x="1181413" y="1372146"/>
                    <a:pt x="1181413" y="1372146"/>
                  </a:cubicBezTo>
                  <a:cubicBezTo>
                    <a:pt x="106139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100" name="Freeform 29"/>
            <p:cNvSpPr>
              <a:spLocks/>
            </p:cNvSpPr>
            <p:nvPr userDrawn="1"/>
          </p:nvSpPr>
          <p:spPr bwMode="gray">
            <a:xfrm>
              <a:off x="-1495425" y="858838"/>
              <a:ext cx="1311275" cy="1503362"/>
            </a:xfrm>
            <a:custGeom>
              <a:avLst/>
              <a:gdLst>
                <a:gd name="T0" fmla="*/ 175 w 350"/>
                <a:gd name="T1" fmla="*/ 401 h 401"/>
                <a:gd name="T2" fmla="*/ 0 w 350"/>
                <a:gd name="T3" fmla="*/ 268 h 401"/>
                <a:gd name="T4" fmla="*/ 101 w 350"/>
                <a:gd name="T5" fmla="*/ 268 h 401"/>
                <a:gd name="T6" fmla="*/ 182 w 350"/>
                <a:gd name="T7" fmla="*/ 329 h 401"/>
                <a:gd name="T8" fmla="*/ 246 w 350"/>
                <a:gd name="T9" fmla="*/ 285 h 401"/>
                <a:gd name="T10" fmla="*/ 164 w 350"/>
                <a:gd name="T11" fmla="*/ 245 h 401"/>
                <a:gd name="T12" fmla="*/ 62 w 350"/>
                <a:gd name="T13" fmla="*/ 218 h 401"/>
                <a:gd name="T14" fmla="*/ 9 w 350"/>
                <a:gd name="T15" fmla="*/ 124 h 401"/>
                <a:gd name="T16" fmla="*/ 169 w 350"/>
                <a:gd name="T17" fmla="*/ 0 h 401"/>
                <a:gd name="T18" fmla="*/ 334 w 350"/>
                <a:gd name="T19" fmla="*/ 127 h 401"/>
                <a:gd name="T20" fmla="*/ 237 w 350"/>
                <a:gd name="T21" fmla="*/ 127 h 401"/>
                <a:gd name="T22" fmla="*/ 174 w 350"/>
                <a:gd name="T23" fmla="*/ 74 h 401"/>
                <a:gd name="T24" fmla="*/ 107 w 350"/>
                <a:gd name="T25" fmla="*/ 109 h 401"/>
                <a:gd name="T26" fmla="*/ 251 w 350"/>
                <a:gd name="T27" fmla="*/ 163 h 401"/>
                <a:gd name="T28" fmla="*/ 350 w 350"/>
                <a:gd name="T29" fmla="*/ 268 h 401"/>
                <a:gd name="T30" fmla="*/ 175 w 350"/>
                <a:gd name="T3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401">
                  <a:moveTo>
                    <a:pt x="175" y="401"/>
                  </a:moveTo>
                  <a:cubicBezTo>
                    <a:pt x="68" y="401"/>
                    <a:pt x="3" y="346"/>
                    <a:pt x="0" y="268"/>
                  </a:cubicBezTo>
                  <a:cubicBezTo>
                    <a:pt x="101" y="268"/>
                    <a:pt x="101" y="268"/>
                    <a:pt x="101" y="268"/>
                  </a:cubicBezTo>
                  <a:cubicBezTo>
                    <a:pt x="101" y="292"/>
                    <a:pt x="116" y="328"/>
                    <a:pt x="182" y="329"/>
                  </a:cubicBezTo>
                  <a:cubicBezTo>
                    <a:pt x="225" y="329"/>
                    <a:pt x="246" y="304"/>
                    <a:pt x="246" y="285"/>
                  </a:cubicBezTo>
                  <a:cubicBezTo>
                    <a:pt x="243" y="254"/>
                    <a:pt x="205" y="251"/>
                    <a:pt x="164" y="245"/>
                  </a:cubicBezTo>
                  <a:cubicBezTo>
                    <a:pt x="123" y="238"/>
                    <a:pt x="88" y="231"/>
                    <a:pt x="62" y="218"/>
                  </a:cubicBezTo>
                  <a:cubicBezTo>
                    <a:pt x="30" y="201"/>
                    <a:pt x="9" y="165"/>
                    <a:pt x="9" y="124"/>
                  </a:cubicBezTo>
                  <a:cubicBezTo>
                    <a:pt x="9" y="55"/>
                    <a:pt x="69" y="0"/>
                    <a:pt x="169" y="0"/>
                  </a:cubicBezTo>
                  <a:cubicBezTo>
                    <a:pt x="266" y="0"/>
                    <a:pt x="328" y="51"/>
                    <a:pt x="334" y="127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6" y="106"/>
                    <a:pt x="232" y="74"/>
                    <a:pt x="174" y="74"/>
                  </a:cubicBezTo>
                  <a:cubicBezTo>
                    <a:pt x="136" y="74"/>
                    <a:pt x="110" y="82"/>
                    <a:pt x="107" y="109"/>
                  </a:cubicBezTo>
                  <a:cubicBezTo>
                    <a:pt x="107" y="149"/>
                    <a:pt x="188" y="146"/>
                    <a:pt x="251" y="163"/>
                  </a:cubicBezTo>
                  <a:cubicBezTo>
                    <a:pt x="311" y="178"/>
                    <a:pt x="350" y="215"/>
                    <a:pt x="350" y="268"/>
                  </a:cubicBezTo>
                  <a:cubicBezTo>
                    <a:pt x="350" y="364"/>
                    <a:pt x="272" y="401"/>
                    <a:pt x="175" y="401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391915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Text layer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this template, we pre-formatted different text layers </a:t>
            </a: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(as you can see on the right side)</a:t>
            </a: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don’t have to generate bullet points manually. </a:t>
            </a: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the way: 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 avoid this!</a:t>
            </a:r>
          </a:p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x-none" sz="1200" b="0" i="0" u="none" strike="noStrike" kern="1200" cap="none" spc="0" normalizeH="0" baseline="0" noProof="0" dirty="0">
              <a:ln>
                <a:noFill/>
              </a:ln>
              <a:solidFill>
                <a:srgbClr val="191D1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change from one text layer to the next, use the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Increase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Decrease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List Level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buttons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x-none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‹Nr.›</a:t>
            </a:fld>
            <a:endParaRPr lang="x-none"/>
          </a:p>
        </p:txBody>
      </p:sp>
      <p:sp>
        <p:nvSpPr>
          <p:cNvPr id="13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TEXT LAYERS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0617" y="3144606"/>
            <a:ext cx="5182195" cy="140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 descr="capture_29072011_133706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2226592" y="4149171"/>
            <a:ext cx="514351" cy="3365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 bwMode="gray">
          <a:xfrm>
            <a:off x="2165451" y="4108789"/>
            <a:ext cx="641694" cy="4248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6603168" y="3371363"/>
            <a:ext cx="334762" cy="1946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469909" y="3179531"/>
            <a:ext cx="353946" cy="1946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7" name="Elbow Connector 6"/>
          <p:cNvCxnSpPr>
            <a:stCxn id="12" idx="3"/>
            <a:endCxn id="11" idx="0"/>
          </p:cNvCxnSpPr>
          <p:nvPr userDrawn="1"/>
        </p:nvCxnSpPr>
        <p:spPr bwMode="gray">
          <a:xfrm>
            <a:off x="3823855" y="3276854"/>
            <a:ext cx="2946694" cy="94509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2"/>
            <a:endCxn id="10" idx="3"/>
          </p:cNvCxnSpPr>
          <p:nvPr userDrawn="1"/>
        </p:nvCxnSpPr>
        <p:spPr bwMode="gray">
          <a:xfrm rot="5400000">
            <a:off x="4411246" y="1961908"/>
            <a:ext cx="755203" cy="3963404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38" y="555625"/>
            <a:ext cx="5184775" cy="25923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Arial" pitchFamily="34" charset="0"/>
              <a:buNone/>
              <a:tabLst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buAutoNum type="arabicPeriod"/>
              <a:defRPr/>
            </a:lvl5pPr>
            <a:lvl6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>
                <a:solidFill>
                  <a:schemeClr val="accent1"/>
                </a:solidFill>
              </a:defRPr>
            </a:lvl6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running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b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highlight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your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manually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between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black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brand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colour</a:t>
            </a:r>
            <a:endParaRPr kumimoji="0" lang="x-none" sz="1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lang="x-none" dirty="0"/>
              <a:t>Second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points</a:t>
            </a:r>
            <a:endParaRPr lang="x-none" dirty="0"/>
          </a:p>
          <a:p>
            <a:pPr lvl="2"/>
            <a:r>
              <a:rPr lang="x-none" dirty="0"/>
              <a:t>Third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points</a:t>
            </a:r>
            <a:endParaRPr lang="x-none" dirty="0"/>
          </a:p>
          <a:p>
            <a:pPr lvl="3"/>
            <a:r>
              <a:rPr lang="x-none" dirty="0"/>
              <a:t>Fourth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numberings</a:t>
            </a:r>
            <a:endParaRPr lang="x-none" dirty="0"/>
          </a:p>
          <a:p>
            <a:pPr lvl="4"/>
            <a:r>
              <a:rPr lang="x-none" dirty="0"/>
              <a:t>Fifth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numberings</a:t>
            </a:r>
            <a:endParaRPr kumimoji="0" lang="x-non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5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Sixth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message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91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244" y="555625"/>
            <a:ext cx="5163163" cy="39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‹Nr.›</a:t>
            </a:fld>
            <a:endParaRPr lang="x-none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611188" y="1995489"/>
            <a:ext cx="2447925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Drawing </a:t>
            </a:r>
            <a:r>
              <a:rPr lang="x-none" sz="1400" b="1" dirty="0" err="1">
                <a:solidFill>
                  <a:schemeClr val="tx1"/>
                </a:solidFill>
              </a:rPr>
              <a:t>guides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can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enable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your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guide-lines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to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align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objects</a:t>
            </a:r>
            <a:r>
              <a:rPr lang="x-none" sz="1400" baseline="0" dirty="0">
                <a:solidFill>
                  <a:schemeClr val="tx1"/>
                </a:solidFill>
              </a:rPr>
              <a:t> on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slide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dirty="0">
                <a:solidFill>
                  <a:schemeClr val="tx1"/>
                </a:solidFill>
              </a:rPr>
              <a:t>(</a:t>
            </a:r>
            <a:r>
              <a:rPr lang="x-none" sz="1400" b="1" i="1" dirty="0">
                <a:solidFill>
                  <a:schemeClr val="tx1"/>
                </a:solidFill>
              </a:rPr>
              <a:t>View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="1" i="1" baseline="0" dirty="0">
                <a:solidFill>
                  <a:schemeClr val="tx1"/>
                </a:solidFill>
              </a:rPr>
              <a:t>Show</a:t>
            </a:r>
            <a:r>
              <a:rPr lang="x-none" sz="1400" baseline="0" dirty="0">
                <a:solidFill>
                  <a:schemeClr val="tx1"/>
                </a:solidFill>
              </a:rPr>
              <a:t> | </a:t>
            </a:r>
            <a:r>
              <a:rPr lang="x-none" sz="1400" b="1" i="1" baseline="0" dirty="0">
                <a:solidFill>
                  <a:schemeClr val="tx1"/>
                </a:solidFill>
              </a:rPr>
              <a:t>Select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option</a:t>
            </a:r>
            <a:r>
              <a:rPr lang="x-none" sz="1400" b="0" baseline="0" dirty="0">
                <a:solidFill>
                  <a:schemeClr val="tx1"/>
                </a:solidFill>
              </a:rPr>
              <a:t> „</a:t>
            </a:r>
            <a:r>
              <a:rPr lang="x-none" sz="1400" b="1" i="1" baseline="0" dirty="0">
                <a:solidFill>
                  <a:schemeClr val="tx1"/>
                </a:solidFill>
              </a:rPr>
              <a:t>Guides</a:t>
            </a:r>
            <a:r>
              <a:rPr lang="x-none" sz="1400" b="0" baseline="0" dirty="0">
                <a:solidFill>
                  <a:schemeClr val="tx1"/>
                </a:solidFill>
              </a:rPr>
              <a:t>“)</a:t>
            </a:r>
          </a:p>
          <a:p>
            <a:pPr algn="l">
              <a:lnSpc>
                <a:spcPct val="90000"/>
              </a:lnSpc>
            </a:pPr>
            <a:endParaRPr lang="x-none" sz="1400" b="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b="0" baseline="0" dirty="0" err="1">
                <a:solidFill>
                  <a:schemeClr val="tx1"/>
                </a:solidFill>
              </a:rPr>
              <a:t>Or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hit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right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mouse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button</a:t>
            </a:r>
            <a:r>
              <a:rPr lang="x-none" sz="1400" b="0" baseline="0" dirty="0">
                <a:solidFill>
                  <a:schemeClr val="tx1"/>
                </a:solidFill>
              </a:rPr>
              <a:t> outside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slide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and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go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at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>
                <a:solidFill>
                  <a:schemeClr val="tx1"/>
                </a:solidFill>
              </a:rPr>
              <a:t>„</a:t>
            </a:r>
            <a:r>
              <a:rPr lang="x-none" sz="1400" b="1" i="1" baseline="0" dirty="0" err="1">
                <a:solidFill>
                  <a:schemeClr val="tx1"/>
                </a:solidFill>
              </a:rPr>
              <a:t>Grid</a:t>
            </a:r>
            <a:r>
              <a:rPr lang="x-none" sz="1400" b="1" i="1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 err="1">
                <a:solidFill>
                  <a:schemeClr val="tx1"/>
                </a:solidFill>
              </a:rPr>
              <a:t>and</a:t>
            </a:r>
            <a:r>
              <a:rPr lang="x-none" sz="1400" b="1" i="1" baseline="0" dirty="0">
                <a:solidFill>
                  <a:schemeClr val="tx1"/>
                </a:solidFill>
              </a:rPr>
              <a:t> Guides…“</a:t>
            </a:r>
          </a:p>
          <a:p>
            <a:pPr algn="l">
              <a:lnSpc>
                <a:spcPct val="90000"/>
              </a:lnSpc>
            </a:pPr>
            <a:endParaRPr lang="x-none" sz="1400" b="1" i="1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x-none" sz="1400" b="1" i="1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DRAWING GUIDES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6235" y="2834562"/>
            <a:ext cx="1841317" cy="175331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/>
          <p:nvPr userDrawn="1"/>
        </p:nvSpPr>
        <p:spPr bwMode="gray">
          <a:xfrm>
            <a:off x="6800382" y="4047913"/>
            <a:ext cx="1300010" cy="134939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5257332" y="2727113"/>
            <a:ext cx="517993" cy="92287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7" idx="3"/>
            <a:endCxn id="26" idx="1"/>
          </p:cNvCxnSpPr>
          <p:nvPr userDrawn="1"/>
        </p:nvCxnSpPr>
        <p:spPr bwMode="gray">
          <a:xfrm>
            <a:off x="5775325" y="2773257"/>
            <a:ext cx="1025057" cy="1342126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 userDrawn="1"/>
        </p:nvSpPr>
        <p:spPr bwMode="gray">
          <a:xfrm>
            <a:off x="6800382" y="3168651"/>
            <a:ext cx="1300010" cy="258552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10" name="Elbow Connector 9"/>
          <p:cNvCxnSpPr>
            <a:stCxn id="17" idx="3"/>
            <a:endCxn id="25" idx="1"/>
          </p:cNvCxnSpPr>
          <p:nvPr userDrawn="1"/>
        </p:nvCxnSpPr>
        <p:spPr bwMode="gray">
          <a:xfrm>
            <a:off x="5775325" y="2773257"/>
            <a:ext cx="1025057" cy="524670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 userDrawn="1"/>
        </p:nvSpPr>
        <p:spPr bwMode="gray">
          <a:xfrm>
            <a:off x="7108357" y="3594101"/>
            <a:ext cx="812015" cy="174624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14" name="Elbow Connector 13"/>
          <p:cNvCxnSpPr>
            <a:stCxn id="17" idx="3"/>
          </p:cNvCxnSpPr>
          <p:nvPr userDrawn="1"/>
        </p:nvCxnSpPr>
        <p:spPr bwMode="gray">
          <a:xfrm>
            <a:off x="5775325" y="2773257"/>
            <a:ext cx="1333032" cy="91461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8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‹Nr.›</a:t>
            </a:fld>
            <a:endParaRPr lang="x-none"/>
          </a:p>
        </p:txBody>
      </p:sp>
      <p:sp>
        <p:nvSpPr>
          <p:cNvPr id="23" name="TextBox 22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Slide </a:t>
            </a:r>
            <a:r>
              <a:rPr lang="x-none" sz="1400" b="1" dirty="0" err="1">
                <a:solidFill>
                  <a:schemeClr val="tx1"/>
                </a:solidFill>
              </a:rPr>
              <a:t>layouts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choose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between</a:t>
            </a:r>
            <a:r>
              <a:rPr lang="x-none" sz="1400" baseline="0" dirty="0">
                <a:solidFill>
                  <a:schemeClr val="tx1"/>
                </a:solidFill>
              </a:rPr>
              <a:t> different </a:t>
            </a:r>
            <a:r>
              <a:rPr lang="x-none" sz="1400" baseline="0" dirty="0" err="1">
                <a:solidFill>
                  <a:schemeClr val="tx1"/>
                </a:solidFill>
              </a:rPr>
              <a:t>slide</a:t>
            </a:r>
            <a:r>
              <a:rPr lang="x-none" sz="1400" baseline="0" dirty="0">
                <a:solidFill>
                  <a:schemeClr val="tx1"/>
                </a:solidFill>
              </a:rPr>
              <a:t>-layouts.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>
                <a:solidFill>
                  <a:schemeClr val="tx1"/>
                </a:solidFill>
              </a:rPr>
              <a:t>These </a:t>
            </a:r>
            <a:r>
              <a:rPr lang="x-none" sz="1400" baseline="0" dirty="0" err="1">
                <a:solidFill>
                  <a:schemeClr val="tx1"/>
                </a:solidFill>
              </a:rPr>
              <a:t>pre-defined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layouts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gives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you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oportunity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to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use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text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visualisations</a:t>
            </a:r>
            <a:r>
              <a:rPr lang="x-none" sz="1400" baseline="0" dirty="0">
                <a:solidFill>
                  <a:schemeClr val="tx1"/>
                </a:solidFill>
              </a:rPr>
              <a:t> just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right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way</a:t>
            </a:r>
            <a:r>
              <a:rPr lang="x-none" sz="1400" baseline="0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90000"/>
              </a:lnSpc>
            </a:pPr>
            <a:endParaRPr lang="x-none" sz="140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b="1" baseline="0" dirty="0" err="1">
                <a:solidFill>
                  <a:schemeClr val="tx1"/>
                </a:solidFill>
              </a:rPr>
              <a:t>To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use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these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layouts</a:t>
            </a:r>
            <a:r>
              <a:rPr lang="x-none" sz="1400" b="1" baseline="0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baseline="0" dirty="0">
                <a:solidFill>
                  <a:schemeClr val="tx1"/>
                </a:solidFill>
              </a:rPr>
              <a:t>Click on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>
                <a:solidFill>
                  <a:schemeClr val="tx1"/>
                </a:solidFill>
              </a:rPr>
              <a:t>Home-</a:t>
            </a:r>
            <a:r>
              <a:rPr lang="x-none" sz="1400" b="1" i="1" baseline="0" dirty="0" err="1">
                <a:solidFill>
                  <a:schemeClr val="tx1"/>
                </a:solidFill>
              </a:rPr>
              <a:t>tab</a:t>
            </a:r>
            <a:r>
              <a:rPr lang="x-none" sz="1400" b="1" i="1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="1" baseline="0" dirty="0">
                <a:solidFill>
                  <a:schemeClr val="tx1"/>
                </a:solidFill>
              </a:rPr>
              <a:t>New Slide </a:t>
            </a:r>
            <a:r>
              <a:rPr lang="x-none" sz="1400" b="1" baseline="0" dirty="0" err="1">
                <a:solidFill>
                  <a:schemeClr val="tx1"/>
                </a:solidFill>
              </a:rPr>
              <a:t>or</a:t>
            </a:r>
            <a:r>
              <a:rPr lang="x-none" sz="1400" b="1" baseline="0" dirty="0">
                <a:solidFill>
                  <a:schemeClr val="tx1"/>
                </a:solidFill>
              </a:rPr>
              <a:t> Layout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choose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one</a:t>
            </a:r>
            <a:r>
              <a:rPr lang="x-none" sz="1400" baseline="0" dirty="0">
                <a:solidFill>
                  <a:schemeClr val="tx1"/>
                </a:solidFill>
              </a:rPr>
              <a:t> out </a:t>
            </a:r>
            <a:r>
              <a:rPr lang="x-none" sz="1400" baseline="0" dirty="0" err="1">
                <a:solidFill>
                  <a:schemeClr val="tx1"/>
                </a:solidFill>
              </a:rPr>
              <a:t>of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layouts</a:t>
            </a:r>
            <a:endParaRPr lang="x-none" sz="1400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LAYOUTS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243" y="1764279"/>
            <a:ext cx="5185569" cy="2823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93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‹Nr.›</a:t>
            </a:fld>
            <a:endParaRPr lang="x-none"/>
          </a:p>
        </p:txBody>
      </p:sp>
      <p:sp>
        <p:nvSpPr>
          <p:cNvPr id="24" name="TextBox 23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 err="1">
                <a:solidFill>
                  <a:schemeClr val="tx1"/>
                </a:solidFill>
              </a:rPr>
              <a:t>Footer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insert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or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change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your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presentation‘s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footer</a:t>
            </a:r>
            <a:r>
              <a:rPr lang="x-none" sz="1400" dirty="0">
                <a:solidFill>
                  <a:schemeClr val="tx1"/>
                </a:solidFill>
              </a:rPr>
              <a:t>.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>
                <a:solidFill>
                  <a:schemeClr val="tx1"/>
                </a:solidFill>
              </a:rPr>
              <a:t>Click on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="1" i="1" dirty="0">
                <a:solidFill>
                  <a:schemeClr val="tx1"/>
                </a:solidFill>
              </a:rPr>
              <a:t>Insert-</a:t>
            </a:r>
            <a:r>
              <a:rPr lang="x-none" sz="1400" b="1" i="1" dirty="0" err="1">
                <a:solidFill>
                  <a:schemeClr val="tx1"/>
                </a:solidFill>
              </a:rPr>
              <a:t>tab</a:t>
            </a:r>
            <a:r>
              <a:rPr lang="x-none" sz="1400" dirty="0">
                <a:solidFill>
                  <a:schemeClr val="tx1"/>
                </a:solidFill>
              </a:rPr>
              <a:t> |</a:t>
            </a:r>
            <a:r>
              <a:rPr lang="x-none" sz="1400" baseline="0" dirty="0">
                <a:solidFill>
                  <a:schemeClr val="tx1"/>
                </a:solidFill>
              </a:rPr>
              <a:t> Header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Footer</a:t>
            </a:r>
            <a:r>
              <a:rPr lang="x-none" sz="1400" baseline="0" dirty="0">
                <a:solidFill>
                  <a:schemeClr val="tx1"/>
                </a:solidFill>
              </a:rPr>
              <a:t> | </a:t>
            </a:r>
            <a:endParaRPr lang="x-none" sz="1400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FOOTER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2660" y="557711"/>
            <a:ext cx="5156842" cy="197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 userDrawn="1"/>
        </p:nvSpPr>
        <p:spPr bwMode="gray">
          <a:xfrm>
            <a:off x="5672622" y="737870"/>
            <a:ext cx="303534" cy="357715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3546642" y="585471"/>
            <a:ext cx="303534" cy="15240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904" y="2216161"/>
            <a:ext cx="3135784" cy="236523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 userDrawn="1"/>
        </p:nvSpPr>
        <p:spPr bwMode="gray">
          <a:xfrm>
            <a:off x="4103948" y="3548895"/>
            <a:ext cx="1872208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3988848" y="3951742"/>
            <a:ext cx="1987307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6124581" y="2615311"/>
            <a:ext cx="535652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4" idx="3"/>
            <a:endCxn id="12" idx="1"/>
          </p:cNvCxnSpPr>
          <p:nvPr userDrawn="1"/>
        </p:nvCxnSpPr>
        <p:spPr bwMode="gray">
          <a:xfrm>
            <a:off x="3850176" y="661671"/>
            <a:ext cx="1822446" cy="25505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2" idx="2"/>
            <a:endCxn id="15" idx="0"/>
          </p:cNvCxnSpPr>
          <p:nvPr userDrawn="1"/>
        </p:nvCxnSpPr>
        <p:spPr bwMode="gray">
          <a:xfrm rot="5400000">
            <a:off x="4205566" y="1930072"/>
            <a:ext cx="2453310" cy="78433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5" idx="2"/>
            <a:endCxn id="17" idx="0"/>
          </p:cNvCxnSpPr>
          <p:nvPr userDrawn="1"/>
        </p:nvCxnSpPr>
        <p:spPr bwMode="gray">
          <a:xfrm rot="5400000">
            <a:off x="4902573" y="3814262"/>
            <a:ext cx="217409" cy="57550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18" idx="2"/>
          </p:cNvCxnSpPr>
          <p:nvPr userDrawn="1"/>
        </p:nvCxnSpPr>
        <p:spPr bwMode="gray">
          <a:xfrm flipV="1">
            <a:off x="5976155" y="2800749"/>
            <a:ext cx="416252" cy="1243712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76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IMAGES ON TITLE SLID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6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3578" y="3342283"/>
            <a:ext cx="1959865" cy="124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5784" y="551962"/>
            <a:ext cx="3880784" cy="261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4853" y="732236"/>
            <a:ext cx="2858244" cy="163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8597" y="2658272"/>
            <a:ext cx="3502565" cy="1554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‹Nr.›</a:t>
            </a:fld>
            <a:endParaRPr lang="x-none"/>
          </a:p>
        </p:txBody>
      </p:sp>
      <p:sp>
        <p:nvSpPr>
          <p:cNvPr id="24" name="TextBox 23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de-DE" sz="1400" b="1" dirty="0" err="1">
                <a:solidFill>
                  <a:schemeClr val="tx1"/>
                </a:solidFill>
              </a:rPr>
              <a:t>Including</a:t>
            </a:r>
            <a:r>
              <a:rPr lang="de-DE" sz="1400" b="1" baseline="0" dirty="0">
                <a:solidFill>
                  <a:schemeClr val="tx1"/>
                </a:solidFill>
              </a:rPr>
              <a:t> Images </a:t>
            </a:r>
          </a:p>
          <a:p>
            <a:pPr algn="l">
              <a:lnSpc>
                <a:spcPct val="90000"/>
              </a:lnSpc>
            </a:pPr>
            <a:r>
              <a:rPr lang="de-DE" sz="1400" b="1" baseline="0" dirty="0" err="1">
                <a:solidFill>
                  <a:schemeClr val="tx1"/>
                </a:solidFill>
              </a:rPr>
              <a:t>the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right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way</a:t>
            </a:r>
            <a:r>
              <a:rPr lang="x-none" sz="1400" b="1">
                <a:solidFill>
                  <a:schemeClr val="tx1"/>
                </a:solidFill>
              </a:rPr>
              <a:t>:</a:t>
            </a:r>
            <a:endParaRPr lang="x-none" sz="1400" b="1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insert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or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err="1">
                <a:solidFill>
                  <a:schemeClr val="tx1"/>
                </a:solidFill>
              </a:rPr>
              <a:t>change</a:t>
            </a:r>
            <a:r>
              <a:rPr lang="x-none" sz="1400">
                <a:solidFill>
                  <a:schemeClr val="tx1"/>
                </a:solidFill>
              </a:rPr>
              <a:t> </a:t>
            </a:r>
            <a:r>
              <a:rPr lang="de-DE" sz="1400" dirty="0">
                <a:solidFill>
                  <a:schemeClr val="tx1"/>
                </a:solidFill>
              </a:rPr>
              <a:t>an </a:t>
            </a:r>
            <a:r>
              <a:rPr lang="de-DE" sz="1400" dirty="0" err="1">
                <a:solidFill>
                  <a:schemeClr val="tx1"/>
                </a:solidFill>
              </a:rPr>
              <a:t>image</a:t>
            </a:r>
            <a:r>
              <a:rPr lang="de-DE" sz="1400" dirty="0">
                <a:solidFill>
                  <a:schemeClr val="tx1"/>
                </a:solidFill>
              </a:rPr>
              <a:t> on </a:t>
            </a:r>
            <a:r>
              <a:rPr lang="de-DE" sz="1400" dirty="0" err="1">
                <a:solidFill>
                  <a:schemeClr val="tx1"/>
                </a:solidFill>
              </a:rPr>
              <a:t>the</a:t>
            </a:r>
            <a:r>
              <a:rPr lang="de-DE" sz="1400" dirty="0">
                <a:solidFill>
                  <a:schemeClr val="tx1"/>
                </a:solidFill>
              </a:rPr>
              <a:t> title </a:t>
            </a:r>
            <a:r>
              <a:rPr lang="de-DE" sz="1400" dirty="0" err="1">
                <a:solidFill>
                  <a:schemeClr val="tx1"/>
                </a:solidFill>
              </a:rPr>
              <a:t>slide</a:t>
            </a:r>
            <a:r>
              <a:rPr lang="de-DE" sz="1400" dirty="0">
                <a:solidFill>
                  <a:schemeClr val="tx1"/>
                </a:solidFill>
              </a:rPr>
              <a:t> via </a:t>
            </a:r>
            <a:r>
              <a:rPr lang="de-DE" sz="1400" dirty="0" err="1">
                <a:solidFill>
                  <a:schemeClr val="tx1"/>
                </a:solidFill>
              </a:rPr>
              <a:t>the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pre-defined</a:t>
            </a:r>
            <a:r>
              <a:rPr lang="de-DE" sz="1400" dirty="0">
                <a:solidFill>
                  <a:schemeClr val="tx1"/>
                </a:solidFill>
              </a:rPr>
              <a:t> image-box.</a:t>
            </a:r>
          </a:p>
          <a:p>
            <a:pPr algn="l">
              <a:lnSpc>
                <a:spcPct val="90000"/>
              </a:lnSpc>
            </a:pPr>
            <a:endParaRPr lang="de-DE" sz="140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de-DE" sz="1400" baseline="0" dirty="0">
                <a:solidFill>
                  <a:schemeClr val="tx1"/>
                </a:solidFill>
              </a:rPr>
              <a:t>Cl</a:t>
            </a:r>
            <a:r>
              <a:rPr lang="x-none" sz="1400" baseline="0">
                <a:solidFill>
                  <a:schemeClr val="tx1"/>
                </a:solidFill>
              </a:rPr>
              <a:t>ick on </a:t>
            </a:r>
            <a:r>
              <a:rPr lang="de-DE" sz="1400" b="1" i="1" dirty="0">
                <a:solidFill>
                  <a:schemeClr val="tx1"/>
                </a:solidFill>
              </a:rPr>
              <a:t>image-icon</a:t>
            </a:r>
            <a:r>
              <a:rPr lang="x-none" sz="1400">
                <a:solidFill>
                  <a:schemeClr val="tx1"/>
                </a:solidFill>
              </a:rPr>
              <a:t> |</a:t>
            </a:r>
            <a:r>
              <a:rPr lang="x-none" sz="1400" baseline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choose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your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favoured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image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>
                <a:solidFill>
                  <a:schemeClr val="tx1"/>
                </a:solidFill>
              </a:rPr>
              <a:t>| </a:t>
            </a:r>
            <a:r>
              <a:rPr lang="de-DE" sz="1400" baseline="0" dirty="0" err="1">
                <a:solidFill>
                  <a:schemeClr val="tx1"/>
                </a:solidFill>
              </a:rPr>
              <a:t>go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to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home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reset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right-click</a:t>
            </a:r>
            <a:r>
              <a:rPr lang="de-DE" sz="1400" b="1" baseline="0" dirty="0">
                <a:solidFill>
                  <a:schemeClr val="tx1"/>
                </a:solidFill>
              </a:rPr>
              <a:t> on </a:t>
            </a:r>
            <a:r>
              <a:rPr lang="de-DE" sz="1400" b="1" baseline="0" dirty="0" err="1">
                <a:solidFill>
                  <a:schemeClr val="tx1"/>
                </a:solidFill>
              </a:rPr>
              <a:t>your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image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choose</a:t>
            </a:r>
            <a:r>
              <a:rPr lang="de-DE" sz="1400" b="1" baseline="0" dirty="0">
                <a:solidFill>
                  <a:schemeClr val="tx1"/>
                </a:solidFill>
              </a:rPr>
              <a:t> send </a:t>
            </a:r>
            <a:r>
              <a:rPr lang="de-DE" sz="1400" b="1" baseline="0" dirty="0" err="1">
                <a:solidFill>
                  <a:schemeClr val="tx1"/>
                </a:solidFill>
              </a:rPr>
              <a:t>to</a:t>
            </a:r>
            <a:r>
              <a:rPr lang="de-DE" sz="1400" b="1" baseline="0" dirty="0">
                <a:solidFill>
                  <a:schemeClr val="tx1"/>
                </a:solidFill>
              </a:rPr>
              <a:t> back</a:t>
            </a:r>
            <a:endParaRPr lang="x-none" sz="1400" b="1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r>
              <a:rPr lang="x-none"/>
              <a:t/>
            </a:r>
            <a:br>
              <a:rPr lang="x-none"/>
            </a:br>
            <a:r>
              <a:rPr lang="de-DE" dirty="0"/>
              <a:t>IMAGES ON </a:t>
            </a:r>
            <a:br>
              <a:rPr lang="de-DE" dirty="0"/>
            </a:br>
            <a:r>
              <a:rPr lang="de-DE" dirty="0"/>
              <a:t>TITLE SLIDES</a:t>
            </a:r>
            <a:endParaRPr lang="x-none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6336410" y="831586"/>
            <a:ext cx="1980006" cy="119984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5147796" y="2094172"/>
            <a:ext cx="167154" cy="15240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6527894" y="3059994"/>
            <a:ext cx="364160" cy="13335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4" idx="3"/>
            <a:endCxn id="12" idx="1"/>
          </p:cNvCxnSpPr>
          <p:nvPr userDrawn="1"/>
        </p:nvCxnSpPr>
        <p:spPr bwMode="gray">
          <a:xfrm flipV="1">
            <a:off x="5314950" y="891578"/>
            <a:ext cx="1021460" cy="1278794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2" idx="2"/>
            <a:endCxn id="15" idx="0"/>
          </p:cNvCxnSpPr>
          <p:nvPr userDrawn="1"/>
        </p:nvCxnSpPr>
        <p:spPr bwMode="gray">
          <a:xfrm rot="5400000">
            <a:off x="5963982" y="1697563"/>
            <a:ext cx="2108424" cy="616439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5" idx="2"/>
            <a:endCxn id="17" idx="0"/>
          </p:cNvCxnSpPr>
          <p:nvPr userDrawn="1"/>
        </p:nvCxnSpPr>
        <p:spPr bwMode="gray">
          <a:xfrm rot="5400000">
            <a:off x="5299154" y="2720866"/>
            <a:ext cx="938342" cy="1883299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 bwMode="gray">
          <a:xfrm>
            <a:off x="4436266" y="4131686"/>
            <a:ext cx="780818" cy="149802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84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6FC4BA-D733-E04F-9805-B8C6023B29D9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IT Innovation</a:t>
            </a:r>
          </a:p>
        </p:txBody>
      </p:sp>
    </p:spTree>
    <p:extLst>
      <p:ext uri="{BB962C8B-B14F-4D97-AF65-F5344CB8AC3E}">
        <p14:creationId xmlns:p14="http://schemas.microsoft.com/office/powerpoint/2010/main" val="99944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01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1152525"/>
          </a:xfrm>
        </p:spPr>
        <p:txBody>
          <a:bodyPr anchor="ctr" anchorCtr="0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11188" y="1995488"/>
            <a:ext cx="7921625" cy="2592387"/>
          </a:xfrm>
        </p:spPr>
        <p:txBody>
          <a:bodyPr anchor="ctr" anchorCtr="0"/>
          <a:lstStyle>
            <a:lvl1pPr marL="288000" indent="-288000" algn="ctr"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2pPr>
            <a:lvl3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3pPr>
            <a:lvl4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AutoNum type="arabicPeriod"/>
              <a:defRPr sz="1800">
                <a:solidFill>
                  <a:schemeClr val="bg1"/>
                </a:solidFill>
              </a:defRPr>
            </a:lvl4pPr>
            <a:lvl5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5pPr>
            <a:lvl6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6pPr>
            <a:lvl7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7pPr>
            <a:lvl8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8pPr>
            <a:lvl9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</p:spTree>
    <p:extLst>
      <p:ext uri="{BB962C8B-B14F-4D97-AF65-F5344CB8AC3E}">
        <p14:creationId xmlns:p14="http://schemas.microsoft.com/office/powerpoint/2010/main" val="283880106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02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2447113" cy="4032250"/>
          </a:xfrm>
        </p:spPr>
        <p:txBody>
          <a:bodyPr rIns="0" bIns="0" anchor="ctr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348038" y="555625"/>
            <a:ext cx="5184775" cy="4032250"/>
          </a:xfrm>
        </p:spPr>
        <p:txBody>
          <a:bodyPr rIns="0" bIns="0" anchor="ctr" anchorCtr="0"/>
          <a:lstStyle>
            <a:lvl1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2pPr>
            <a:lvl3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3pPr>
            <a:lvl4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4pPr>
            <a:lvl5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5pPr>
            <a:lvl6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6pPr>
            <a:lvl7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7pPr>
            <a:lvl8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8pPr>
            <a:lvl9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</p:spTree>
    <p:extLst>
      <p:ext uri="{BB962C8B-B14F-4D97-AF65-F5344CB8AC3E}">
        <p14:creationId xmlns:p14="http://schemas.microsoft.com/office/powerpoint/2010/main" val="2341397709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‹Nr.›</a:t>
            </a:fld>
            <a:endParaRPr lang="x-none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233888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‹Nr.›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7" y="555624"/>
            <a:ext cx="5184000" cy="40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13048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‹Nr.›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5184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7" y="555625"/>
            <a:ext cx="2448000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855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‹Nr.›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7" y="555625"/>
            <a:ext cx="5183999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3173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3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7" y="0"/>
            <a:ext cx="5795963" cy="51435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‹Nr.›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81615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27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11189" y="555625"/>
            <a:ext cx="2448000" cy="2592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348037" y="555625"/>
            <a:ext cx="5184000" cy="403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805332" y="4587874"/>
            <a:ext cx="511084" cy="555625"/>
          </a:xfrm>
          <a:prstGeom prst="rect">
            <a:avLst/>
          </a:prstGeom>
        </p:spPr>
        <p:txBody>
          <a:bodyPr vert="horz" wrap="none" lIns="0" tIns="0" rIns="0" bIns="14400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347244" y="4587874"/>
            <a:ext cx="4458087" cy="555625"/>
          </a:xfrm>
          <a:prstGeom prst="rect">
            <a:avLst/>
          </a:prstGeom>
        </p:spPr>
        <p:txBody>
          <a:bodyPr vert="horz" lIns="0" tIns="0" rIns="0" bIns="14400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16416" y="4587874"/>
            <a:ext cx="216397" cy="555625"/>
          </a:xfrm>
          <a:prstGeom prst="rect">
            <a:avLst/>
          </a:prstGeom>
        </p:spPr>
        <p:txBody>
          <a:bodyPr vert="horz" wrap="none" lIns="0" tIns="0" rIns="0" bIns="144000" rtlCol="0" anchor="b" anchorCtr="0"/>
          <a:lstStyle>
            <a:lvl1pPr algn="r">
              <a:defRPr sz="700" b="1">
                <a:solidFill>
                  <a:schemeClr val="accent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‹Nr.›</a:t>
            </a:fld>
            <a:endParaRPr lang="x-none" dirty="0"/>
          </a:p>
        </p:txBody>
      </p:sp>
      <p:grpSp>
        <p:nvGrpSpPr>
          <p:cNvPr id="25" name="Group 24"/>
          <p:cNvGrpSpPr/>
          <p:nvPr/>
        </p:nvGrpSpPr>
        <p:grpSpPr bwMode="gray">
          <a:xfrm>
            <a:off x="-88908" y="555625"/>
            <a:ext cx="36000" cy="4029869"/>
            <a:chOff x="-57158" y="555625"/>
            <a:chExt cx="36000" cy="4029869"/>
          </a:xfrm>
        </p:grpSpPr>
        <p:cxnSp>
          <p:nvCxnSpPr>
            <p:cNvPr id="11" name="Straight Connector 10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 bwMode="gray">
          <a:xfrm>
            <a:off x="611188" y="-56831"/>
            <a:ext cx="7920833" cy="36000"/>
            <a:chOff x="611188" y="-44926"/>
            <a:chExt cx="7920833" cy="36000"/>
          </a:xfrm>
        </p:grpSpPr>
        <p:cxnSp>
          <p:nvCxnSpPr>
            <p:cNvPr id="18" name="Straight Connector 17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 bwMode="gray">
          <a:xfrm>
            <a:off x="611188" y="5164331"/>
            <a:ext cx="7920833" cy="36000"/>
            <a:chOff x="611188" y="-44926"/>
            <a:chExt cx="7920833" cy="36000"/>
          </a:xfrm>
        </p:grpSpPr>
        <p:cxnSp>
          <p:nvCxnSpPr>
            <p:cNvPr id="27" name="Straight Connector 26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 bwMode="gray">
          <a:xfrm>
            <a:off x="9162411" y="555625"/>
            <a:ext cx="36000" cy="4029869"/>
            <a:chOff x="-57158" y="555625"/>
            <a:chExt cx="36000" cy="4029869"/>
          </a:xfrm>
        </p:grpSpPr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" descr="adidasGroup_Logo_BWp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09468" y="4721592"/>
            <a:ext cx="514482" cy="26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91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5" r:id="rId3"/>
    <p:sldLayoutId id="2147483667" r:id="rId4"/>
    <p:sldLayoutId id="2147483677" r:id="rId5"/>
    <p:sldLayoutId id="2147483650" r:id="rId6"/>
    <p:sldLayoutId id="2147483656" r:id="rId7"/>
    <p:sldLayoutId id="2147483657" r:id="rId8"/>
    <p:sldLayoutId id="2147483662" r:id="rId9"/>
    <p:sldLayoutId id="2147483659" r:id="rId10"/>
    <p:sldLayoutId id="2147483663" r:id="rId11"/>
    <p:sldLayoutId id="2147483668" r:id="rId12"/>
    <p:sldLayoutId id="2147483658" r:id="rId13"/>
    <p:sldLayoutId id="2147483670" r:id="rId14"/>
    <p:sldLayoutId id="2147483661" r:id="rId15"/>
    <p:sldLayoutId id="2147483660" r:id="rId16"/>
    <p:sldLayoutId id="2147483671" r:id="rId17"/>
    <p:sldLayoutId id="2147483664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8" r:id="rId24"/>
    <p:sldLayoutId id="2147483679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Clr>
          <a:schemeClr val="accent1"/>
        </a:buClr>
        <a:buSzPct val="9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Symbol" pitchFamily="18" charset="2"/>
        <a:buChar char="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00" indent="-18000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9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jpg"/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gray">
          <a:xfrm>
            <a:off x="0" y="383912"/>
            <a:ext cx="9144000" cy="37479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 bwMode="gray">
          <a:xfrm>
            <a:off x="3041" y="3711795"/>
            <a:ext cx="9140959" cy="1438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 bwMode="gray">
          <a:xfrm rot="16200000">
            <a:off x="-560248" y="4271535"/>
            <a:ext cx="1429278" cy="3097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400" b="1" dirty="0">
                <a:solidFill>
                  <a:schemeClr val="bg1"/>
                </a:solidFill>
                <a:latin typeface="adineue PRO Black" panose="020B0A03020201060004" pitchFamily="34" charset="0"/>
              </a:rPr>
              <a:t>TECHNOLOGIES</a:t>
            </a:r>
            <a:endParaRPr lang="en-US" sz="1400" b="1" dirty="0" err="1">
              <a:solidFill>
                <a:schemeClr val="bg1"/>
              </a:solidFill>
              <a:latin typeface="adineue PRO Black" panose="020B0A030202010600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251081" y="3907983"/>
            <a:ext cx="2276281" cy="1110105"/>
            <a:chOff x="5585565" y="3981670"/>
            <a:chExt cx="1744011" cy="768104"/>
          </a:xfrm>
        </p:grpSpPr>
        <p:grpSp>
          <p:nvGrpSpPr>
            <p:cNvPr id="46" name="Group 45"/>
            <p:cNvGrpSpPr/>
            <p:nvPr/>
          </p:nvGrpSpPr>
          <p:grpSpPr>
            <a:xfrm>
              <a:off x="5585565" y="3994044"/>
              <a:ext cx="186113" cy="755730"/>
              <a:chOff x="3296692" y="3994044"/>
              <a:chExt cx="186113" cy="755730"/>
            </a:xfrm>
          </p:grpSpPr>
          <p:sp>
            <p:nvSpPr>
              <p:cNvPr id="52" name="Rectangle 51"/>
              <p:cNvSpPr/>
              <p:nvPr/>
            </p:nvSpPr>
            <p:spPr bwMode="gray">
              <a:xfrm>
                <a:off x="3298402" y="456977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56" name="Rectangle 55"/>
              <p:cNvSpPr/>
              <p:nvPr/>
            </p:nvSpPr>
            <p:spPr bwMode="gray">
              <a:xfrm>
                <a:off x="3296692" y="4281909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57" name="Rectangle 56"/>
              <p:cNvSpPr/>
              <p:nvPr/>
            </p:nvSpPr>
            <p:spPr bwMode="gray">
              <a:xfrm>
                <a:off x="3296692" y="399404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</p:grpSp>
        <p:sp>
          <p:nvSpPr>
            <p:cNvPr id="63" name="TextBox 62"/>
            <p:cNvSpPr txBox="1"/>
            <p:nvPr/>
          </p:nvSpPr>
          <p:spPr bwMode="gray">
            <a:xfrm>
              <a:off x="5844517" y="4269535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smtClean="0">
                  <a:latin typeface="adineue PRO TT Light" panose="020B0303020201060004" pitchFamily="34" charset="0"/>
                </a:rPr>
                <a:t>IOS/SWIFT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 bwMode="gray">
            <a:xfrm>
              <a:off x="5844517" y="455740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smtClean="0">
                  <a:latin typeface="adineue PRO TT Light" panose="020B0303020201060004" pitchFamily="34" charset="0"/>
                </a:rPr>
                <a:t>Google </a:t>
              </a:r>
              <a:r>
                <a:rPr lang="de-DE" sz="1400" dirty="0" err="1" smtClean="0">
                  <a:latin typeface="adineue PRO TT Light" panose="020B0303020201060004" pitchFamily="34" charset="0"/>
                </a:rPr>
                <a:t>Firebase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 bwMode="gray">
            <a:xfrm>
              <a:off x="5844517" y="398167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smtClean="0">
                  <a:latin typeface="adineue PRO TT Light" panose="020B0303020201060004" pitchFamily="34" charset="0"/>
                </a:rPr>
                <a:t>Adobe XD CC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</p:grpSp>
      <p:sp>
        <p:nvSpPr>
          <p:cNvPr id="71" name="Rectangle 70"/>
          <p:cNvSpPr/>
          <p:nvPr/>
        </p:nvSpPr>
        <p:spPr bwMode="gray">
          <a:xfrm rot="5400000">
            <a:off x="208643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33" name="TextBox 32"/>
          <p:cNvSpPr txBox="1"/>
          <p:nvPr/>
        </p:nvSpPr>
        <p:spPr bwMode="gray">
          <a:xfrm>
            <a:off x="-77378" y="239052"/>
            <a:ext cx="4535487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 smtClean="0">
                <a:latin typeface="adineue PRO TT Black" panose="020B0A03020201060004" pitchFamily="34" charset="0"/>
              </a:rPr>
              <a:t>&lt;</a:t>
            </a:r>
            <a:r>
              <a:rPr lang="de-DE" sz="1600" dirty="0" err="1" smtClean="0">
                <a:latin typeface="adineue PRO TT Black" panose="020B0A03020201060004" pitchFamily="34" charset="0"/>
              </a:rPr>
              <a:t>NoBody</a:t>
            </a:r>
            <a:r>
              <a:rPr lang="de-DE" sz="1600" dirty="0" smtClean="0">
                <a:latin typeface="adineue PRO TT Black" panose="020B0A03020201060004" pitchFamily="34" charset="0"/>
              </a:rPr>
              <a:t>&gt;</a:t>
            </a:r>
            <a:endParaRPr lang="de-DE" sz="1050" dirty="0">
              <a:latin typeface="adineue PRO TT Light" panose="020B03030202010600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gray">
          <a:xfrm>
            <a:off x="2013012" y="704772"/>
            <a:ext cx="2514129" cy="188465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Adrian Naranjo</a:t>
            </a: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Carlos Rodriguez</a:t>
            </a: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Jose Mir</a:t>
            </a: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Sergio Redondo</a:t>
            </a: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 algn="l">
              <a:lnSpc>
                <a:spcPct val="200000"/>
              </a:lnSpc>
            </a:pP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 algn="l">
              <a:lnSpc>
                <a:spcPct val="200000"/>
              </a:lnSpc>
            </a:pP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 rot="19916739">
            <a:off x="512984" y="3914123"/>
            <a:ext cx="572468" cy="57246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386234" y="788395"/>
            <a:ext cx="762000" cy="762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4A883A3-9E1C-FB40-B2DD-2A5AE2300BFB}"/>
              </a:ext>
            </a:extLst>
          </p:cNvPr>
          <p:cNvGrpSpPr/>
          <p:nvPr/>
        </p:nvGrpSpPr>
        <p:grpSpPr>
          <a:xfrm>
            <a:off x="1570861" y="780031"/>
            <a:ext cx="343005" cy="1369047"/>
            <a:chOff x="135609" y="1945963"/>
            <a:chExt cx="343005" cy="1369047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1945963"/>
              <a:ext cx="343005" cy="343005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2323933"/>
              <a:ext cx="343005" cy="343005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2704244"/>
              <a:ext cx="343005" cy="286730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3028280"/>
              <a:ext cx="343005" cy="286730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3863960" y="3907983"/>
            <a:ext cx="2290295" cy="1152039"/>
            <a:chOff x="5574828" y="3981670"/>
            <a:chExt cx="1754748" cy="797119"/>
          </a:xfrm>
        </p:grpSpPr>
        <p:grpSp>
          <p:nvGrpSpPr>
            <p:cNvPr id="92" name="Group 91"/>
            <p:cNvGrpSpPr/>
            <p:nvPr/>
          </p:nvGrpSpPr>
          <p:grpSpPr>
            <a:xfrm>
              <a:off x="5574828" y="3994044"/>
              <a:ext cx="221308" cy="784745"/>
              <a:chOff x="3285955" y="3994044"/>
              <a:chExt cx="221308" cy="784745"/>
            </a:xfrm>
          </p:grpSpPr>
          <p:sp>
            <p:nvSpPr>
              <p:cNvPr id="96" name="Rectangle 95"/>
              <p:cNvSpPr/>
              <p:nvPr/>
            </p:nvSpPr>
            <p:spPr bwMode="gray">
              <a:xfrm>
                <a:off x="3298402" y="456977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97" name="Multiply 54"/>
              <p:cNvSpPr/>
              <p:nvPr/>
            </p:nvSpPr>
            <p:spPr bwMode="gray">
              <a:xfrm>
                <a:off x="3285955" y="4537126"/>
                <a:ext cx="221308" cy="241663"/>
              </a:xfrm>
              <a:prstGeom prst="mathMultiply">
                <a:avLst/>
              </a:prstGeom>
              <a:solidFill>
                <a:schemeClr val="bg1"/>
              </a:solidFill>
              <a:ln w="6350">
                <a:noFill/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de-DE" sz="1400"/>
              </a:p>
            </p:txBody>
          </p:sp>
          <p:sp>
            <p:nvSpPr>
              <p:cNvPr id="98" name="Rectangle 97"/>
              <p:cNvSpPr/>
              <p:nvPr/>
            </p:nvSpPr>
            <p:spPr bwMode="gray">
              <a:xfrm>
                <a:off x="3296692" y="4281909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99" name="Rectangle 98"/>
              <p:cNvSpPr/>
              <p:nvPr/>
            </p:nvSpPr>
            <p:spPr bwMode="gray">
              <a:xfrm>
                <a:off x="3296692" y="399404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</p:grpSp>
        <p:sp>
          <p:nvSpPr>
            <p:cNvPr id="93" name="TextBox 92"/>
            <p:cNvSpPr txBox="1"/>
            <p:nvPr/>
          </p:nvSpPr>
          <p:spPr bwMode="gray">
            <a:xfrm>
              <a:off x="5844517" y="4269535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smtClean="0">
                  <a:latin typeface="adineue PRO TT Light" panose="020B0303020201060004" pitchFamily="34" charset="0"/>
                </a:rPr>
                <a:t>IBM SPSS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 bwMode="gray">
            <a:xfrm>
              <a:off x="5844517" y="455740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smtClean="0">
                  <a:latin typeface="adineue PRO TT Light" panose="020B0303020201060004" pitchFamily="34" charset="0"/>
                </a:rPr>
                <a:t>Regression-</a:t>
              </a:r>
              <a:r>
                <a:rPr lang="de-DE" sz="1400" dirty="0" err="1" smtClean="0">
                  <a:latin typeface="adineue PRO TT Light" panose="020B0303020201060004" pitchFamily="34" charset="0"/>
                </a:rPr>
                <a:t>js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 bwMode="gray">
            <a:xfrm>
              <a:off x="5844517" y="398167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err="1" smtClean="0">
                  <a:latin typeface="adineue PRO TT Light" panose="020B0303020201060004" pitchFamily="34" charset="0"/>
                </a:rPr>
                <a:t>Maching</a:t>
              </a:r>
              <a:r>
                <a:rPr lang="de-DE" sz="1400" dirty="0" smtClean="0">
                  <a:latin typeface="adineue PRO TT Light" panose="020B0303020201060004" pitchFamily="34" charset="0"/>
                </a:rPr>
                <a:t> Learning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746201" y="3907983"/>
            <a:ext cx="2290295" cy="1152039"/>
            <a:chOff x="5574828" y="3981670"/>
            <a:chExt cx="1754748" cy="797119"/>
          </a:xfrm>
        </p:grpSpPr>
        <p:grpSp>
          <p:nvGrpSpPr>
            <p:cNvPr id="101" name="Group 100"/>
            <p:cNvGrpSpPr/>
            <p:nvPr/>
          </p:nvGrpSpPr>
          <p:grpSpPr>
            <a:xfrm>
              <a:off x="5574828" y="3994044"/>
              <a:ext cx="221308" cy="784745"/>
              <a:chOff x="3285955" y="3994044"/>
              <a:chExt cx="221308" cy="784745"/>
            </a:xfrm>
          </p:grpSpPr>
          <p:sp>
            <p:nvSpPr>
              <p:cNvPr id="105" name="Rectangle 104"/>
              <p:cNvSpPr/>
              <p:nvPr/>
            </p:nvSpPr>
            <p:spPr bwMode="gray">
              <a:xfrm>
                <a:off x="3298402" y="456977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106" name="Multiply 54"/>
              <p:cNvSpPr/>
              <p:nvPr/>
            </p:nvSpPr>
            <p:spPr bwMode="gray">
              <a:xfrm>
                <a:off x="3285955" y="4537126"/>
                <a:ext cx="221308" cy="241663"/>
              </a:xfrm>
              <a:prstGeom prst="mathMultiply">
                <a:avLst/>
              </a:prstGeom>
              <a:solidFill>
                <a:schemeClr val="bg1"/>
              </a:solidFill>
              <a:ln w="6350">
                <a:noFill/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de-DE" sz="1400"/>
              </a:p>
            </p:txBody>
          </p:sp>
          <p:sp>
            <p:nvSpPr>
              <p:cNvPr id="107" name="Rectangle 106"/>
              <p:cNvSpPr/>
              <p:nvPr/>
            </p:nvSpPr>
            <p:spPr bwMode="gray">
              <a:xfrm>
                <a:off x="3296692" y="4281909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108" name="Rectangle 107"/>
              <p:cNvSpPr/>
              <p:nvPr/>
            </p:nvSpPr>
            <p:spPr bwMode="gray">
              <a:xfrm>
                <a:off x="3296692" y="399404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</p:grpSp>
        <p:sp>
          <p:nvSpPr>
            <p:cNvPr id="102" name="TextBox 101"/>
            <p:cNvSpPr txBox="1"/>
            <p:nvPr/>
          </p:nvSpPr>
          <p:spPr bwMode="gray">
            <a:xfrm>
              <a:off x="5844517" y="4269535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smtClean="0">
                  <a:latin typeface="adineue PRO TT Light" panose="020B0303020201060004" pitchFamily="34" charset="0"/>
                </a:rPr>
                <a:t>PM2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 bwMode="gray">
            <a:xfrm>
              <a:off x="5844517" y="455740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smtClean="0">
                  <a:latin typeface="adineue PRO TT Light" panose="020B0303020201060004" pitchFamily="34" charset="0"/>
                </a:rPr>
                <a:t>AWS(EC2)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 bwMode="gray">
            <a:xfrm>
              <a:off x="5844517" y="398167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err="1" smtClean="0">
                  <a:latin typeface="adineue PRO TT Light" panose="020B0303020201060004" pitchFamily="34" charset="0"/>
                </a:rPr>
                <a:t>Node</a:t>
              </a:r>
              <a:r>
                <a:rPr lang="de-DE" sz="1400" dirty="0" smtClean="0">
                  <a:latin typeface="adineue PRO TT Light" panose="020B0303020201060004" pitchFamily="34" charset="0"/>
                </a:rPr>
                <a:t> + Express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34" y="4634230"/>
            <a:ext cx="698780" cy="471804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 bwMode="gray">
          <a:xfrm rot="5400000">
            <a:off x="669712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66" name="TextBox 65"/>
          <p:cNvSpPr txBox="1"/>
          <p:nvPr/>
        </p:nvSpPr>
        <p:spPr bwMode="gray">
          <a:xfrm>
            <a:off x="4608513" y="208940"/>
            <a:ext cx="4535487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>
                <a:latin typeface="adineue PRO TT Black" panose="020B0A03020201060004" pitchFamily="34" charset="0"/>
              </a:rPr>
              <a:t>TEAM PICTURE</a:t>
            </a:r>
            <a:endParaRPr lang="de-DE" sz="1050" dirty="0">
              <a:latin typeface="adineue PRO TT Light" panose="020B03030202010600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AFC351FE-DBDB-EC48-9F64-A4F172D6A6D3}"/>
              </a:ext>
            </a:extLst>
          </p:cNvPr>
          <p:cNvSpPr/>
          <p:nvPr/>
        </p:nvSpPr>
        <p:spPr bwMode="gray">
          <a:xfrm rot="5400000">
            <a:off x="2161634" y="1035125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F06F955-0B68-504B-89AC-054FDF55E683}"/>
              </a:ext>
            </a:extLst>
          </p:cNvPr>
          <p:cNvSpPr txBox="1"/>
          <p:nvPr/>
        </p:nvSpPr>
        <p:spPr bwMode="gray">
          <a:xfrm>
            <a:off x="-87552" y="3149778"/>
            <a:ext cx="4774296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400" dirty="0" smtClean="0">
                <a:latin typeface="adineue PRO TT Black" panose="020B0A03020201060004" pitchFamily="34" charset="0"/>
              </a:rPr>
              <a:t>&lt;STANDAPP&gt;</a:t>
            </a:r>
            <a:endParaRPr lang="de-DE" sz="1000" dirty="0">
              <a:latin typeface="adineue PRO TT Light" panose="020B0303020201060004" pitchFamily="34" charset="0"/>
            </a:endParaRPr>
          </a:p>
        </p:txBody>
      </p:sp>
      <p:sp>
        <p:nvSpPr>
          <p:cNvPr id="54" name="Multiply 54"/>
          <p:cNvSpPr/>
          <p:nvPr/>
        </p:nvSpPr>
        <p:spPr bwMode="gray">
          <a:xfrm>
            <a:off x="1237067" y="3886270"/>
            <a:ext cx="288851" cy="349264"/>
          </a:xfrm>
          <a:prstGeom prst="mathMultiply">
            <a:avLst/>
          </a:prstGeom>
          <a:solidFill>
            <a:schemeClr val="bg1"/>
          </a:solidFill>
          <a:ln w="635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de-DE" sz="1400"/>
          </a:p>
        </p:txBody>
      </p:sp>
      <p:sp>
        <p:nvSpPr>
          <p:cNvPr id="59" name="Multiply 54"/>
          <p:cNvSpPr/>
          <p:nvPr/>
        </p:nvSpPr>
        <p:spPr bwMode="gray">
          <a:xfrm>
            <a:off x="1222505" y="4305005"/>
            <a:ext cx="288851" cy="349264"/>
          </a:xfrm>
          <a:prstGeom prst="mathMultiply">
            <a:avLst/>
          </a:prstGeom>
          <a:solidFill>
            <a:schemeClr val="bg1"/>
          </a:solidFill>
          <a:ln w="635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de-DE" sz="1400"/>
          </a:p>
        </p:txBody>
      </p:sp>
      <p:sp>
        <p:nvSpPr>
          <p:cNvPr id="60" name="Multiply 54"/>
          <p:cNvSpPr/>
          <p:nvPr/>
        </p:nvSpPr>
        <p:spPr bwMode="gray">
          <a:xfrm>
            <a:off x="1230364" y="4721609"/>
            <a:ext cx="288851" cy="349264"/>
          </a:xfrm>
          <a:prstGeom prst="mathMultiply">
            <a:avLst/>
          </a:prstGeom>
          <a:solidFill>
            <a:schemeClr val="bg1"/>
          </a:solidFill>
          <a:ln w="635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de-DE" sz="1400"/>
          </a:p>
        </p:txBody>
      </p:sp>
      <p:sp>
        <p:nvSpPr>
          <p:cNvPr id="61" name="Multiply 54"/>
          <p:cNvSpPr/>
          <p:nvPr/>
        </p:nvSpPr>
        <p:spPr bwMode="gray">
          <a:xfrm>
            <a:off x="3863960" y="4305005"/>
            <a:ext cx="288851" cy="349264"/>
          </a:xfrm>
          <a:prstGeom prst="mathMultiply">
            <a:avLst/>
          </a:prstGeom>
          <a:solidFill>
            <a:schemeClr val="bg1"/>
          </a:solidFill>
          <a:ln w="635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de-DE" sz="1400"/>
          </a:p>
        </p:txBody>
      </p:sp>
      <p:sp>
        <p:nvSpPr>
          <p:cNvPr id="67" name="Multiply 54"/>
          <p:cNvSpPr/>
          <p:nvPr/>
        </p:nvSpPr>
        <p:spPr bwMode="gray">
          <a:xfrm>
            <a:off x="3863960" y="3897413"/>
            <a:ext cx="288851" cy="349264"/>
          </a:xfrm>
          <a:prstGeom prst="mathMultiply">
            <a:avLst/>
          </a:prstGeom>
          <a:solidFill>
            <a:schemeClr val="bg1"/>
          </a:solidFill>
          <a:ln w="635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de-DE" sz="1400"/>
          </a:p>
        </p:txBody>
      </p:sp>
      <p:sp>
        <p:nvSpPr>
          <p:cNvPr id="79" name="Multiply 54"/>
          <p:cNvSpPr/>
          <p:nvPr/>
        </p:nvSpPr>
        <p:spPr bwMode="gray">
          <a:xfrm>
            <a:off x="6746201" y="4304053"/>
            <a:ext cx="288851" cy="349264"/>
          </a:xfrm>
          <a:prstGeom prst="mathMultiply">
            <a:avLst/>
          </a:prstGeom>
          <a:solidFill>
            <a:schemeClr val="bg1"/>
          </a:solidFill>
          <a:ln w="635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de-DE" sz="1400"/>
          </a:p>
        </p:txBody>
      </p:sp>
      <p:sp>
        <p:nvSpPr>
          <p:cNvPr id="80" name="Multiply 54"/>
          <p:cNvSpPr/>
          <p:nvPr/>
        </p:nvSpPr>
        <p:spPr bwMode="gray">
          <a:xfrm>
            <a:off x="6746201" y="3897413"/>
            <a:ext cx="288851" cy="349264"/>
          </a:xfrm>
          <a:prstGeom prst="mathMultiply">
            <a:avLst/>
          </a:prstGeom>
          <a:solidFill>
            <a:schemeClr val="bg1"/>
          </a:solidFill>
          <a:ln w="635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de-DE" sz="140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945" y="672900"/>
            <a:ext cx="4263907" cy="300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889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didas GROUP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miter lim="800000"/>
        </a:ln>
      </a:spPr>
      <a:bodyPr lIns="72000" tIns="72000" rIns="72000" bIns="72000" rtlCol="0" anchor="ctr"/>
      <a:lstStyle>
        <a:defPPr algn="ctr">
          <a:spcBef>
            <a:spcPts val="0"/>
          </a:spcBef>
          <a:defRPr sz="1400" smtClean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miter lim="800000"/>
        </a:ln>
      </a:spPr>
      <a:bodyPr lIns="72000" tIns="72000" rIns="72000" bIns="72000" rtlCol="0" anchor="ctr"/>
      <a:lstStyle>
        <a:defPPr algn="ctr">
          <a:spcBef>
            <a:spcPts val="0"/>
          </a:spcBef>
          <a:defRPr sz="1400" smtClean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 w="12700" cap="sq">
          <a:solidFill>
            <a:schemeClr val="accent1"/>
          </a:solidFill>
          <a:miter lim="800000"/>
        </a:ln>
      </a:spPr>
      <a:bodyPr rot="0" spcFirstLastPara="0" vertOverflow="overflow" horzOverflow="overflow" vert="horz" wrap="square" lIns="144000" tIns="144000" rIns="144000" bIns="144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0"/>
          </a:spcBef>
          <a:defRPr sz="1400"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b" anchorCtr="0">
        <a:noAutofit/>
      </a:bodyPr>
      <a:lstStyle>
        <a:defPPr algn="l">
          <a:lnSpc>
            <a:spcPct val="90000"/>
          </a:lnSpc>
          <a:defRPr sz="2400" dirty="0" err="1" smtClean="0">
            <a:solidFill>
              <a:schemeClr val="accent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adidas GROUP</Template>
  <TotalTime>24</TotalTime>
  <Words>34</Words>
  <Application>Microsoft Macintosh PowerPoint</Application>
  <PresentationFormat>Presentación en pantalla (16:9)</PresentationFormat>
  <Paragraphs>17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Wingdings</vt:lpstr>
      <vt:lpstr>Arial</vt:lpstr>
      <vt:lpstr>adineue PRO Black</vt:lpstr>
      <vt:lpstr>adineue PRO TT Light</vt:lpstr>
      <vt:lpstr>AdiHaus</vt:lpstr>
      <vt:lpstr>adineue PRO TT Black</vt:lpstr>
      <vt:lpstr>Symbol</vt:lpstr>
      <vt:lpstr>adidas GROUP</vt:lpstr>
      <vt:lpstr>Presentación de PowerPoint</vt:lpstr>
    </vt:vector>
  </TitlesOfParts>
  <Company>adidas Group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IT</dc:title>
  <dc:creator>Zagel, Christian</dc:creator>
  <cp:lastModifiedBy>Carlos Rodríguez González</cp:lastModifiedBy>
  <cp:revision>473</cp:revision>
  <cp:lastPrinted>2014-06-23T19:01:57Z</cp:lastPrinted>
  <dcterms:created xsi:type="dcterms:W3CDTF">2012-05-23T20:39:00Z</dcterms:created>
  <dcterms:modified xsi:type="dcterms:W3CDTF">2018-05-27T09:16:36Z</dcterms:modified>
</cp:coreProperties>
</file>