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278" r:id="rId2"/>
    <p:sldId id="279" r:id="rId3"/>
    <p:sldId id="280" r:id="rId4"/>
    <p:sldId id="293" r:id="rId5"/>
    <p:sldId id="294" r:id="rId6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5" d="100"/>
          <a:sy n="65" d="100"/>
        </p:scale>
        <p:origin x="374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БОТ ДЛЯ ФИТНЕСА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5029" y="114131"/>
            <a:ext cx="2677837" cy="54626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400" dirty="0">
                <a:solidFill>
                  <a:schemeClr val="tx1"/>
                </a:solidFill>
              </a:rPr>
              <a:t>Ким Руслан Владимирович </a:t>
            </a:r>
          </a:p>
          <a:p>
            <a:pPr rtl="0"/>
            <a:r>
              <a:rPr lang="ru-RU" sz="1400" dirty="0">
                <a:solidFill>
                  <a:schemeClr val="tx1"/>
                </a:solidFill>
              </a:rPr>
              <a:t>Поливанов Лев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16" y="996019"/>
            <a:ext cx="5693664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ВВЕДЕНИЕ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15" y="1764115"/>
            <a:ext cx="7635918" cy="272321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000" dirty="0"/>
              <a:t>Этот бот может предложить пользователям разнообразные упражнения, тренировки, советы по питанию и здоровому образу жизни. Пользователи могут выбирать программы тренировок на основе своих целей (похудение, набор мышечной массы, улучшение физической формы и т. д.), уровня подготовки и доступного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795" y="414189"/>
            <a:ext cx="676656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928" y="1317752"/>
            <a:ext cx="6766560" cy="33135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В файле </a:t>
            </a:r>
            <a:r>
              <a:rPr lang="en-US" sz="1600" dirty="0"/>
              <a:t>main.py </a:t>
            </a:r>
            <a:r>
              <a:rPr lang="ru-RU" sz="1600" dirty="0"/>
              <a:t>определяется токен бота и функции отвечающие за главное меню, выбор тренировок, питание и профиль пользователя.</a:t>
            </a:r>
          </a:p>
          <a:p>
            <a:pPr rtl="0"/>
            <a:r>
              <a:rPr lang="ru-RU" sz="1600" dirty="0"/>
              <a:t>В файле </a:t>
            </a:r>
            <a:r>
              <a:rPr lang="en-US" sz="1600" dirty="0"/>
              <a:t>markups.py </a:t>
            </a:r>
            <a:r>
              <a:rPr lang="ru-RU" sz="1600" dirty="0"/>
              <a:t>находятся все кнопки, которые обрабатывает бот.</a:t>
            </a:r>
          </a:p>
          <a:p>
            <a:pPr rtl="0"/>
            <a:r>
              <a:rPr lang="ru-RU" sz="1600" dirty="0"/>
              <a:t>Файл </a:t>
            </a:r>
            <a:r>
              <a:rPr lang="en-US" sz="1600" dirty="0"/>
              <a:t>profile.py </a:t>
            </a:r>
            <a:r>
              <a:rPr lang="ru-RU" sz="1600" dirty="0"/>
              <a:t>отвечает за отображение информации о пользователе. Все данные пользователя хранятся в БД.</a:t>
            </a:r>
          </a:p>
          <a:p>
            <a:pPr rtl="0"/>
            <a:r>
              <a:rPr lang="ru-RU" sz="1600" dirty="0"/>
              <a:t>Файл </a:t>
            </a:r>
            <a:r>
              <a:rPr lang="en-US" sz="1600" dirty="0"/>
              <a:t>trainings.py </a:t>
            </a:r>
            <a:r>
              <a:rPr lang="ru-RU" sz="1600" dirty="0"/>
              <a:t>отвечает за тренировки и их отображение в боте. Тренировки хранятся в текстовых файлах.</a:t>
            </a:r>
          </a:p>
          <a:p>
            <a:pPr rtl="0"/>
            <a:r>
              <a:rPr lang="ru-RU" sz="1600" dirty="0"/>
              <a:t>Файл </a:t>
            </a:r>
            <a:r>
              <a:rPr lang="en-US" sz="1600" dirty="0"/>
              <a:t>database.py </a:t>
            </a:r>
            <a:r>
              <a:rPr lang="ru-RU" sz="1600" dirty="0"/>
              <a:t>отвечает за БД (создание таблицы пользователей, создание таблицы тренировок, получение и изменение информации БД)</a:t>
            </a:r>
          </a:p>
          <a:p>
            <a:pPr rtl="0"/>
            <a:r>
              <a:rPr lang="ru-RU" sz="1600" dirty="0"/>
              <a:t>Также есть файлы </a:t>
            </a:r>
            <a:r>
              <a:rPr lang="en-US" sz="1600" dirty="0"/>
              <a:t>feeding.py</a:t>
            </a:r>
            <a:r>
              <a:rPr lang="ru-RU" sz="1600" dirty="0"/>
              <a:t> (отвечает за питание) и </a:t>
            </a:r>
            <a:r>
              <a:rPr lang="en-US" sz="1600" dirty="0"/>
              <a:t>index.py (</a:t>
            </a:r>
            <a:r>
              <a:rPr lang="ru-RU" sz="1600" dirty="0"/>
              <a:t>в нем производится расчет индекса массы тела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915" y="798237"/>
            <a:ext cx="4408085" cy="6675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ЗАКЛЮЧЕНИЕ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AFBCEEE-DE18-4886-9745-9915F772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668" y="2050966"/>
            <a:ext cx="6438731" cy="1843701"/>
          </a:xfrm>
        </p:spPr>
        <p:txBody>
          <a:bodyPr/>
          <a:lstStyle/>
          <a:p>
            <a:r>
              <a:rPr lang="ru-RU" sz="1800" dirty="0"/>
              <a:t>Мы почти справились со всеми задачами.</a:t>
            </a:r>
          </a:p>
          <a:p>
            <a:endParaRPr lang="ru-RU" sz="1800" dirty="0"/>
          </a:p>
          <a:p>
            <a:r>
              <a:rPr lang="ru-RU" sz="1800" dirty="0"/>
              <a:t>В будущем можно добавить больше тренировок, а также сделать подбор тренировок для физического состояния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51F6268-A86A-3E70-0FF2-0D0DB164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166784-2321-EB68-549A-36603C35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3C6C6D-EF45-E573-32E0-92BB590E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648" y="796062"/>
            <a:ext cx="557070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21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{B3A7F6D4-BA99-43FC-80E0-1A24D58472FA}tf78438558_win32</Template>
  <TotalTime>50</TotalTime>
  <Words>208</Words>
  <Application>Microsoft Office PowerPoint</Application>
  <PresentationFormat>Широкоэкранный</PresentationFormat>
  <Paragraphs>18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Aptos</vt:lpstr>
      <vt:lpstr>Arial</vt:lpstr>
      <vt:lpstr>Arial Black</vt:lpstr>
      <vt:lpstr>Times new Roman</vt:lpstr>
      <vt:lpstr>Тема Office</vt:lpstr>
      <vt:lpstr>БОТ ДЛЯ ФИТНЕСА </vt:lpstr>
      <vt:lpstr>ВВЕДЕНИЕ</vt:lpstr>
      <vt:lpstr>Структура проекта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ФИТНЕСА</dc:title>
  <dc:subject/>
  <dc:creator>user</dc:creator>
  <cp:lastModifiedBy>Руслан Ким</cp:lastModifiedBy>
  <cp:revision>8</cp:revision>
  <dcterms:created xsi:type="dcterms:W3CDTF">2024-04-23T13:39:25Z</dcterms:created>
  <dcterms:modified xsi:type="dcterms:W3CDTF">2024-04-23T15:13:47Z</dcterms:modified>
</cp:coreProperties>
</file>