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5" d="100"/>
          <a:sy n="95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7178026"/>
                  </p:ext>
                </p:extLst>
              </p:nvPr>
            </p:nvGraphicFramePr>
            <p:xfrm>
              <a:off x="157019" y="212436"/>
              <a:ext cx="11813308" cy="654858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019" y="212436"/>
                <a:ext cx="11813308" cy="65485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3BB55BC0-8C3E-CAC7-41AD-BD49FDA668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0302399"/>
                  </p:ext>
                </p:extLst>
              </p:nvPr>
            </p:nvGraphicFramePr>
            <p:xfrm>
              <a:off x="192505" y="176462"/>
              <a:ext cx="11919284" cy="661736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3BB55BC0-8C3E-CAC7-41AD-BD49FDA668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505" y="176462"/>
                <a:ext cx="11919284" cy="66173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75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9736A484-7AE5-9CE0-9EC7-7D19616FF9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7578241"/>
                  </p:ext>
                </p:extLst>
              </p:nvPr>
            </p:nvGraphicFramePr>
            <p:xfrm>
              <a:off x="56147" y="120316"/>
              <a:ext cx="12135853" cy="667351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9736A484-7AE5-9CE0-9EC7-7D19616FF9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47" y="120316"/>
                <a:ext cx="12135853" cy="66735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182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873903A4-F5D0-6A9F-DFBC-C6CC7119D8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5214277"/>
                  </p:ext>
                </p:extLst>
              </p:nvPr>
            </p:nvGraphicFramePr>
            <p:xfrm>
              <a:off x="112295" y="104274"/>
              <a:ext cx="12079705" cy="67537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873903A4-F5D0-6A9F-DFBC-C6CC7119D8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295" y="104274"/>
                <a:ext cx="12079705" cy="67537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76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905df812-6e7d-41df-964d-6c2f3de59baf}">
  <we:reference id="WA200003233" version="2.0.0.3" store="en-US" storeType="OMEX"/>
  <we:alternateReferences/>
  <we:properties>
    <we:property name="Microsoft.Office.CampaignId" value="&quot;none&quot;"/>
    <we:property name="reportUrl" value="&quot;/groups/me/reports/d86bfe59-7577-45d7-ad8a-9402224a08e0/ReportSection89f33c37dd5f62cb4800?bookmarkGuid=838be4a6-41f6-497c-8ffc-7aaa8a323932&amp;bookmarkUsage=1&amp;ctid=8ce0a903-6104-4f5a-a56a-943452754a00&amp;fromEntryPoint=export&amp;OR=ProtocolHandler&amp;CID=53464EF0-6A3D-4007-BB88-337CC9C902DD&amp;CT=1680692238762&quot;"/>
    <we:property name="reportState" value="&quot;CONNECTED&quot;"/>
    <we:property name="reportEmbeddedTime" value="&quot;2023-04-05T10:59:34.850Z&quot;"/>
    <we:property name="creatorSessionId" value="&quot;6dc7288d-9660-461c-823e-7c981ef322e8&quot;"/>
    <we:property name="creatorUserId" value="&quot;100320026E82120D&quot;"/>
    <we:property name="creatorTenantId" value="&quot;8ce0a903-6104-4f5a-a56a-943452754a00&quot;"/>
    <we:property name="reportName" value="&quot;PWC Risk Analysis&quot;"/>
    <we:property name="isFiltersActionButtonVisible" value="true"/>
    <we:property name="initialStateBookmark" value="&quot;H4sIAAAAAAAAA+1a227bOBD9FUPAoi/eBUVdmbfEyQJFmzZwgr4sgmJIjmw1smRQVBpv4H/foeReks3a3qZJ5MJ+EkmJczlnRjOibz2d1/MCFu9ght6Bd1RVVzMwV4PAG3rlau79+zenh+M3H98dnp7QdDW3eVXW3sGtZ8FM0H7I6wYKtwNN/nU59KAozmDiRhkUNQ69OZq6KqHI/8buZlqypsHl0MObeVEZcFueW7Dotr2m22lMsv0/nCKgbH6N56hsNzvGeWXsapyKLAhUkGgdZTFXMkwZo2fqbrVVc/P9Tmir2KgqLeQlKeDmEpVlKHwhtAYWZAlyBW6+zstJsTLl27MXi7nzl8UbK6sb5yn5iWS6nZZLMjVTUYQ6E5FmMghEJrNAuaezvLArgXJxcjM35EXybbfbiHwyqUyuSFLrLYN155xbb1QVzay9Orkzf141RuEYs3aptLld0E7MH4ymjSl/PwYLNVrP6XRmKgKnXW8X28lp9XlkkARr74AtL2lmrcF1kSs0d+z1ZkjMcBeahLX2zDtJOXbrlW6XsTX31nubkwu6vT9A0bhtXx1BnatXpBH9Lp1eHQ9I5U/fgdveXrcinsYfly142teBkEIzhQmHMInjJOgReK9L0qJEIrm5JjT2MK7xTAco54RmlvAoVFqGICSP+EZAD/U1lIoc+rRoWiwb0y8Q0X5GLF8Oxq8u6dATkQwVk5GPoa94HEe6s6En4eheI4Yc1CsIXzidfnNJB2HYZlFkUQhxyv0sjJPkxwPwcDIxOAG7Gp48JbhNbStC5PVxu/JnU64Kk+gH0FZg9N1SgQZGozlatHYf5+ZL3cOH99Tvic0dmwQXIfg8YBoippGFXDwin54i1C7ef5L6v3XLg7GrMJ8Zpac1pXN+FKTIGFMiypJERCIIfOiN879wZ1BgZgcF1HYwo2QwfQCI4a8b6BNoKIX3g0NrEOn4lGrpxxTGEiNfKJUmEtlO5OaLylITN3V9aX0PNPbrZuf1Vq9SBKec4PsKw4jxVDKkhmYnIC2b2aGe5eVFrq7QboFqv5IIqX+Barq19hs5OWsKm4/pmd3g5kb4OnryEFIZh1IEGdE0TYWIH1ENPm/5MNzNhl8V9BpAg7rTzOUP25MX1L+KnP/oVlb+Xjzjd4MEshRSLvwo0VECach4thN59P9UMzvK6HmOj2JxT9DoE91VwjETAfopBEDdhVBs80frPtD91BW0xWLrWnBP+ZdGpE+0R1B+mCYpSM1B+Gmi/Xgj7XvxfXGL6velqqM+pIWf2tMXeYmje1VUNZPVvpRa/+lXaZ2C4lIiShljHPpqcw31fNH1tlpAQVf74Hrid+5WAXZugTrHfXhtQdfVyWamFIsyTq2JZEIqHsHmVvr5ousMFjMs7SnaaaX3MbaPsV2IsfukvWyPUZcPH9JWja3noPAMSnzgsJaoA6V26Kw9sG3/O+W1QgivXBabTnjdP6q+Hu8ul/8Aoqc4PNwlAAA=&quot;"/>
    <we:property name="bookmark" value="&quot;H4sIAAAAAAAAA+1a3W/bNhD/VwIBQ1+8gaI+mbfEyYACzRAkQV+GPBzJk61GFg2KSuMF/t93lNx2yTLba5pELuwn8UPk3f1+d7wTfR/osplXsPgDZhgcBsfG3MzA3hxEwSioH/ZlqQAVphAjUzFPRCYxpllm7kpTN8HhfeDATtB9LJsWKr8gdf55PQqgqs5h4lsFVA2OgjnaxtRQlX9hP5mGnG1xOQrwbl4ZC37JSwcO/bK3NJ3aJEr4m5cLlCtv8RKV63svcG6sW7VzUUSRijKtkyLlSsY5Y/RO0492Ym6e7zftBBub2kFZkwC+L1NFgSIUQmtgUZEhV+D7m7KeVCtVvr17tZh78zm8c9LceUvJT7SnX2m5JFULlSSoC5FoJqNIFLKIlH+7KCu32lAuTu/mlqxItu1XG5NNJsaWinbqrGWx6Y1zH4xN1c66p9MH/ZemtQovsOiGale6Ba3EwoPxtLX1ryfgoEEXeJnOrSFwuvFusOucms9ji7SxDg7Z8pp61ircVKVC+0DfYIbEDP+gabNOn3m/U4n9uNHdMHbq3gcfSjJBv/ZHqFq/7LtjaEr1jiSi37WXq+cBifzpH+B205tui5exx3UHng51JKTQTGHGIc7SNIsGBN77mqSokUhubwmNPYxrLNMDyjmhWWQ8iZWWMQjJE74R0CN9C7Uig74smg7r1g4LRHSfEeu3g/GrSXr0RCJjxWQSYhwqnqaJ7nUYiDv6Y8SSgQYF4RuH028m6SGMuyiKLIkhzXlYxGmWfb8DHk0mFifgVs3TlwS3bZwhRN6fdCO/t/UqMUm+A20FVj9MFahhNdrjRaf3SWm/5D189Ej8gejcs0lwEUPII6YhYRpZzMUz4ukZQuP9/QeJ/0s/fHDhM8xXRullVemNn0Q5MsaUSIosE4mIohAGY/wv3DmosHAHFTTuYEbBYPoEEKOf19En0FIIHwaH1iDS8ynXMkzJjSUmoVAqp9KP7URsvjKOiripr0ubR6Cxnzc6r9d6FSI4xYQwVBgnjOeSIRU0OwFp3c6O9Kysr0p1g24LVIcVREj8K1TTraXfyMlZW7nygt7ZDW5uhK+nJ48hl2ksRVQQTfNciPQZ2eDrpg+j3Sz4VUXHAFrUvWQ+friBHFD/SnL+o1pZ2Xvxit8NMihyyLkIk0wnGeQx48VOxNH/k83sKKPnJT6LxQNBY0h0VxnHQkQY5hABVRdCsc0frYdA9zOf0FaLrXPBPeXfGpEh0R5BhXGe5SA1BxHmmQ7TjbQfxPfFLbLft8qOhhAWfmhNX5U1jh9lUWYmzT6VWv/pV2mdg+JSIkqZYhqHanMO9Xre9cEsoKKnvXO98Jm7lYNdOqDKce9eW9B1dbNZKMWSglNpIpmQiiewuZR+Pe86h8UMa3eGbmr03sf2PrYLPvaYtNfdNery6Uta07pmDgrPocYnLmuJOlBrj87aC9vuv1Nfr2uXy78Bu+ce1LslAAA=&quot;"/>
    <we:property name="embedUrl" value="&quot;/reportEmbed?reportId=d86bfe59-7577-45d7-ad8a-9402224a08e0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efe57d66-df39-4873-b2f0-e34baf2bcfd0&quot;"/>
    <we:property name="pageName" value="&quot;ReportSection89f33c37dd5f62cb4800&quot;"/>
    <we:property name="pageDisplayName" value="&quot;Customer Risk Analysis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E7BB969-A1B3-4422-97E8-5D9CFD71DB00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2a195d59-b3f4-40d0-9d9f-69c4d26d6752/ReportSection17b49de4d947aa296b35?redirectedFromSignup=1&quot;"/>
    <we:property name="reportName" value="&quot;PWC Churn Dasboard&quot;"/>
    <we:property name="reportState" value="&quot;CONNECTED&quot;"/>
    <we:property name="embedUrl" value="&quot;/reportEmbed?reportId=2a195d59-b3f4-40d0-9d9f-69c4d26d6752&amp;config=eyJjbHVzdGVyVXJsIjoiaHR0cHM6Ly9XQUJJLUlORElBLUNFTlRSQUwtQS1QUklNQVJZLXJlZGlyZWN0LmFuYWx5c2lzLndpbmRvd3MubmV0IiwiZW1iZWRGZWF0dXJlcyI6eyJtb2Rlcm5FbWJlZCI6dHJ1ZSwidXNhZ2VNZXRyaWNzVk5leHQiOnRydWV9fQ%3D%3D&amp;disableSensitivityBanner=true&quot;"/>
    <we:property name="pageName" value="&quot;ReportSection17b49de4d947aa296b35&quot;"/>
    <we:property name="pageDisplayName" value="&quot;Demographic&quot;"/>
    <we:property name="datasetId" value="&quot;7b669f88-1403-4ded-8866-943e3975c281&quot;"/>
    <we:property name="backgroundColor" value="&quot;#FFFFFF&quot;"/>
    <we:property name="bookmark" value="&quot;H4sIAAAAAAAAA+1bW2/bNhT+K4aAvWUDSYmS2LfG7YYBzRrEQV+GPPByaKuRJUGisnhF/nsPJXW5NI1Xt3bkJG/ixeR37ufoyJ8CkzVVLld/ySUEr4LDsjxfyvp8EgYHQXF7LgITCxsqniYRiXWoU8NwV1m5rCya4NWnwMl6Du5D1rQy9wfi5N9nB4HM82M59yMr8wYOggrqpixknv0L/WZccnULVwcBXFZ5WUt/5MxJB/7YC9yOY4RCf/O4pHbZBcxAu372BKqydsOYJioSBiIjokRKJmIVcvxN0692MNfv95d2wKZl4WRWIAA/Z5hK00inlNiEEM6kZsbP2yx3wxa1entZ1Ug3cmNVefa9Nhey0GCCjrgamp6WT8ERyKatOwrf3lqYlW2t4QRst1S4zK3wHEIn00VbF7++kU424IIrZNdxXSIzu/Vp27hyCfUkB+smuWzcZInoF92+RfnPtAbkJ+IlV2c402TFPB/Yf03vaY9Zy9rjLdVHZJKnC39Q1gbqw1VH2pus/sJ9dnAH/e7IQjpwbxglJE60TmOWcINS4SLeXCiv5/Ma5tINw9sUTMu8Xd4zvxllRbt8bZZZcZrpc0Au++Xf22LgK9mx2MZEeC9YYyMDQBIOVhIexoorui+CPQW9eI5yfZDuQaxGgxIsiQ0lVAoWpul+2Otp6TAgLHyMe0ZCfZjqXqSahlqm1khFgNtYMC75Xoj0yEeSfPXshLqO7iGypjROuEhFmjJJBQ9Dm/prHuSAg0unysvbTPCnUZVCzKymnDGbMKEsizY/TeMZ3CpF0ZsQFoWIbn0qNkU5zss603jTXa37uQz+AwoU+j2p18Go9P8GzGv58w30vsrAK5PbA93/Fs1XZ18qC9z88Ua5MGhNT8SWsJx1Ss0EBSZSaawmiSLWGAmjqS9+mZR2MoMiK+vJNHNYuxV7XlrcT1Hv+2KmI07imIeJlZyrGHpvNR5RHKO5Fff6mL2TwTUpPfPTBIi2KiJhAlRaGkd94BkP899A5U23cE+B/TeJ6QUgUqyqJWq+MjwNZYS+aD9Kr3flSub4tCai0ZHF4W7xe0DvLpO5ydHvT2XqzC2W4DLtR+/AurEw9iSbLzowM42bzduL3k4fLSv5JtAOn3+P6gfvcbt0JZpduInfydsGzRfMoax/LFt7Eev2xPoYeei1kfeJaMQSZSMVUUNFHBkaS5FsXqtxAKaoZFGipIY0jqOE7EU0GbFbPparJUbsI3CL0rw459FZ8YtzfpJifQznfNfUexdtSZQCtWHIWEwECDBSr3Wqu/RP+JTjKYdZnqPej/5V2P/y9U/rTdg3SH4cHf9KXYZMhIYqMRpsRJQIFbUyFXuROzz4ip2O3Roe6Prcg32tUSzb3GUn+Jsn0B6h/7VHFI8TSJWVMkklEUJG+9H1GnFa67+3qdH5vGS0o0t9dpbR0ruWvzUVe4xId+P6PsKJhFDgmhMJ2moTUaHXN312Z5F/FoiiADeD+iJDZGOPXPfhfTYZ3VriH0PjvwY1VDA8oiZixAjDBMTaxPHIujzvC8xFYXIo9Xlbbab52+nXeD5OcNoNSjcaaP77r8msrfwHtuNBNXMIYYk2fvphk37dz8hed6GeQ+c6pInSkmpiqY11TC38wPd1W2n3LkqE/UMBZRuwjryYqxwm75CrzXhwDWKegW7rbNNO3FbN6qi8yO7l2N6a1l0V7U2LExESiBMTqZBJobkSXVt8k7ZIFwKvZ4IlYK3pH8rWNZXUcCwL6Givemyew7iMYpWFATM8112lk6Fl91d/kHnrb+3+aRF01/hoe/UZ9yXFPukxAAA=&quot;"/>
    <we:property name="initialStateBookmark" value="&quot;H4sIAAAAAAAAA+1b3W/bNhD/VwwBe8sGUd/sW+Jmw9C6CeKgL0MwHMmjrUaWBInK4hX533uU1CVN3Xh1a0dO8iaRFPm77zud9NFRaV1msHwHC3ReOUdFcbmA6nLkOwdO3o+dnLyZHJ69+fvd4eSYhovSpEVeO68+OgaqGZr3ad1AZnegwb8uDhzIslOY2TsNWY0HTolVXeSQpf9it5imTNXgzYGD12VWVGC3nBowaLe9ouV0T2ez3ywQkCa9wilK042eYVlUpr9nsQi4wkDxIAbweCT8kJ6pu9kW5vr19tAW2LjIDaQ5AbBjyhNJEsiEuTp23dAD6Sk7rtPM9EvE8vi6rIhu4saytPw6VFeQS1ROS1yFdUfLR2eCUDdVS+HxFxPToqkknqFup3KTmiXt47LReN5U+a+vwUCNxrkhdp1WBTGznR83tSkWWI0y1GaUQW1GC0I/b9fNi3/GFRI/Ca97c0EjdZrPsp79t/Sed5glVBZvIT4Qkyxd9EBRKayOli1pr9PqM/e9g3vod0cW0UFr/SB2o1jKJPLiUJFUQh5tLpTD2azCGZj+9ksKxkXWLFaMb0ZZ3iwO1SLNz1N5icRlO/17k/d8dXcstiER3glW6UAhunGIGtzQj0Qo2L4I9hzl/DnK9UG6e7EqiYJ7caSYy4B7fpLsh72eF4YCwtzGuGck1Iep7kQqmS8h0QqEi6GOuBdCuBcindhIki2fnVDX0d1H1oRFccgTniQeMB76vk7sMQ9ywOC1EcX1l0ywuzGRYORpyULP07HHhfaCzXeTtEeohWDkTVwv8And+lRsTHKcFVUq6aT7WvdzGfwH5iT0FanXwaD0/w7MW/mHG+h9maJVJrMHuv8tmm8uPlcWtPjDnXKh15qOiC1huWiV2uMMPZ6A0tKNhauVAhxMffHLqNCjKeZpUY3GqaHaLd/z0mI1RZ3vizwZhG4UhX6sIQxFhJ23Go4oTsnc8pU+Zu9kcEtKx/wkRldqEbh+jAw0i4Iu8AyH+a+xtKabm6fA/rvEdALgCVXVQJovVJj4EJAv2o/S622xhIyu1kQ0NrA43E5+D+jdZTJ3Ofr9qUyVmvkCTSrt3VvUZiiMPUtn8xbMVNJidXzV2emjZSXfBNris+9R7c0JLQdTkNn5m/idrKnJfFEdQfVj2dqLWLcn1sfIQ2+NvEtEAy8WOhABU4xHgWIR8HjzWi1E9AQDL4gFSEyiKIjdvYgmA3bLp7BcUMSeoJkX6sU5D86KX5zzkxTrYzjn+6beuWjtBgky7fueF7kcOSqQa53qLv0TXWW0y1GaZaT3g38V9r98/dN6E/YNkh9Hx79Slz4TYb6IlUQduIL7gmlI+F7kDg++YmdDt4YHuj4rsK81ikWTmfSMnnkC7RH2X3tEhFGMidAAcQIu5xDsR9drwGmt/d6mIufzktEOLvXZWUbL7lv+1lTsMSLdneO7CMdjl2EoQxdQaqkCxuX6ps/uLPLPnFDkaKZYXaWEbOiRaxXeZ5PRrSX+MTT+a1B9BRMGTAWeq7jyOEZSRdHAujwnOeWiODoCedmUm2n+dvo1lo8jGja90g0Gmv3+azRtSvuB7XBQTQ1BWJCNn7/fpF/3M7LXXahn37n2WSwkMOlqpiMZMY0/8H3dVtq984Jg/1BA2QasiRVzmeHoLXG1Hg6uXsxTlE2VbtqJ26pZTYqrdCXH9ta07qtoZ1qhy30Xo1gFwveAy1Dwti2+SVukDYG3I84Cqda0F0Vj6hIknkKOLe1lh81ymKZJrJArVP111VY6KVl2d/R7yBp7avunhdMeQmhSkeGaB+z/F04Ly0bnm0/XTUC/CjIAAA==&quot;"/>
    <we:property name="isFiltersActionButtonVisible" value="true"/>
    <we:property name="reportEmbeddedTime" value="&quot;2023-04-05T11:15:35.018Z&quot;"/>
    <we:property name="creatorTenantId" value="&quot;8ce0a903-6104-4f5a-a56a-943452754a00&quot;"/>
    <we:property name="creatorUserId" value="&quot;100320026E82120D&quot;"/>
    <we:property name="creatorSessionId" value="&quot;9497d069-df40-4df2-944d-05bebd7aca19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F48662A5-9E3F-4B34-BF4C-A660AC224777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17d4ed20-24aa-4b87-a0d1-cd8bafc8a3d7/ReportSection2cbd790b52b07353ab64?redirectedFromSignup=1&quot;"/>
    <we:property name="reportName" value="&quot;19 Dashboard in a day - Final&quot;"/>
    <we:property name="reportState" value="&quot;CONNECTED&quot;"/>
    <we:property name="embedUrl" value="&quot;/reportEmbed?reportId=17d4ed20-24aa-4b87-a0d1-cd8bafc8a3d7&amp;config=eyJjbHVzdGVyVXJsIjoiaHR0cHM6Ly9XQUJJLUlORElBLUNFTlRSQUwtQS1QUklNQVJZLXJlZGlyZWN0LmFuYWx5c2lzLndpbmRvd3MubmV0IiwiZW1iZWRGZWF0dXJlcyI6eyJtb2Rlcm5FbWJlZCI6dHJ1ZSwidXNhZ2VNZXRyaWNzVk5leHQiOnRydWV9fQ%3D%3D&amp;disableSensitivityBanner=true&quot;"/>
    <we:property name="pageName" value="&quot;ReportSection2cbd790b52b07353ab64&quot;"/>
    <we:property name="pageDisplayName" value="&quot;By Manufacturer&quot;"/>
    <we:property name="datasetId" value="&quot;e93a91eb-72f0-4bb1-8acf-3ab2ace364be&quot;"/>
    <we:property name="backgroundColor" value="&quot;#FFFFFF&quot;"/>
    <we:property name="bookmark" value="&quot;H4sIAAAAAAAAA+1abW/bOAz+K4WBw76khWzLb/u2pt1uWHfrtbsCwxAEssQ43hzLJ8tdc0X++0mynSZZ0mRpu7RbV2CtKYl8SJEURfvaYmlZZGT8FxmB9dI65PzriIive57VsfJ5GsJebANxKI5jx0UoJthVs3ghU56X1strSxKRgLxIy4pkmqEifra8iLq2izwaeShyXN9zPWT1OhbJslOS6DkDkpXQsQoQJc9Jlv4HNQs1JEUFk44FV0XGBdGCziWRoIVdqunqWQG0DzQOQmV6CedAZU09g4IL2Tw7NGZBhGLPiVHgei6JfazWlPWoAb9+vhZqgHV5LkmaKwCaxiLALEAUOxH2fDsIgHiaXqZ5kjWq3Kz9OC60USVcyZhfafvFX5RMzWkyUaqGTuCF2CY4tglFYegHga1XD9JMNgLj8fFVIZRtlcVrbl1lk4SLlCpJxloCyto411aXZ9XI/HU8Rz/nlaBwBgMzlMtUjhWnEcmrgTJlJUBYGs+p4GpjzNgJT7ihDfm3rgAlk1kv0aSnKLfqWmYpVdxmVbVGoFzFWI9IYlQpakEp1OOcmWEwml5bJ6nSvuZ9QbJKs31xSMqUvlCI1L+exlW7gEL8ZWZfzfTSiLh3U/TMllGqNt1hKKTgeuA6LibR2i17xS5JTpUFF/frVZIISIhsHo/vsJnnJFOaL0A/g0vIlQE1+XWVN+GCvt/XzgO41xvgiSDFcLyIqsurXIrxEvf6qTDq7LJjEEdpKZUAuU2s0awqldMBq7F0h0TI+SSjHgQDcTg23niUijZjOp0F2DvzxElvRSw3xh9vEc0beF4dzSH2ACMW+OCpM45GTuzg1dHcnJGvzSAJfJvZA4+6LCYhYhCCPpnWRfw9m3LWY+wZz12dcUQqhyOQKTWZFgZS/34PpFSp706w/th7I/g3OTT0szQZGs7nVE1gx5e1+84zv3epRpjaKnNAfFBTiORq69ztLPW0cvOfqVJX0OH4RPFdYuzp+KagFVRWNYlpZnFL37uh6RmN1JuofeJ6nEMygnxZWn5SasyuWqXGD+aKHcbFRlllh/g2zT8bWf8+suPpp70b+k4QzOXnH6xvivSSy48kzmDbquaRROFMUlxZ7pzxb/XF5fFh7jwaUDdZuVd3Ckhetn2C2nqCZ3UrwthTGTvTS+uxfysQYwXEjDeCDr4TeDDVXK1OS5UxMlKU2mV1g0KRGBgl3sF4m5vmrOKzlemNuY3Y0zTPW5l6AzbE3hroZ0Kf2ZQ7IG+Zr0A+z1ZNEpybo6DVqb3651WWqWv6MM2YgNxouTjl8/IWw1mlKC9aNT7yRGWmGT025PKPiEm+gkuv6V3gAY7QgAUIhyFFPqWe661tItzfZXRpoj5adhm2H+QyvJ38h7xSbS/8Qc/IjRDcITW3GC6ISOuGqwG9qTJTqzUN5Skba7lxZ/O8Jq5I8p+AiF3U3Y/TGn9XREh4NsjUIO95vrSc/B1D5YjcftF+Ss2N55bV7VfGtdelLM2hu9AS5qOYL+0Lr2+5/nLB0pwrTefXZSgkmHl+7GPsgMfYLZ3fXymcHrivsNZNE1IlW1/od/iaQpM8CH3sOT4gSohNPM+PmGZ6q8LpiCwqbHgte1e+tQf+qtH6XPQ8V4HPVeA2VeDaRHx6+LbfvejbfoRD3w/7x3Zw1McePuyrR9x3XjtdHKDjV2HX3qh6oL9J9aAMrUrFrC0XS8ja4+pz/YnLe1LoAc3swPw3hXAwL+DAMNXLSl0GvmX1KTYq1PyyPdPap3dprve1M62Af+y4O+EqL2jxpqHeD2wHYduN9mNGnX1McLQfDjDZZ9j1HPUTxCxaPBynKXlaKi9pgDnIsU+m3+kYc0HsOcEARYiBg1wUOnZkrz01V340FTDXjd2IIkSZ6+lf0fpz8wm8qnt+c/qo1Fj95vTJJtYH8taeCfbJ8k/+eCXLglA4JTks+fTPvMJhwJq/V33+Z74anSaVyeR/HI2gb8sqAAA=&quot;"/>
    <we:property name="initialStateBookmark" value="&quot;H4sIAAAAAAAAA+1abU8bORD+K2ilU79E1b6/9BuE0Du1tFzoIVVVFHntycbtZp3zeik5lP9+Y+8GQpqQNEADFL4Qj+15eTwztmd9aTFejnMy+UBGYL2xDoT4NiLy215gtayioX38+O54v/uu/2H/uINkMVZcFKX15tJSRGagznhZkVxzQOKXXssieX5CMt0akLyEljUGWYqC5Pw/qAdjl5IVTFsWXIxzIYlmeaqIAs32HIdjG2U7rz2USKji53AKVNXULoyFVE3bpSmLEjsN3NSOvMAjaejjnLLuNWquH6+FGsXaolCEF6iAprEEfBbZ1HcTPwidKAISaHrJiyxvTLme+2ky1ngpuFCpuNBIpV9RpuY0naKpsRsFse8QP3UIteM4jCJHzx7wXDUC00nnYiwRRcS25tZGTDIhOUVJBi0JZQ3OpdUWeTUyvzo36KeikhS6MDBdheJqgpxGpKgGCGUlQVpanxMpcGFM33uRCUMbiu9tCSiTWW/saQ8pt9pa5pwit3lTrRGgUxj0iCLGlHEtiEPdL5jpBmPppfWeo/U17zOSV5rtqwNScvoKNcK/ntardgHU+OvcuprhpRFx71D0zJJRiovuMjum4AXguZ5PkrVLts/OSUERwcX12s8yCRlRTbNzh8U8JTlavqB6F86hQAA1+agqmnCxf1zX1gO411sQmSTj4WRRq7aoCiUnS9zrl6pRZ5cdK3HIS4UC1DaxRvOqRKcDVuvSHhKpbiYZbEgG8mBivPGQy1nGdFsLau/ME6e9FbHcgD/ZIpo38Lw6mmM/AN9mUQiBbac0cVPXXx3NzfZ3ZDpJFDrMGQTUYymJbQYx6J1pXcTfM5TzHuPMee7qjCO5Go5AcWoyLQyU/n8MpMTUdye1/th7K8V3NTT0Ls+GhvMpxQGsc167703m9y7VCNMnDt34iEOIErh03nZIPa3c/CdHcyUdTt4j3yVgX/VvqjSqyqomMc1NntH3rml6RCP1OmqfuB2nkI2gWJaWn5QZ87NWmfGTuWKHcbFRVtmhfpvmn43Qv4/sePJ575q+Ew1u5OefPN+M+blQn0iaw7anmkcShXNJceVxpyu+1xeXx6dz69EodZ2Ve3WlgBTlrE5QoydFbn7VeCLYuZ5a9/1bgZygIqa/EfT6B4GvryzH2bzEjJGTcaldVhcokMTAGPEOJtvcNOcNnz+ZXsNtxJ7wopjJ1Auwoe4zgH6l6nOLcgfNZ8xXaH6TLQ6SQpitYGbT7OpfVHmO1/Qhz5mEwli5OOTL8hJDt0LKq5kZn0SGmWnOjg25/CNTUqzg0mtqF/7AT+wBi2w/jqkdUhp4wdoiwv1dRpcm6sNll2HnQS7D28l/yCvV9sIfdI/cSIM7pOaZDmdE8rrgapTe1Jgr1Jpa8RUbazm483leE1ck+c9A5C7O3Y8Tjb8rIhW8AHIFyLEolh4nf8dQOSS3X7SfUnHjpWR1+5Vx7XUp5wW0F0rCYpSKpXXh9SXXZxcszb7SVH49ZsfEZ0GYhr7vQsDYLZXf5xROD1xXWOumGamyrS/0O/xMoUkBxKEfuCHYlBCHBEGYMM30VoP5iCwabHgl1HM8O6BJYCeuF+IdwN7eA59rtL4cel5OgS+nwG1OgWsT8cnBX/32Wd8JEz8Ow7jfcaLDvh/4B31s+n33yG37kd3Zj9vORqcH+vucHiAN3GhgJzYD1/bs2HUSZ+0+sPIZUMQ8L/USatuUeYH+l6zfCZ7Ax6eXb4GPyozV3wKfbKp4IG/tmWdm0+WP2ESlyjGhcEIKWPKYzXyUYMCa36setJl3kJYRgkhz/Y3r9gm6gHz1/G06/R/VuJKEqCkAAA==&quot;"/>
    <we:property name="isFiltersActionButtonVisible" value="true"/>
    <we:property name="reportEmbeddedTime" value="&quot;2023-04-05T11:25:25.059Z&quot;"/>
    <we:property name="creatorTenantId" value="&quot;8ce0a903-6104-4f5a-a56a-943452754a00&quot;"/>
    <we:property name="creatorUserId" value="&quot;100320026E82120D&quot;"/>
    <we:property name="creatorSessionId" value="&quot;07c7d931-e186-4ed7-9ce6-77d18629f034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742BE0EE-0E6B-48B1-A622-29BD5F176B28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17d4ed20-24aa-4b87-a0d1-cd8bafc8a3d7/ReportSection6d01db392b16c52d5610?redirectedFromSignup=1&quot;"/>
    <we:property name="reportName" value="&quot;19 Dashboard in a day - Final&quot;"/>
    <we:property name="reportState" value="&quot;CONNECTED&quot;"/>
    <we:property name="embedUrl" value="&quot;/reportEmbed?reportId=17d4ed20-24aa-4b87-a0d1-cd8bafc8a3d7&amp;config=eyJjbHVzdGVyVXJsIjoiaHR0cHM6Ly9XQUJJLUlORElBLUNFTlRSQUwtQS1QUklNQVJZLXJlZGlyZWN0LmFuYWx5c2lzLndpbmRvd3MubmV0IiwiZW1iZWRGZWF0dXJlcyI6eyJtb2Rlcm5FbWJlZCI6dHJ1ZSwidXNhZ2VNZXRyaWNzVk5leHQiOnRydWV9fQ%3D%3D&amp;disableSensitivityBanner=true&quot;"/>
    <we:property name="pageName" value="&quot;ReportSection6d01db392b16c52d5610&quot;"/>
    <we:property name="pageDisplayName" value="&quot;My Market Share&quot;"/>
    <we:property name="datasetId" value="&quot;e93a91eb-72f0-4bb1-8acf-3ab2ace364be&quot;"/>
    <we:property name="backgroundColor" value="&quot;#FFFFFF&quot;"/>
    <we:property name="bookmark" value="&quot;H4sIAAAAAAAAA+VZWW/jNhD+K4aAYlvALajbzlvibLYFkt003k1bFHmgyLGjXZkUKCqJG/i/d0jJjmPLV5pjm/jBFsnh8Jt7RN86PC3yjI4/0hE4e86BlN9GVH1rhU7bEffnAi9ghMTUD+MkdCM2iFwfqWSuUykKZ+/W0VQNQZ+nRUkzwxAn/75oOzTLTunQjAY0K6Dt5KAKKWiW/gMVMS5pVcKk7cBNnklFDcu+phoM2yskxzFCcX9xDTDKdHoFfWC6mj6DXCpdjyNOXJ74XS9BjKHHw8gluKeoVi3OzfRINEgzjQebx2T8/iZXKMztVCdHdpF2OxFjcRSQMCCu58YJBTxKj3ND00P4Q6lSRjOcrNgZbudTcby2c6TkyPKt9T9CyvdCp3psBlSUA5S1VLix7Xy2bMkENfrHJSiw+3pS8LRSAzKR2vwYsFAU9eRv4v5cUe/LypFYpu7LUjE4g8HdwMKaoG1OlUTLWWgnc9BaPw6VLPPiJyRCbOc0K63l8ZTj1Ggps1Kbadz57pNG8O8M7cXEfC4qq89h+GDY1RDWoGvW01ZA29UZwCs17KCSnQ81gprlS3ndU4AuwZ091wp9ZV0fDahpKmpPgxCCzoC5Xc8nHRJ28Ssw80UqhlkdLDYk7FPlEU46wugykZh8RZc2fCbmxIiEnpcwHnAGHXCZyxLYyEvDjU7kTQO3kAwGLg18EpEkDiK3w6PVYdIYAvetvJu6D00uWFDzbG5et8Tqdq2MRZYyG1F3IjojwNRlHoYgKpdFKfLqrBSKO0nvP62LZT4fyxbrNjF8APoaoEEvu0UsX6msY3kN6kCWgpsNZrqf0wa+ZmWf8+WFj/LaOkXb2R8hG0w5P8coWTqCLyLFkW+WFoZf8vzRD3XXH2pTy8SmJE41bTCogoyaQnJGRWV7sO7bnLaOaaFN1sJjpvtOQaWSb9rYoxkITlXrL6CqWGBxWFa1bgOT+LDaNpJ8I9CzmrU9aSr+VMYlHaSCZSWHz5LT8QbOpkI7U71i8CiOJh1bnoepmhZjtMoD/HabODeiVJUf177OlfNZxXnEwy6svrsxG3QY4aHbYTHEUVKn0LVJb59fUcGAL2W8E6BFqWBbdH10nGIR3jkV+6rgkLVOsCUD3bqj2jELMqr4/TS/0qbeok2fVJLKvWhCojDuukBC2vX9IPSw9Xu+erNDeV/UfPt5POGHFvYw1/ryQbbPygK1OO1/epdUadNXl1r2IUOzn89Rm7h/QT+Zk3NlBqjtPn7yPs7khCDqssHAJ17SiUnAOl7wnI75AeRQ0fxyvAi2Z8qiGj/MIfeHQwXDWSn6Lxm80YhncAWirJLtUSlqfyHrsD6Dyqo3zAfEz4jmi6nzsf1yCztX/kjxhZXx2PWDxKPoj1HSSR5eo35Nsewrdjk+Rotly2Bn68tLU4znVKXVC3zdjO5YjOv2ecbGae5j55DYydbdhG1zK/yO6breREy8Osv9XmJV2lBh35RCTqRoLPdb+PKr08UhXV/pvotOcGMdyVIB0+Zrx2ry6ixaJ+qqqAXYW4UesIhEPtYznySe/4xNForBS6aXSu/UAN9j0/8Uvr9CD30YjkDoV1NW307aXNENbb4yZVRj4D0wVz128OFr4J+W8Yv5UpWlEkIS6vlBhxDXC2gQhGRzlvo/BcZLZtSNPsmlKHWjR257PfFiGn+Ki4wtwsZe3k6a//eQpS5yyuCUiqZ7YrQ9FRw23XbbP3hnl8STyb9JAH40YB4AAA==&quot;"/>
    <we:property name="initialStateBookmark" value="&quot;H4sIAAAAAAAAA+VZW2/bNhT+K4aAoRvgDpQsyXbeHCfthua2uM02DMFAkceOWpkUKCqJF/i/75CSE8eWLTvLpUvykEiH5Ll+5yLmxuFxliZ0ckTH4Ow4u1J+G1P1rRE4TUeUtOPjT4e9009/H/UO95EsUx1LkTk7N46magT6LM5ymhgOSPzrvOnQJDmhI/M2pEkGTScFlUlBk/gfKDbjklY5TJsOXKeJVNSwHGiqwbC9xO34jrLdn12jCWU6voQBMF2QTyGVSpfvIScuj1pdL3JDFng8CF2CZ7Ji1epZvx83DeNEo2DzGE32r1OFxtzMnPDBLtJuJ2SsHfok8Inrue2IAorSk9Ts6aP6I6liRhMkFuwMt7OZOV7T+aDk2PItHT7GnftCx3piXqjIh2hrrvBg0/ls2ZIpevT3C1Bgz/Wl4HHhBmQitfljlIUsK4m/ivu0rDyX5GOxvHsgc8XgFIZ3L1atKcbmREmMnFXtcE61xo8jJfM0+wk3oW5nNMlt5FHKQWy8lFirDRlPvjvWqPw7s/d8an7Oi6jP6fDRsCtVWKNdtZ82UrRZyABeuGELl2wt1Bhqli/kVV8BQoI7O641+tJCHwOoaSxKpEEAfmfI3K7XIh0SdPGXb+hZLEZJmSw2JexTgQgnHmN2mUyMviKkDZ+pkRiSwPMixn3OoAMuc1kEtbw0XOtIXldwC8hw6FK/RUIStf3Q7fBwdZpUpsD9KG/n7j1TCxbcfEub9y2xvl1rY5bEzGbUnYnOGLB0mYcRiAKyaEVayIohu7P0/tO6XObzuWx13SSHd0FfAVT4ZbuM5SuddSCvQO3KXHBzwJAHKa3ga1Z6nC8vHMkrC4qm0xsjGyw579toWTyGLyLGt5ZZWnj9kqaPLtRdL9SWlqktSZxqWhFQBQk1jeSUiiL2YOFbXbYOaKZN1UIxs3MnoGLJ6w72aQKCU9X4E6jKFljs5UWvq2HS3iuOjSWvVfS0ZG0lzcyf2bjkg1iwJOfwWXI6qeFsOrQz8ysmj+IY0onluRerWTPGqDwAt5vkuTGl6Py49nWund92nEcUdm793W2zYYcRHrgd1oZ2GJUldG3R6/FLKhjwpYp3CDTLFWyq3QCBky2qd0ZFT2UcksYhzmWgG3e7tqyCjCp+v8yvjKm3GNMntaSAF41IGLS7LpCAdlstP/Bw9Hu+frNFe1/0fPN5kPBDA2eYK33xoNgneYZenM0//QuqtJmrcy0HkGDYz+Z2m7x/QZzM2bmyApRxnzz5HGdqgh922XDYIl7UaROfdTz/OYH5EeRI0fRisqhs37RFNXkYIHujkYLRbSv6LxW8MoincAkiL4rth1yUeCHrdH0GlxVfmA/InzFNF0vnY+NygzgXeKT4wcp42235kUcRj2HUiR7eo36Jse0rdjE5wIgly8reri8vzXQ8oyouPuDLYXTLZlyOz7dsnOo5dk4TS2zcEeyYW+jvmKnrTeTEq4vcbzl2pZoO+6YccihFZbvfAMuvzhd7dH2n+y4mwdo+ksQCZsPXlt3k1UW0LNRFU/Nxtgo8YCEJW9jPWiTyWs84ZKEZPGd6qfXOAvA9Dv1Pgf0VfhjAaAxCv5q2+nbK5oppqP7KlFGNiffAWvXYyYefgX9Yxi+GpaJKRYRE1Gv5HUJcz6e+H5D6KvV/SoyXrKi1mORS5LoSkZteT7yYx5/iImODtLGXt9Pq/3vIXGcpZXBCRdU9McaeCg51t932H7zFXTXGKo6Suuvqe5fK0+m/1dBEkYEeAAA=&quot;"/>
    <we:property name="isFiltersActionButtonVisible" value="true"/>
    <we:property name="reportEmbeddedTime" value="&quot;2023-04-05T11:26:41.346Z&quot;"/>
    <we:property name="creatorTenantId" value="&quot;8ce0a903-6104-4f5a-a56a-943452754a00&quot;"/>
    <we:property name="creatorUserId" value="&quot;100320026E82120D&quot;"/>
    <we:property name="creatorSessionId" value="&quot;4e825e4c-2f30-468d-8e96-e6f43b9eab37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Rajashri Mohandas</cp:lastModifiedBy>
  <cp:revision>7</cp:revision>
  <dcterms:created xsi:type="dcterms:W3CDTF">2018-06-07T21:39:02Z</dcterms:created>
  <dcterms:modified xsi:type="dcterms:W3CDTF">2023-04-05T11:34:20Z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