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61"/>
  </p:notesMasterIdLst>
  <p:handoutMasterIdLst>
    <p:handoutMasterId r:id="rId62"/>
  </p:handoutMasterIdLst>
  <p:sldIdLst>
    <p:sldId id="636" r:id="rId2"/>
    <p:sldId id="638" r:id="rId3"/>
    <p:sldId id="686" r:id="rId4"/>
    <p:sldId id="758" r:id="rId5"/>
    <p:sldId id="745" r:id="rId6"/>
    <p:sldId id="735" r:id="rId7"/>
    <p:sldId id="690" r:id="rId8"/>
    <p:sldId id="691" r:id="rId9"/>
    <p:sldId id="692" r:id="rId10"/>
    <p:sldId id="693" r:id="rId11"/>
    <p:sldId id="746" r:id="rId12"/>
    <p:sldId id="747" r:id="rId13"/>
    <p:sldId id="748" r:id="rId14"/>
    <p:sldId id="750" r:id="rId15"/>
    <p:sldId id="751" r:id="rId16"/>
    <p:sldId id="759" r:id="rId17"/>
    <p:sldId id="757" r:id="rId18"/>
    <p:sldId id="263" r:id="rId19"/>
    <p:sldId id="265" r:id="rId20"/>
    <p:sldId id="694" r:id="rId21"/>
    <p:sldId id="760" r:id="rId22"/>
    <p:sldId id="761" r:id="rId23"/>
    <p:sldId id="762" r:id="rId24"/>
    <p:sldId id="763" r:id="rId25"/>
    <p:sldId id="764" r:id="rId26"/>
    <p:sldId id="697" r:id="rId27"/>
    <p:sldId id="698" r:id="rId28"/>
    <p:sldId id="701" r:id="rId29"/>
    <p:sldId id="703" r:id="rId30"/>
    <p:sldId id="752" r:id="rId31"/>
    <p:sldId id="704" r:id="rId32"/>
    <p:sldId id="753" r:id="rId33"/>
    <p:sldId id="754" r:id="rId34"/>
    <p:sldId id="705" r:id="rId35"/>
    <p:sldId id="755" r:id="rId36"/>
    <p:sldId id="756" r:id="rId37"/>
    <p:sldId id="706" r:id="rId38"/>
    <p:sldId id="673" r:id="rId39"/>
    <p:sldId id="707" r:id="rId40"/>
    <p:sldId id="708" r:id="rId41"/>
    <p:sldId id="713" r:id="rId42"/>
    <p:sldId id="742" r:id="rId43"/>
    <p:sldId id="739" r:id="rId44"/>
    <p:sldId id="740" r:id="rId45"/>
    <p:sldId id="741" r:id="rId46"/>
    <p:sldId id="743" r:id="rId47"/>
    <p:sldId id="744" r:id="rId48"/>
    <p:sldId id="714" r:id="rId49"/>
    <p:sldId id="715" r:id="rId50"/>
    <p:sldId id="716" r:id="rId51"/>
    <p:sldId id="717" r:id="rId52"/>
    <p:sldId id="718" r:id="rId53"/>
    <p:sldId id="719" r:id="rId54"/>
    <p:sldId id="720" r:id="rId55"/>
    <p:sldId id="721" r:id="rId56"/>
    <p:sldId id="722" r:id="rId57"/>
    <p:sldId id="723" r:id="rId58"/>
    <p:sldId id="724" r:id="rId59"/>
    <p:sldId id="737" r:id="rId60"/>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pitchFamily="34" charset="0"/>
        <a:ea typeface="+mn-ea"/>
        <a:cs typeface="+mn-cs"/>
      </a:defRPr>
    </a:lvl1pPr>
    <a:lvl2pPr marL="457200" algn="l" rtl="0" fontAlgn="base">
      <a:spcBef>
        <a:spcPct val="0"/>
      </a:spcBef>
      <a:spcAft>
        <a:spcPct val="0"/>
      </a:spcAft>
      <a:defRPr sz="2400" b="1" kern="1200">
        <a:solidFill>
          <a:schemeClr val="tx1"/>
        </a:solidFill>
        <a:latin typeface="Arial" pitchFamily="34" charset="0"/>
        <a:ea typeface="+mn-ea"/>
        <a:cs typeface="+mn-cs"/>
      </a:defRPr>
    </a:lvl2pPr>
    <a:lvl3pPr marL="914400" algn="l" rtl="0" fontAlgn="base">
      <a:spcBef>
        <a:spcPct val="0"/>
      </a:spcBef>
      <a:spcAft>
        <a:spcPct val="0"/>
      </a:spcAft>
      <a:defRPr sz="2400" b="1" kern="1200">
        <a:solidFill>
          <a:schemeClr val="tx1"/>
        </a:solidFill>
        <a:latin typeface="Arial" pitchFamily="34" charset="0"/>
        <a:ea typeface="+mn-ea"/>
        <a:cs typeface="+mn-cs"/>
      </a:defRPr>
    </a:lvl3pPr>
    <a:lvl4pPr marL="1371600" algn="l" rtl="0" fontAlgn="base">
      <a:spcBef>
        <a:spcPct val="0"/>
      </a:spcBef>
      <a:spcAft>
        <a:spcPct val="0"/>
      </a:spcAft>
      <a:defRPr sz="2400" b="1" kern="1200">
        <a:solidFill>
          <a:schemeClr val="tx1"/>
        </a:solidFill>
        <a:latin typeface="Arial" pitchFamily="34" charset="0"/>
        <a:ea typeface="+mn-ea"/>
        <a:cs typeface="+mn-cs"/>
      </a:defRPr>
    </a:lvl4pPr>
    <a:lvl5pPr marL="1828800" algn="l" rtl="0" fontAlgn="base">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600">
          <p15:clr>
            <a:srgbClr val="A4A3A4"/>
          </p15:clr>
        </p15:guide>
        <p15:guide id="2" orient="horz" pos="2064">
          <p15:clr>
            <a:srgbClr val="A4A3A4"/>
          </p15:clr>
        </p15:guide>
        <p15:guide id="3" orient="horz" pos="2208">
          <p15:clr>
            <a:srgbClr val="A4A3A4"/>
          </p15:clr>
        </p15:guide>
        <p15:guide id="4" pos="144">
          <p15:clr>
            <a:srgbClr val="A4A3A4"/>
          </p15:clr>
        </p15:guide>
        <p15:guide id="5" pos="2951">
          <p15:clr>
            <a:srgbClr val="A4A3A4"/>
          </p15:clr>
        </p15:guide>
        <p15:guide id="6" pos="2866">
          <p15:clr>
            <a:srgbClr val="A4A3A4"/>
          </p15:clr>
        </p15:guide>
        <p15:guide id="7" pos="5664">
          <p15:clr>
            <a:srgbClr val="A4A3A4"/>
          </p15:clr>
        </p15:guide>
        <p15:guide id="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D11"/>
    <a:srgbClr val="699419"/>
    <a:srgbClr val="4D740F"/>
    <a:srgbClr val="B5CA8D"/>
    <a:srgbClr val="8F143B"/>
    <a:srgbClr val="FDD540"/>
    <a:srgbClr val="E6F5F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76" autoAdjust="0"/>
    <p:restoredTop sz="99878" autoAdjust="0"/>
  </p:normalViewPr>
  <p:slideViewPr>
    <p:cSldViewPr snapToObjects="1">
      <p:cViewPr varScale="1">
        <p:scale>
          <a:sx n="67" d="100"/>
          <a:sy n="67" d="100"/>
        </p:scale>
        <p:origin x="1068" y="48"/>
      </p:cViewPr>
      <p:guideLst>
        <p:guide orient="horz" pos="3600"/>
        <p:guide orient="horz" pos="2064"/>
        <p:guide orient="horz" pos="2208"/>
        <p:guide pos="144"/>
        <p:guide pos="2951"/>
        <p:guide pos="2866"/>
        <p:guide pos="5664"/>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Objects="1">
      <p:cViewPr varScale="1">
        <p:scale>
          <a:sx n="61" d="100"/>
          <a:sy n="61" d="100"/>
        </p:scale>
        <p:origin x="-1680"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F2F79-A7D2-43B2-96A0-6BEA734F9681}" type="doc">
      <dgm:prSet loTypeId="urn:microsoft.com/office/officeart/2005/8/layout/hProcess7#1" loCatId="list" qsTypeId="urn:microsoft.com/office/officeart/2005/8/quickstyle/simple1" qsCatId="simple" csTypeId="urn:microsoft.com/office/officeart/2005/8/colors/accent1_2" csCatId="accent1" phldr="1"/>
      <dgm:spPr/>
      <dgm:t>
        <a:bodyPr/>
        <a:lstStyle/>
        <a:p>
          <a:endParaRPr lang="en-US"/>
        </a:p>
      </dgm:t>
    </dgm:pt>
    <dgm:pt modelId="{8172CE38-1705-468E-B565-8162729B8A13}">
      <dgm:prSet phldrT="[Text]"/>
      <dgm:spPr/>
      <dgm:t>
        <a:bodyPr/>
        <a:lstStyle/>
        <a:p>
          <a:r>
            <a:rPr lang="en-US" b="1" dirty="0">
              <a:solidFill>
                <a:schemeClr val="bg1"/>
              </a:solidFill>
              <a:latin typeface="Segoe UI" pitchFamily="34" charset="0"/>
              <a:ea typeface="Segoe UI" pitchFamily="34" charset="0"/>
              <a:cs typeface="Segoe UI" pitchFamily="34" charset="0"/>
            </a:rPr>
            <a:t>        Extract</a:t>
          </a:r>
          <a:endParaRPr lang="en-US" dirty="0">
            <a:solidFill>
              <a:schemeClr val="bg1"/>
            </a:solidFill>
          </a:endParaRPr>
        </a:p>
      </dgm:t>
    </dgm:pt>
    <dgm:pt modelId="{ACFFF745-8645-4711-8BA4-2DE6DCBBDD72}" type="parTrans" cxnId="{9F25E5A8-2B65-4E8E-AE56-B64EA186C123}">
      <dgm:prSet/>
      <dgm:spPr/>
      <dgm:t>
        <a:bodyPr/>
        <a:lstStyle/>
        <a:p>
          <a:endParaRPr lang="en-US"/>
        </a:p>
      </dgm:t>
    </dgm:pt>
    <dgm:pt modelId="{BFD54C48-02E0-48B8-ABD0-917137C98F29}" type="sibTrans" cxnId="{9F25E5A8-2B65-4E8E-AE56-B64EA186C123}">
      <dgm:prSet/>
      <dgm:spPr/>
      <dgm:t>
        <a:bodyPr/>
        <a:lstStyle/>
        <a:p>
          <a:endParaRPr lang="en-US"/>
        </a:p>
      </dgm:t>
    </dgm:pt>
    <dgm:pt modelId="{40411A43-4367-4612-81EB-3E6FD06E962D}">
      <dgm:prSet phldrT="[Text]" custT="1"/>
      <dgm:spPr/>
      <dgm:t>
        <a:bodyPr/>
        <a:lstStyle/>
        <a:p>
          <a:endParaRPr lang="en-US" sz="1600" dirty="0">
            <a:solidFill>
              <a:schemeClr val="bg1"/>
            </a:solidFill>
            <a:latin typeface="Segoe UI" pitchFamily="34" charset="0"/>
            <a:ea typeface="Segoe UI" pitchFamily="34" charset="0"/>
            <a:cs typeface="Segoe UI" pitchFamily="34" charset="0"/>
          </a:endParaRPr>
        </a:p>
        <a:p>
          <a:r>
            <a:rPr lang="en-US" sz="1600" dirty="0">
              <a:solidFill>
                <a:schemeClr val="bg1"/>
              </a:solidFill>
              <a:latin typeface="Segoe UI" pitchFamily="34" charset="0"/>
              <a:ea typeface="Segoe UI" pitchFamily="34" charset="0"/>
              <a:cs typeface="Segoe UI" pitchFamily="34" charset="0"/>
            </a:rPr>
            <a:t>  Extract the   relevant data from Various source system</a:t>
          </a:r>
        </a:p>
        <a:p>
          <a:r>
            <a:rPr lang="en-US" sz="1600" dirty="0">
              <a:solidFill>
                <a:schemeClr val="bg1"/>
              </a:solidFill>
              <a:latin typeface="Segoe UI" pitchFamily="34" charset="0"/>
              <a:ea typeface="Segoe UI" pitchFamily="34" charset="0"/>
              <a:cs typeface="Segoe UI" pitchFamily="34" charset="0"/>
            </a:rPr>
            <a:t>E.G :- Flat file, Database, Mainframe files</a:t>
          </a:r>
        </a:p>
        <a:p>
          <a:endParaRPr lang="en-US" sz="1600" dirty="0">
            <a:solidFill>
              <a:schemeClr val="bg1"/>
            </a:solidFill>
          </a:endParaRPr>
        </a:p>
      </dgm:t>
    </dgm:pt>
    <dgm:pt modelId="{5A7796B9-90E6-44C9-8267-13FA9AB34CE1}" type="parTrans" cxnId="{864FCC30-5FCA-4C08-8863-90AF78359523}">
      <dgm:prSet/>
      <dgm:spPr/>
      <dgm:t>
        <a:bodyPr/>
        <a:lstStyle/>
        <a:p>
          <a:endParaRPr lang="en-US"/>
        </a:p>
      </dgm:t>
    </dgm:pt>
    <dgm:pt modelId="{157555CC-C0A9-4EC3-A274-9266A1215B2E}" type="sibTrans" cxnId="{864FCC30-5FCA-4C08-8863-90AF78359523}">
      <dgm:prSet/>
      <dgm:spPr/>
      <dgm:t>
        <a:bodyPr/>
        <a:lstStyle/>
        <a:p>
          <a:endParaRPr lang="en-US"/>
        </a:p>
      </dgm:t>
    </dgm:pt>
    <dgm:pt modelId="{BD1E03FD-5162-4D0E-9C3B-827D8861A427}">
      <dgm:prSet phldrT="[Text]" custT="1"/>
      <dgm:spPr/>
      <dgm:t>
        <a:bodyPr/>
        <a:lstStyle/>
        <a:p>
          <a:r>
            <a:rPr lang="en-US" sz="1600" dirty="0">
              <a:solidFill>
                <a:schemeClr val="bg1"/>
              </a:solidFill>
              <a:latin typeface="Segoe UI" pitchFamily="34" charset="0"/>
              <a:ea typeface="Segoe UI" pitchFamily="34" charset="0"/>
              <a:cs typeface="Segoe UI" pitchFamily="34" charset="0"/>
            </a:rPr>
            <a:t>Apply the business rules</a:t>
          </a:r>
        </a:p>
        <a:p>
          <a:r>
            <a:rPr lang="en-US" sz="1600" dirty="0">
              <a:solidFill>
                <a:schemeClr val="bg1"/>
              </a:solidFill>
              <a:latin typeface="Segoe UI" pitchFamily="34" charset="0"/>
              <a:ea typeface="Segoe UI" pitchFamily="34" charset="0"/>
              <a:cs typeface="Segoe UI" pitchFamily="34" charset="0"/>
            </a:rPr>
            <a:t>Clearing the duplicates</a:t>
          </a:r>
        </a:p>
        <a:p>
          <a:r>
            <a:rPr lang="en-US" sz="1600" dirty="0">
              <a:solidFill>
                <a:schemeClr val="bg1"/>
              </a:solidFill>
              <a:latin typeface="Segoe UI" pitchFamily="34" charset="0"/>
              <a:ea typeface="Segoe UI" pitchFamily="34" charset="0"/>
              <a:cs typeface="Segoe UI" pitchFamily="34" charset="0"/>
            </a:rPr>
            <a:t>Filtering</a:t>
          </a:r>
        </a:p>
        <a:p>
          <a:r>
            <a:rPr lang="en-US" sz="1600" dirty="0">
              <a:solidFill>
                <a:schemeClr val="bg1"/>
              </a:solidFill>
              <a:latin typeface="Segoe UI" pitchFamily="34" charset="0"/>
              <a:ea typeface="Segoe UI" pitchFamily="34" charset="0"/>
              <a:cs typeface="Segoe UI" pitchFamily="34" charset="0"/>
            </a:rPr>
            <a:t>Sorting</a:t>
          </a:r>
        </a:p>
        <a:p>
          <a:r>
            <a:rPr lang="en-US" sz="1600" dirty="0">
              <a:solidFill>
                <a:schemeClr val="bg1"/>
              </a:solidFill>
              <a:latin typeface="Segoe UI" pitchFamily="34" charset="0"/>
              <a:ea typeface="Segoe UI" pitchFamily="34" charset="0"/>
              <a:cs typeface="Segoe UI" pitchFamily="34" charset="0"/>
            </a:rPr>
            <a:t>Conversion</a:t>
          </a:r>
        </a:p>
        <a:p>
          <a:endParaRPr lang="en-US" sz="1600" dirty="0">
            <a:solidFill>
              <a:schemeClr val="bg1"/>
            </a:solidFill>
            <a:latin typeface="Segoe UI" pitchFamily="34" charset="0"/>
            <a:ea typeface="Segoe UI" pitchFamily="34" charset="0"/>
            <a:cs typeface="Segoe UI" pitchFamily="34" charset="0"/>
          </a:endParaRPr>
        </a:p>
        <a:p>
          <a:endParaRPr lang="en-US" sz="1600" dirty="0">
            <a:solidFill>
              <a:schemeClr val="bg1"/>
            </a:solidFill>
            <a:latin typeface="Segoe UI" pitchFamily="34" charset="0"/>
            <a:ea typeface="Segoe UI" pitchFamily="34" charset="0"/>
            <a:cs typeface="Segoe UI" pitchFamily="34" charset="0"/>
          </a:endParaRPr>
        </a:p>
      </dgm:t>
    </dgm:pt>
    <dgm:pt modelId="{80879EDD-0F18-4BC3-BE99-9547899E1CDF}" type="parTrans" cxnId="{FE488950-BC56-41DE-872E-0B0DFAC7E9C7}">
      <dgm:prSet/>
      <dgm:spPr/>
      <dgm:t>
        <a:bodyPr/>
        <a:lstStyle/>
        <a:p>
          <a:endParaRPr lang="en-US"/>
        </a:p>
      </dgm:t>
    </dgm:pt>
    <dgm:pt modelId="{71875608-BABD-4BC5-A69E-FC9E43F02DF2}" type="sibTrans" cxnId="{FE488950-BC56-41DE-872E-0B0DFAC7E9C7}">
      <dgm:prSet/>
      <dgm:spPr/>
      <dgm:t>
        <a:bodyPr/>
        <a:lstStyle/>
        <a:p>
          <a:endParaRPr lang="en-US"/>
        </a:p>
      </dgm:t>
    </dgm:pt>
    <dgm:pt modelId="{267AD08C-A2E2-4F04-AC43-C8E62A436637}">
      <dgm:prSet phldrT="[Text]"/>
      <dgm:spPr/>
      <dgm:t>
        <a:bodyPr/>
        <a:lstStyle/>
        <a:p>
          <a:r>
            <a:rPr lang="en-US" b="1" dirty="0">
              <a:solidFill>
                <a:schemeClr val="bg1"/>
              </a:solidFill>
              <a:latin typeface="Segoe UI" pitchFamily="34" charset="0"/>
              <a:ea typeface="Segoe UI" pitchFamily="34" charset="0"/>
              <a:cs typeface="Segoe UI" pitchFamily="34" charset="0"/>
            </a:rPr>
            <a:t>Load</a:t>
          </a:r>
          <a:endParaRPr lang="en-US" dirty="0">
            <a:solidFill>
              <a:schemeClr val="bg1"/>
            </a:solidFill>
          </a:endParaRPr>
        </a:p>
      </dgm:t>
    </dgm:pt>
    <dgm:pt modelId="{DE2EF73A-0A66-4980-80C6-254107A40A3D}" type="parTrans" cxnId="{CDB1C0DA-705C-4790-81FB-052C1F18641D}">
      <dgm:prSet/>
      <dgm:spPr/>
      <dgm:t>
        <a:bodyPr/>
        <a:lstStyle/>
        <a:p>
          <a:endParaRPr lang="en-US"/>
        </a:p>
      </dgm:t>
    </dgm:pt>
    <dgm:pt modelId="{1D359939-0BB0-4EBA-9027-CBDF4CF15F88}" type="sibTrans" cxnId="{CDB1C0DA-705C-4790-81FB-052C1F18641D}">
      <dgm:prSet/>
      <dgm:spPr/>
      <dgm:t>
        <a:bodyPr/>
        <a:lstStyle/>
        <a:p>
          <a:endParaRPr lang="en-US"/>
        </a:p>
      </dgm:t>
    </dgm:pt>
    <dgm:pt modelId="{CCE74A8A-8580-4419-94BE-5B71705F774F}">
      <dgm:prSet phldrT="[Text]" custT="1"/>
      <dgm:spPr/>
      <dgm:t>
        <a:bodyPr/>
        <a:lstStyle/>
        <a:p>
          <a:pPr algn="ctr"/>
          <a:endParaRPr lang="en-US" sz="1600" dirty="0">
            <a:solidFill>
              <a:schemeClr val="bg1"/>
            </a:solidFill>
            <a:latin typeface="Segoe UI" pitchFamily="34" charset="0"/>
            <a:ea typeface="Segoe UI" pitchFamily="34" charset="0"/>
            <a:cs typeface="Segoe UI" pitchFamily="34" charset="0"/>
          </a:endParaRPr>
        </a:p>
        <a:p>
          <a:pPr algn="ctr"/>
          <a:r>
            <a:rPr lang="en-US" sz="1600" dirty="0">
              <a:solidFill>
                <a:schemeClr val="bg1"/>
              </a:solidFill>
              <a:latin typeface="Segoe UI" pitchFamily="34" charset="0"/>
              <a:ea typeface="Segoe UI" pitchFamily="34" charset="0"/>
              <a:cs typeface="Segoe UI" pitchFamily="34" charset="0"/>
            </a:rPr>
            <a:t>Load the extracted and transformed data into the target repository</a:t>
          </a:r>
          <a:endParaRPr lang="en-US" sz="1600" dirty="0">
            <a:solidFill>
              <a:schemeClr val="bg1"/>
            </a:solidFill>
          </a:endParaRPr>
        </a:p>
      </dgm:t>
    </dgm:pt>
    <dgm:pt modelId="{D49F4DAD-874D-40A3-AE39-9E18D7E73AD8}" type="parTrans" cxnId="{7B0C953B-E873-403A-82E0-A9B563FB7ED6}">
      <dgm:prSet/>
      <dgm:spPr/>
      <dgm:t>
        <a:bodyPr/>
        <a:lstStyle/>
        <a:p>
          <a:endParaRPr lang="en-US"/>
        </a:p>
      </dgm:t>
    </dgm:pt>
    <dgm:pt modelId="{2117DF3B-F1D7-41DE-99B7-8C7090A31729}" type="sibTrans" cxnId="{7B0C953B-E873-403A-82E0-A9B563FB7ED6}">
      <dgm:prSet/>
      <dgm:spPr/>
      <dgm:t>
        <a:bodyPr/>
        <a:lstStyle/>
        <a:p>
          <a:endParaRPr lang="en-US"/>
        </a:p>
      </dgm:t>
    </dgm:pt>
    <dgm:pt modelId="{AE2FCCC6-403D-4CDD-8D7F-FDE7F5921925}">
      <dgm:prSet phldrT="[Text]"/>
      <dgm:spPr/>
      <dgm:t>
        <a:bodyPr/>
        <a:lstStyle/>
        <a:p>
          <a:r>
            <a:rPr lang="en-US" b="1" dirty="0">
              <a:solidFill>
                <a:schemeClr val="bg1"/>
              </a:solidFill>
              <a:latin typeface="Segoe UI" pitchFamily="34" charset="0"/>
              <a:ea typeface="Segoe UI" pitchFamily="34" charset="0"/>
              <a:cs typeface="Segoe UI" pitchFamily="34" charset="0"/>
            </a:rPr>
            <a:t>Transform</a:t>
          </a:r>
          <a:endParaRPr lang="en-US" dirty="0">
            <a:solidFill>
              <a:schemeClr val="bg1"/>
            </a:solidFill>
          </a:endParaRPr>
        </a:p>
      </dgm:t>
    </dgm:pt>
    <dgm:pt modelId="{DE26DCCC-FF14-49D2-B409-706AF00671A1}" type="sibTrans" cxnId="{FDFD8DB3-A540-4B97-A4BB-D11444DAEE9B}">
      <dgm:prSet/>
      <dgm:spPr/>
      <dgm:t>
        <a:bodyPr/>
        <a:lstStyle/>
        <a:p>
          <a:endParaRPr lang="en-US"/>
        </a:p>
      </dgm:t>
    </dgm:pt>
    <dgm:pt modelId="{BDACCB1E-980A-4041-AA46-54C198A734D2}" type="parTrans" cxnId="{FDFD8DB3-A540-4B97-A4BB-D11444DAEE9B}">
      <dgm:prSet/>
      <dgm:spPr/>
      <dgm:t>
        <a:bodyPr/>
        <a:lstStyle/>
        <a:p>
          <a:endParaRPr lang="en-US"/>
        </a:p>
      </dgm:t>
    </dgm:pt>
    <dgm:pt modelId="{DA9965DC-AFA6-439D-A9E0-F013C606B22D}" type="pres">
      <dgm:prSet presAssocID="{695F2F79-A7D2-43B2-96A0-6BEA734F9681}" presName="Name0" presStyleCnt="0">
        <dgm:presLayoutVars>
          <dgm:dir/>
          <dgm:animLvl val="lvl"/>
          <dgm:resizeHandles val="exact"/>
        </dgm:presLayoutVars>
      </dgm:prSet>
      <dgm:spPr/>
    </dgm:pt>
    <dgm:pt modelId="{732D6BC3-7FA1-45D8-BB6E-41830BFA5E21}" type="pres">
      <dgm:prSet presAssocID="{8172CE38-1705-468E-B565-8162729B8A13}" presName="compositeNode" presStyleCnt="0">
        <dgm:presLayoutVars>
          <dgm:bulletEnabled val="1"/>
        </dgm:presLayoutVars>
      </dgm:prSet>
      <dgm:spPr/>
    </dgm:pt>
    <dgm:pt modelId="{42306EE0-3F3B-4896-91D5-C204D768907D}" type="pres">
      <dgm:prSet presAssocID="{8172CE38-1705-468E-B565-8162729B8A13}" presName="bgRect" presStyleLbl="node1" presStyleIdx="0" presStyleCnt="3"/>
      <dgm:spPr/>
    </dgm:pt>
    <dgm:pt modelId="{A0FC3206-5861-4238-945B-9ACC998EEB17}" type="pres">
      <dgm:prSet presAssocID="{8172CE38-1705-468E-B565-8162729B8A13}" presName="parentNode" presStyleLbl="node1" presStyleIdx="0" presStyleCnt="3">
        <dgm:presLayoutVars>
          <dgm:chMax val="0"/>
          <dgm:bulletEnabled val="1"/>
        </dgm:presLayoutVars>
      </dgm:prSet>
      <dgm:spPr/>
    </dgm:pt>
    <dgm:pt modelId="{22B5F306-0A3D-4FAC-861F-7B8BBCE1CF14}" type="pres">
      <dgm:prSet presAssocID="{8172CE38-1705-468E-B565-8162729B8A13}" presName="childNode" presStyleLbl="node1" presStyleIdx="0" presStyleCnt="3">
        <dgm:presLayoutVars>
          <dgm:bulletEnabled val="1"/>
        </dgm:presLayoutVars>
      </dgm:prSet>
      <dgm:spPr/>
    </dgm:pt>
    <dgm:pt modelId="{D716EFBC-6788-4F7D-BE03-730FD23C61C7}" type="pres">
      <dgm:prSet presAssocID="{BFD54C48-02E0-48B8-ABD0-917137C98F29}" presName="hSp" presStyleCnt="0"/>
      <dgm:spPr/>
    </dgm:pt>
    <dgm:pt modelId="{7E545550-2F7C-41FA-AD29-9A2A2193F797}" type="pres">
      <dgm:prSet presAssocID="{BFD54C48-02E0-48B8-ABD0-917137C98F29}" presName="vProcSp" presStyleCnt="0"/>
      <dgm:spPr/>
    </dgm:pt>
    <dgm:pt modelId="{D6F4CD88-D7C6-428C-94AA-36F313D49E90}" type="pres">
      <dgm:prSet presAssocID="{BFD54C48-02E0-48B8-ABD0-917137C98F29}" presName="vSp1" presStyleCnt="0"/>
      <dgm:spPr/>
    </dgm:pt>
    <dgm:pt modelId="{3106AC40-7756-4EFC-BD0A-187486594874}" type="pres">
      <dgm:prSet presAssocID="{BFD54C48-02E0-48B8-ABD0-917137C98F29}" presName="simulatedConn" presStyleLbl="solidFgAcc1" presStyleIdx="0" presStyleCnt="2" custScaleX="196457"/>
      <dgm:spPr/>
    </dgm:pt>
    <dgm:pt modelId="{E3EACD77-14AD-46ED-BDC3-E52C3CA6DCE0}" type="pres">
      <dgm:prSet presAssocID="{BFD54C48-02E0-48B8-ABD0-917137C98F29}" presName="vSp2" presStyleCnt="0"/>
      <dgm:spPr/>
    </dgm:pt>
    <dgm:pt modelId="{0FF4B00B-4951-4AB1-8460-F8D4B55F376C}" type="pres">
      <dgm:prSet presAssocID="{BFD54C48-02E0-48B8-ABD0-917137C98F29}" presName="sibTrans" presStyleCnt="0"/>
      <dgm:spPr/>
    </dgm:pt>
    <dgm:pt modelId="{FA8E6B40-255F-4AD9-B8D0-FD0F63082D6A}" type="pres">
      <dgm:prSet presAssocID="{AE2FCCC6-403D-4CDD-8D7F-FDE7F5921925}" presName="compositeNode" presStyleCnt="0">
        <dgm:presLayoutVars>
          <dgm:bulletEnabled val="1"/>
        </dgm:presLayoutVars>
      </dgm:prSet>
      <dgm:spPr/>
    </dgm:pt>
    <dgm:pt modelId="{ADAC22B0-D5FE-4C82-890D-F8B79A82ABFD}" type="pres">
      <dgm:prSet presAssocID="{AE2FCCC6-403D-4CDD-8D7F-FDE7F5921925}" presName="bgRect" presStyleLbl="node1" presStyleIdx="1" presStyleCnt="3"/>
      <dgm:spPr/>
    </dgm:pt>
    <dgm:pt modelId="{EE742F53-FCA2-4FCC-8DE5-582A9730E736}" type="pres">
      <dgm:prSet presAssocID="{AE2FCCC6-403D-4CDD-8D7F-FDE7F5921925}" presName="parentNode" presStyleLbl="node1" presStyleIdx="1" presStyleCnt="3">
        <dgm:presLayoutVars>
          <dgm:chMax val="0"/>
          <dgm:bulletEnabled val="1"/>
        </dgm:presLayoutVars>
      </dgm:prSet>
      <dgm:spPr/>
    </dgm:pt>
    <dgm:pt modelId="{3FDCFFF9-190E-49B6-BFC8-75FEE33F528D}" type="pres">
      <dgm:prSet presAssocID="{AE2FCCC6-403D-4CDD-8D7F-FDE7F5921925}" presName="childNode" presStyleLbl="node1" presStyleIdx="1" presStyleCnt="3">
        <dgm:presLayoutVars>
          <dgm:bulletEnabled val="1"/>
        </dgm:presLayoutVars>
      </dgm:prSet>
      <dgm:spPr/>
    </dgm:pt>
    <dgm:pt modelId="{7DAF7FBC-F083-48EA-AAB8-BDF94AECBEFF}" type="pres">
      <dgm:prSet presAssocID="{DE26DCCC-FF14-49D2-B409-706AF00671A1}" presName="hSp" presStyleCnt="0"/>
      <dgm:spPr/>
    </dgm:pt>
    <dgm:pt modelId="{81B91224-58FC-4632-B3BB-0B6674C816C4}" type="pres">
      <dgm:prSet presAssocID="{DE26DCCC-FF14-49D2-B409-706AF00671A1}" presName="vProcSp" presStyleCnt="0"/>
      <dgm:spPr/>
    </dgm:pt>
    <dgm:pt modelId="{CF12290D-4FC7-41C5-89E1-95DAEFCEC4F0}" type="pres">
      <dgm:prSet presAssocID="{DE26DCCC-FF14-49D2-B409-706AF00671A1}" presName="vSp1" presStyleCnt="0"/>
      <dgm:spPr/>
    </dgm:pt>
    <dgm:pt modelId="{C609FC26-3303-42D7-B307-ECDC08F25EE0}" type="pres">
      <dgm:prSet presAssocID="{DE26DCCC-FF14-49D2-B409-706AF00671A1}" presName="simulatedConn" presStyleLbl="solidFgAcc1" presStyleIdx="1" presStyleCnt="2" custScaleX="177766"/>
      <dgm:spPr/>
    </dgm:pt>
    <dgm:pt modelId="{A5FB399F-220F-42AC-B366-5B7BD5FA7D26}" type="pres">
      <dgm:prSet presAssocID="{DE26DCCC-FF14-49D2-B409-706AF00671A1}" presName="vSp2" presStyleCnt="0"/>
      <dgm:spPr/>
    </dgm:pt>
    <dgm:pt modelId="{A1F2D1F8-0F6B-421A-9A12-1E8FA6EB3208}" type="pres">
      <dgm:prSet presAssocID="{DE26DCCC-FF14-49D2-B409-706AF00671A1}" presName="sibTrans" presStyleCnt="0"/>
      <dgm:spPr/>
    </dgm:pt>
    <dgm:pt modelId="{3016CC81-B9BE-42C2-BEFD-F2AB11B16859}" type="pres">
      <dgm:prSet presAssocID="{267AD08C-A2E2-4F04-AC43-C8E62A436637}" presName="compositeNode" presStyleCnt="0">
        <dgm:presLayoutVars>
          <dgm:bulletEnabled val="1"/>
        </dgm:presLayoutVars>
      </dgm:prSet>
      <dgm:spPr/>
    </dgm:pt>
    <dgm:pt modelId="{5DF750E6-B429-4D72-B9B7-A696B043D1EC}" type="pres">
      <dgm:prSet presAssocID="{267AD08C-A2E2-4F04-AC43-C8E62A436637}" presName="bgRect" presStyleLbl="node1" presStyleIdx="2" presStyleCnt="3"/>
      <dgm:spPr/>
    </dgm:pt>
    <dgm:pt modelId="{9342C154-8765-4CD8-AAD0-97FF0AB256F2}" type="pres">
      <dgm:prSet presAssocID="{267AD08C-A2E2-4F04-AC43-C8E62A436637}" presName="parentNode" presStyleLbl="node1" presStyleIdx="2" presStyleCnt="3">
        <dgm:presLayoutVars>
          <dgm:chMax val="0"/>
          <dgm:bulletEnabled val="1"/>
        </dgm:presLayoutVars>
      </dgm:prSet>
      <dgm:spPr/>
    </dgm:pt>
    <dgm:pt modelId="{9BB33CCC-B8B7-4801-B7B5-9E956A182284}" type="pres">
      <dgm:prSet presAssocID="{267AD08C-A2E2-4F04-AC43-C8E62A436637}" presName="childNode" presStyleLbl="node1" presStyleIdx="2" presStyleCnt="3">
        <dgm:presLayoutVars>
          <dgm:bulletEnabled val="1"/>
        </dgm:presLayoutVars>
      </dgm:prSet>
      <dgm:spPr/>
    </dgm:pt>
  </dgm:ptLst>
  <dgm:cxnLst>
    <dgm:cxn modelId="{74B2052D-4A53-435A-9C90-072CF0B6F64F}" type="presOf" srcId="{CCE74A8A-8580-4419-94BE-5B71705F774F}" destId="{9BB33CCC-B8B7-4801-B7B5-9E956A182284}" srcOrd="0" destOrd="0" presId="urn:microsoft.com/office/officeart/2005/8/layout/hProcess7#1"/>
    <dgm:cxn modelId="{864FCC30-5FCA-4C08-8863-90AF78359523}" srcId="{8172CE38-1705-468E-B565-8162729B8A13}" destId="{40411A43-4367-4612-81EB-3E6FD06E962D}" srcOrd="0" destOrd="0" parTransId="{5A7796B9-90E6-44C9-8267-13FA9AB34CE1}" sibTransId="{157555CC-C0A9-4EC3-A274-9266A1215B2E}"/>
    <dgm:cxn modelId="{D410D532-E356-4B0E-A395-5BC1F36A5732}" type="presOf" srcId="{8172CE38-1705-468E-B565-8162729B8A13}" destId="{A0FC3206-5861-4238-945B-9ACC998EEB17}" srcOrd="1" destOrd="0" presId="urn:microsoft.com/office/officeart/2005/8/layout/hProcess7#1"/>
    <dgm:cxn modelId="{D891ED34-0525-44B7-ABF1-1BC59893F1D7}" type="presOf" srcId="{8172CE38-1705-468E-B565-8162729B8A13}" destId="{42306EE0-3F3B-4896-91D5-C204D768907D}" srcOrd="0" destOrd="0" presId="urn:microsoft.com/office/officeart/2005/8/layout/hProcess7#1"/>
    <dgm:cxn modelId="{1974D03A-2956-4CA9-8753-379DF833AF1D}" type="presOf" srcId="{BD1E03FD-5162-4D0E-9C3B-827D8861A427}" destId="{3FDCFFF9-190E-49B6-BFC8-75FEE33F528D}" srcOrd="0" destOrd="0" presId="urn:microsoft.com/office/officeart/2005/8/layout/hProcess7#1"/>
    <dgm:cxn modelId="{7B0C953B-E873-403A-82E0-A9B563FB7ED6}" srcId="{267AD08C-A2E2-4F04-AC43-C8E62A436637}" destId="{CCE74A8A-8580-4419-94BE-5B71705F774F}" srcOrd="0" destOrd="0" parTransId="{D49F4DAD-874D-40A3-AE39-9E18D7E73AD8}" sibTransId="{2117DF3B-F1D7-41DE-99B7-8C7090A31729}"/>
    <dgm:cxn modelId="{FE488950-BC56-41DE-872E-0B0DFAC7E9C7}" srcId="{AE2FCCC6-403D-4CDD-8D7F-FDE7F5921925}" destId="{BD1E03FD-5162-4D0E-9C3B-827D8861A427}" srcOrd="0" destOrd="0" parTransId="{80879EDD-0F18-4BC3-BE99-9547899E1CDF}" sibTransId="{71875608-BABD-4BC5-A69E-FC9E43F02DF2}"/>
    <dgm:cxn modelId="{A1065157-FD9A-4740-AC54-B2DFF32A96D0}" type="presOf" srcId="{267AD08C-A2E2-4F04-AC43-C8E62A436637}" destId="{5DF750E6-B429-4D72-B9B7-A696B043D1EC}" srcOrd="0" destOrd="0" presId="urn:microsoft.com/office/officeart/2005/8/layout/hProcess7#1"/>
    <dgm:cxn modelId="{7D3D8357-F0D9-4E77-B065-D3F768DE94A9}" type="presOf" srcId="{695F2F79-A7D2-43B2-96A0-6BEA734F9681}" destId="{DA9965DC-AFA6-439D-A9E0-F013C606B22D}" srcOrd="0" destOrd="0" presId="urn:microsoft.com/office/officeart/2005/8/layout/hProcess7#1"/>
    <dgm:cxn modelId="{5E46F380-96A4-455C-83C9-CE41C0F0A457}" type="presOf" srcId="{AE2FCCC6-403D-4CDD-8D7F-FDE7F5921925}" destId="{EE742F53-FCA2-4FCC-8DE5-582A9730E736}" srcOrd="1" destOrd="0" presId="urn:microsoft.com/office/officeart/2005/8/layout/hProcess7#1"/>
    <dgm:cxn modelId="{DAB32A88-CF9C-4D0D-8743-20D8C3DE45EC}" type="presOf" srcId="{267AD08C-A2E2-4F04-AC43-C8E62A436637}" destId="{9342C154-8765-4CD8-AAD0-97FF0AB256F2}" srcOrd="1" destOrd="0" presId="urn:microsoft.com/office/officeart/2005/8/layout/hProcess7#1"/>
    <dgm:cxn modelId="{C193DC91-D7E2-4C2C-8874-0DE4CDA6EECB}" type="presOf" srcId="{AE2FCCC6-403D-4CDD-8D7F-FDE7F5921925}" destId="{ADAC22B0-D5FE-4C82-890D-F8B79A82ABFD}" srcOrd="0" destOrd="0" presId="urn:microsoft.com/office/officeart/2005/8/layout/hProcess7#1"/>
    <dgm:cxn modelId="{9F25E5A8-2B65-4E8E-AE56-B64EA186C123}" srcId="{695F2F79-A7D2-43B2-96A0-6BEA734F9681}" destId="{8172CE38-1705-468E-B565-8162729B8A13}" srcOrd="0" destOrd="0" parTransId="{ACFFF745-8645-4711-8BA4-2DE6DCBBDD72}" sibTransId="{BFD54C48-02E0-48B8-ABD0-917137C98F29}"/>
    <dgm:cxn modelId="{FDFD8DB3-A540-4B97-A4BB-D11444DAEE9B}" srcId="{695F2F79-A7D2-43B2-96A0-6BEA734F9681}" destId="{AE2FCCC6-403D-4CDD-8D7F-FDE7F5921925}" srcOrd="1" destOrd="0" parTransId="{BDACCB1E-980A-4041-AA46-54C198A734D2}" sibTransId="{DE26DCCC-FF14-49D2-B409-706AF00671A1}"/>
    <dgm:cxn modelId="{CDB1C0DA-705C-4790-81FB-052C1F18641D}" srcId="{695F2F79-A7D2-43B2-96A0-6BEA734F9681}" destId="{267AD08C-A2E2-4F04-AC43-C8E62A436637}" srcOrd="2" destOrd="0" parTransId="{DE2EF73A-0A66-4980-80C6-254107A40A3D}" sibTransId="{1D359939-0BB0-4EBA-9027-CBDF4CF15F88}"/>
    <dgm:cxn modelId="{8D1363FD-87F3-41B4-B522-F0729565D532}" type="presOf" srcId="{40411A43-4367-4612-81EB-3E6FD06E962D}" destId="{22B5F306-0A3D-4FAC-861F-7B8BBCE1CF14}" srcOrd="0" destOrd="0" presId="urn:microsoft.com/office/officeart/2005/8/layout/hProcess7#1"/>
    <dgm:cxn modelId="{0E81B280-BD66-47C0-A1BE-ECCDB1CE791A}" type="presParOf" srcId="{DA9965DC-AFA6-439D-A9E0-F013C606B22D}" destId="{732D6BC3-7FA1-45D8-BB6E-41830BFA5E21}" srcOrd="0" destOrd="0" presId="urn:microsoft.com/office/officeart/2005/8/layout/hProcess7#1"/>
    <dgm:cxn modelId="{44FBB766-36C8-4CD8-B3E8-60D304CC24CC}" type="presParOf" srcId="{732D6BC3-7FA1-45D8-BB6E-41830BFA5E21}" destId="{42306EE0-3F3B-4896-91D5-C204D768907D}" srcOrd="0" destOrd="0" presId="urn:microsoft.com/office/officeart/2005/8/layout/hProcess7#1"/>
    <dgm:cxn modelId="{18213B36-18BE-4228-A6FC-5047EB5327DD}" type="presParOf" srcId="{732D6BC3-7FA1-45D8-BB6E-41830BFA5E21}" destId="{A0FC3206-5861-4238-945B-9ACC998EEB17}" srcOrd="1" destOrd="0" presId="urn:microsoft.com/office/officeart/2005/8/layout/hProcess7#1"/>
    <dgm:cxn modelId="{2A370388-DBE1-486F-919B-4792710894B8}" type="presParOf" srcId="{732D6BC3-7FA1-45D8-BB6E-41830BFA5E21}" destId="{22B5F306-0A3D-4FAC-861F-7B8BBCE1CF14}" srcOrd="2" destOrd="0" presId="urn:microsoft.com/office/officeart/2005/8/layout/hProcess7#1"/>
    <dgm:cxn modelId="{19A54576-2340-4AC6-8E9B-0DC4775BBB43}" type="presParOf" srcId="{DA9965DC-AFA6-439D-A9E0-F013C606B22D}" destId="{D716EFBC-6788-4F7D-BE03-730FD23C61C7}" srcOrd="1" destOrd="0" presId="urn:microsoft.com/office/officeart/2005/8/layout/hProcess7#1"/>
    <dgm:cxn modelId="{F5E65E8C-E752-41AE-8142-B845829635AF}" type="presParOf" srcId="{DA9965DC-AFA6-439D-A9E0-F013C606B22D}" destId="{7E545550-2F7C-41FA-AD29-9A2A2193F797}" srcOrd="2" destOrd="0" presId="urn:microsoft.com/office/officeart/2005/8/layout/hProcess7#1"/>
    <dgm:cxn modelId="{E85F8DB7-96FD-408A-8106-4B39AB0EF1D4}" type="presParOf" srcId="{7E545550-2F7C-41FA-AD29-9A2A2193F797}" destId="{D6F4CD88-D7C6-428C-94AA-36F313D49E90}" srcOrd="0" destOrd="0" presId="urn:microsoft.com/office/officeart/2005/8/layout/hProcess7#1"/>
    <dgm:cxn modelId="{A92D3208-82FB-4725-B16F-8B0DE8450A1F}" type="presParOf" srcId="{7E545550-2F7C-41FA-AD29-9A2A2193F797}" destId="{3106AC40-7756-4EFC-BD0A-187486594874}" srcOrd="1" destOrd="0" presId="urn:microsoft.com/office/officeart/2005/8/layout/hProcess7#1"/>
    <dgm:cxn modelId="{B5765CC9-6F82-44AD-98B8-A6CE531BFAFE}" type="presParOf" srcId="{7E545550-2F7C-41FA-AD29-9A2A2193F797}" destId="{E3EACD77-14AD-46ED-BDC3-E52C3CA6DCE0}" srcOrd="2" destOrd="0" presId="urn:microsoft.com/office/officeart/2005/8/layout/hProcess7#1"/>
    <dgm:cxn modelId="{61FAA511-C54B-49BC-BDBF-AB0F8B300256}" type="presParOf" srcId="{DA9965DC-AFA6-439D-A9E0-F013C606B22D}" destId="{0FF4B00B-4951-4AB1-8460-F8D4B55F376C}" srcOrd="3" destOrd="0" presId="urn:microsoft.com/office/officeart/2005/8/layout/hProcess7#1"/>
    <dgm:cxn modelId="{E5605F86-2C16-4E8E-BF68-81C3B0DCB69D}" type="presParOf" srcId="{DA9965DC-AFA6-439D-A9E0-F013C606B22D}" destId="{FA8E6B40-255F-4AD9-B8D0-FD0F63082D6A}" srcOrd="4" destOrd="0" presId="urn:microsoft.com/office/officeart/2005/8/layout/hProcess7#1"/>
    <dgm:cxn modelId="{5761DA64-CA66-43DD-AF82-6AE39FFA3FA1}" type="presParOf" srcId="{FA8E6B40-255F-4AD9-B8D0-FD0F63082D6A}" destId="{ADAC22B0-D5FE-4C82-890D-F8B79A82ABFD}" srcOrd="0" destOrd="0" presId="urn:microsoft.com/office/officeart/2005/8/layout/hProcess7#1"/>
    <dgm:cxn modelId="{B2D7CC32-03B9-43C3-99F2-718A99A97C1D}" type="presParOf" srcId="{FA8E6B40-255F-4AD9-B8D0-FD0F63082D6A}" destId="{EE742F53-FCA2-4FCC-8DE5-582A9730E736}" srcOrd="1" destOrd="0" presId="urn:microsoft.com/office/officeart/2005/8/layout/hProcess7#1"/>
    <dgm:cxn modelId="{63A33997-8791-4658-937E-ECEF384A74B1}" type="presParOf" srcId="{FA8E6B40-255F-4AD9-B8D0-FD0F63082D6A}" destId="{3FDCFFF9-190E-49B6-BFC8-75FEE33F528D}" srcOrd="2" destOrd="0" presId="urn:microsoft.com/office/officeart/2005/8/layout/hProcess7#1"/>
    <dgm:cxn modelId="{A8B483F9-F384-49E8-9705-8825A2E0DB88}" type="presParOf" srcId="{DA9965DC-AFA6-439D-A9E0-F013C606B22D}" destId="{7DAF7FBC-F083-48EA-AAB8-BDF94AECBEFF}" srcOrd="5" destOrd="0" presId="urn:microsoft.com/office/officeart/2005/8/layout/hProcess7#1"/>
    <dgm:cxn modelId="{2274A73A-E8E4-4795-8C8F-5685FBD668E2}" type="presParOf" srcId="{DA9965DC-AFA6-439D-A9E0-F013C606B22D}" destId="{81B91224-58FC-4632-B3BB-0B6674C816C4}" srcOrd="6" destOrd="0" presId="urn:microsoft.com/office/officeart/2005/8/layout/hProcess7#1"/>
    <dgm:cxn modelId="{A69D38D2-094C-47D4-A151-5BA26CCFBDBA}" type="presParOf" srcId="{81B91224-58FC-4632-B3BB-0B6674C816C4}" destId="{CF12290D-4FC7-41C5-89E1-95DAEFCEC4F0}" srcOrd="0" destOrd="0" presId="urn:microsoft.com/office/officeart/2005/8/layout/hProcess7#1"/>
    <dgm:cxn modelId="{972B6629-31EB-4506-82AA-0D1CB0999EFF}" type="presParOf" srcId="{81B91224-58FC-4632-B3BB-0B6674C816C4}" destId="{C609FC26-3303-42D7-B307-ECDC08F25EE0}" srcOrd="1" destOrd="0" presId="urn:microsoft.com/office/officeart/2005/8/layout/hProcess7#1"/>
    <dgm:cxn modelId="{2283EAF6-D722-424C-8827-8792BA2DF175}" type="presParOf" srcId="{81B91224-58FC-4632-B3BB-0B6674C816C4}" destId="{A5FB399F-220F-42AC-B366-5B7BD5FA7D26}" srcOrd="2" destOrd="0" presId="urn:microsoft.com/office/officeart/2005/8/layout/hProcess7#1"/>
    <dgm:cxn modelId="{3CB18E1F-6335-4A05-9101-079B27C3BD51}" type="presParOf" srcId="{DA9965DC-AFA6-439D-A9E0-F013C606B22D}" destId="{A1F2D1F8-0F6B-421A-9A12-1E8FA6EB3208}" srcOrd="7" destOrd="0" presId="urn:microsoft.com/office/officeart/2005/8/layout/hProcess7#1"/>
    <dgm:cxn modelId="{A0834A1F-66ED-4A92-AFB4-9CE155133A5A}" type="presParOf" srcId="{DA9965DC-AFA6-439D-A9E0-F013C606B22D}" destId="{3016CC81-B9BE-42C2-BEFD-F2AB11B16859}" srcOrd="8" destOrd="0" presId="urn:microsoft.com/office/officeart/2005/8/layout/hProcess7#1"/>
    <dgm:cxn modelId="{796F587B-44C2-45D2-88BC-DB4A780ACB4C}" type="presParOf" srcId="{3016CC81-B9BE-42C2-BEFD-F2AB11B16859}" destId="{5DF750E6-B429-4D72-B9B7-A696B043D1EC}" srcOrd="0" destOrd="0" presId="urn:microsoft.com/office/officeart/2005/8/layout/hProcess7#1"/>
    <dgm:cxn modelId="{60B44086-0E83-47FB-81B1-1D74AD85F073}" type="presParOf" srcId="{3016CC81-B9BE-42C2-BEFD-F2AB11B16859}" destId="{9342C154-8765-4CD8-AAD0-97FF0AB256F2}" srcOrd="1" destOrd="0" presId="urn:microsoft.com/office/officeart/2005/8/layout/hProcess7#1"/>
    <dgm:cxn modelId="{DB2EA0DF-0F3C-4F4B-8787-62C985B1F466}" type="presParOf" srcId="{3016CC81-B9BE-42C2-BEFD-F2AB11B16859}" destId="{9BB33CCC-B8B7-4801-B7B5-9E956A182284}"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AE4D29-EDC1-4CCC-B8EE-F33D75CB8F87}"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7B3A01D9-52F0-4D83-B0F1-99FF98FD1F6D}">
      <dgm:prSet phldrT="[Text]" custT="1"/>
      <dgm:spPr/>
      <dgm:t>
        <a:bodyPr/>
        <a:lstStyle/>
        <a:p>
          <a:r>
            <a:rPr lang="en-US" sz="1600" b="1" dirty="0">
              <a:latin typeface="Segoe UI" pitchFamily="34" charset="0"/>
              <a:ea typeface="Segoe UI" pitchFamily="34" charset="0"/>
              <a:cs typeface="Segoe UI" pitchFamily="34" charset="0"/>
            </a:rPr>
            <a:t>1. New Data Warehouse Testing </a:t>
          </a:r>
        </a:p>
      </dgm:t>
    </dgm:pt>
    <dgm:pt modelId="{CD657E1D-2FDA-47D5-949A-1B340FD5B1FE}" type="parTrans" cxnId="{3F2065AE-26D3-47CB-8706-47C48A209E80}">
      <dgm:prSet/>
      <dgm:spPr/>
      <dgm:t>
        <a:bodyPr/>
        <a:lstStyle/>
        <a:p>
          <a:endParaRPr lang="en-US" b="1"/>
        </a:p>
      </dgm:t>
    </dgm:pt>
    <dgm:pt modelId="{63973063-5E2B-497F-9BFD-3B0CFFA7F0B0}" type="sibTrans" cxnId="{3F2065AE-26D3-47CB-8706-47C48A209E80}">
      <dgm:prSet/>
      <dgm:spPr/>
      <dgm:t>
        <a:bodyPr/>
        <a:lstStyle/>
        <a:p>
          <a:endParaRPr lang="en-US" b="1"/>
        </a:p>
      </dgm:t>
    </dgm:pt>
    <dgm:pt modelId="{94E61989-6630-4A2D-B2B1-2F959B8FF8CD}">
      <dgm:prSet phldrT="[Text]" custT="1"/>
      <dgm:spPr/>
      <dgm:t>
        <a:bodyPr/>
        <a:lstStyle/>
        <a:p>
          <a:r>
            <a:rPr lang="en-US" sz="1600" b="1" dirty="0">
              <a:latin typeface="Segoe UI" pitchFamily="34" charset="0"/>
              <a:ea typeface="Segoe UI" pitchFamily="34" charset="0"/>
              <a:cs typeface="Segoe UI" pitchFamily="34" charset="0"/>
            </a:rPr>
            <a:t>2. Migration Testing </a:t>
          </a:r>
        </a:p>
      </dgm:t>
    </dgm:pt>
    <dgm:pt modelId="{B44C1E58-7588-4F0D-9E2D-EF5F7A6931BA}" type="parTrans" cxnId="{D3C25F3A-7030-49A2-A91E-141CDE05DF16}">
      <dgm:prSet/>
      <dgm:spPr/>
      <dgm:t>
        <a:bodyPr/>
        <a:lstStyle/>
        <a:p>
          <a:endParaRPr lang="en-US" b="1"/>
        </a:p>
      </dgm:t>
    </dgm:pt>
    <dgm:pt modelId="{B4206597-D792-49B2-8ABD-CB1B68A52C0E}" type="sibTrans" cxnId="{D3C25F3A-7030-49A2-A91E-141CDE05DF16}">
      <dgm:prSet/>
      <dgm:spPr/>
      <dgm:t>
        <a:bodyPr/>
        <a:lstStyle/>
        <a:p>
          <a:endParaRPr lang="en-US" b="1"/>
        </a:p>
      </dgm:t>
    </dgm:pt>
    <dgm:pt modelId="{20BBB9BA-C219-4CE8-BE43-B3982DBC0411}">
      <dgm:prSet phldrT="[Text]" custT="1"/>
      <dgm:spPr/>
      <dgm:t>
        <a:bodyPr/>
        <a:lstStyle/>
        <a:p>
          <a:r>
            <a:rPr lang="en-US" sz="1600" b="1" dirty="0">
              <a:latin typeface="Segoe UI" pitchFamily="34" charset="0"/>
              <a:ea typeface="Segoe UI" pitchFamily="34" charset="0"/>
              <a:cs typeface="Segoe UI" pitchFamily="34" charset="0"/>
            </a:rPr>
            <a:t>3. Change Request </a:t>
          </a:r>
        </a:p>
      </dgm:t>
    </dgm:pt>
    <dgm:pt modelId="{1DAB21FF-A433-4189-A648-27829EEC2D40}" type="parTrans" cxnId="{275AC324-8A82-411A-931F-73F5C98987B6}">
      <dgm:prSet/>
      <dgm:spPr/>
      <dgm:t>
        <a:bodyPr/>
        <a:lstStyle/>
        <a:p>
          <a:endParaRPr lang="en-US" b="1"/>
        </a:p>
      </dgm:t>
    </dgm:pt>
    <dgm:pt modelId="{A619E11F-7F19-478A-AF57-F79580EAFB7A}" type="sibTrans" cxnId="{275AC324-8A82-411A-931F-73F5C98987B6}">
      <dgm:prSet/>
      <dgm:spPr/>
      <dgm:t>
        <a:bodyPr/>
        <a:lstStyle/>
        <a:p>
          <a:endParaRPr lang="en-US" b="1"/>
        </a:p>
      </dgm:t>
    </dgm:pt>
    <dgm:pt modelId="{5E6B6774-C52F-4B01-B440-33505F0C86F6}">
      <dgm:prSet phldrT="[Text]" custT="1"/>
      <dgm:spPr/>
      <dgm:t>
        <a:bodyPr/>
        <a:lstStyle/>
        <a:p>
          <a:r>
            <a:rPr lang="en-US" sz="1600" b="1" dirty="0">
              <a:latin typeface="Segoe UI" pitchFamily="34" charset="0"/>
              <a:ea typeface="Segoe UI" pitchFamily="34" charset="0"/>
              <a:cs typeface="Segoe UI" pitchFamily="34" charset="0"/>
            </a:rPr>
            <a:t>4. Report Testing </a:t>
          </a:r>
        </a:p>
      </dgm:t>
    </dgm:pt>
    <dgm:pt modelId="{4390D8F2-F368-4E6C-A957-09ED9E4FDD10}" type="parTrans" cxnId="{AEF82ACF-29C8-4B1C-A3B4-5F52DA2B97BA}">
      <dgm:prSet/>
      <dgm:spPr/>
      <dgm:t>
        <a:bodyPr/>
        <a:lstStyle/>
        <a:p>
          <a:endParaRPr lang="en-US" b="1"/>
        </a:p>
      </dgm:t>
    </dgm:pt>
    <dgm:pt modelId="{71F97837-0933-4B99-BA10-AC5601022D68}" type="sibTrans" cxnId="{AEF82ACF-29C8-4B1C-A3B4-5F52DA2B97BA}">
      <dgm:prSet/>
      <dgm:spPr/>
      <dgm:t>
        <a:bodyPr/>
        <a:lstStyle/>
        <a:p>
          <a:endParaRPr lang="en-US" b="1"/>
        </a:p>
      </dgm:t>
    </dgm:pt>
    <dgm:pt modelId="{B89A8801-3A25-49D0-AD95-5CEFAD799990}" type="pres">
      <dgm:prSet presAssocID="{CCAE4D29-EDC1-4CCC-B8EE-F33D75CB8F87}" presName="diagram" presStyleCnt="0">
        <dgm:presLayoutVars>
          <dgm:dir/>
          <dgm:resizeHandles val="exact"/>
        </dgm:presLayoutVars>
      </dgm:prSet>
      <dgm:spPr/>
    </dgm:pt>
    <dgm:pt modelId="{016076AA-4974-4198-898D-59E86B32BCB0}" type="pres">
      <dgm:prSet presAssocID="{7B3A01D9-52F0-4D83-B0F1-99FF98FD1F6D}" presName="node" presStyleLbl="node1" presStyleIdx="0" presStyleCnt="4">
        <dgm:presLayoutVars>
          <dgm:bulletEnabled val="1"/>
        </dgm:presLayoutVars>
      </dgm:prSet>
      <dgm:spPr/>
    </dgm:pt>
    <dgm:pt modelId="{3A0DE925-0507-4435-9494-546B11904B0C}" type="pres">
      <dgm:prSet presAssocID="{63973063-5E2B-497F-9BFD-3B0CFFA7F0B0}" presName="sibTrans" presStyleCnt="0"/>
      <dgm:spPr/>
    </dgm:pt>
    <dgm:pt modelId="{F81315B4-2C9E-4AF5-B3A2-13575F5352D7}" type="pres">
      <dgm:prSet presAssocID="{94E61989-6630-4A2D-B2B1-2F959B8FF8CD}" presName="node" presStyleLbl="node1" presStyleIdx="1" presStyleCnt="4">
        <dgm:presLayoutVars>
          <dgm:bulletEnabled val="1"/>
        </dgm:presLayoutVars>
      </dgm:prSet>
      <dgm:spPr/>
    </dgm:pt>
    <dgm:pt modelId="{BDA31D1C-0871-419D-84B0-41330247BEE6}" type="pres">
      <dgm:prSet presAssocID="{B4206597-D792-49B2-8ABD-CB1B68A52C0E}" presName="sibTrans" presStyleCnt="0"/>
      <dgm:spPr/>
    </dgm:pt>
    <dgm:pt modelId="{36EF7FC7-281A-431A-A5B2-1621EC22678A}" type="pres">
      <dgm:prSet presAssocID="{20BBB9BA-C219-4CE8-BE43-B3982DBC0411}" presName="node" presStyleLbl="node1" presStyleIdx="2" presStyleCnt="4">
        <dgm:presLayoutVars>
          <dgm:bulletEnabled val="1"/>
        </dgm:presLayoutVars>
      </dgm:prSet>
      <dgm:spPr/>
    </dgm:pt>
    <dgm:pt modelId="{F69C3321-20AA-4BD4-B664-80F7E57847A0}" type="pres">
      <dgm:prSet presAssocID="{A619E11F-7F19-478A-AF57-F79580EAFB7A}" presName="sibTrans" presStyleCnt="0"/>
      <dgm:spPr/>
    </dgm:pt>
    <dgm:pt modelId="{98995D31-9EE7-4779-9FD8-B9E3201BC027}" type="pres">
      <dgm:prSet presAssocID="{5E6B6774-C52F-4B01-B440-33505F0C86F6}" presName="node" presStyleLbl="node1" presStyleIdx="3" presStyleCnt="4">
        <dgm:presLayoutVars>
          <dgm:bulletEnabled val="1"/>
        </dgm:presLayoutVars>
      </dgm:prSet>
      <dgm:spPr/>
    </dgm:pt>
  </dgm:ptLst>
  <dgm:cxnLst>
    <dgm:cxn modelId="{A47A3409-BB9D-496D-9F1E-1FEEAFF2E920}" type="presOf" srcId="{7B3A01D9-52F0-4D83-B0F1-99FF98FD1F6D}" destId="{016076AA-4974-4198-898D-59E86B32BCB0}" srcOrd="0" destOrd="0" presId="urn:microsoft.com/office/officeart/2005/8/layout/default#1"/>
    <dgm:cxn modelId="{8BD0201E-6E3D-4A43-A746-FE29E308D030}" type="presOf" srcId="{CCAE4D29-EDC1-4CCC-B8EE-F33D75CB8F87}" destId="{B89A8801-3A25-49D0-AD95-5CEFAD799990}" srcOrd="0" destOrd="0" presId="urn:microsoft.com/office/officeart/2005/8/layout/default#1"/>
    <dgm:cxn modelId="{275AC324-8A82-411A-931F-73F5C98987B6}" srcId="{CCAE4D29-EDC1-4CCC-B8EE-F33D75CB8F87}" destId="{20BBB9BA-C219-4CE8-BE43-B3982DBC0411}" srcOrd="2" destOrd="0" parTransId="{1DAB21FF-A433-4189-A648-27829EEC2D40}" sibTransId="{A619E11F-7F19-478A-AF57-F79580EAFB7A}"/>
    <dgm:cxn modelId="{D3C25F3A-7030-49A2-A91E-141CDE05DF16}" srcId="{CCAE4D29-EDC1-4CCC-B8EE-F33D75CB8F87}" destId="{94E61989-6630-4A2D-B2B1-2F959B8FF8CD}" srcOrd="1" destOrd="0" parTransId="{B44C1E58-7588-4F0D-9E2D-EF5F7A6931BA}" sibTransId="{B4206597-D792-49B2-8ABD-CB1B68A52C0E}"/>
    <dgm:cxn modelId="{3F2065AE-26D3-47CB-8706-47C48A209E80}" srcId="{CCAE4D29-EDC1-4CCC-B8EE-F33D75CB8F87}" destId="{7B3A01D9-52F0-4D83-B0F1-99FF98FD1F6D}" srcOrd="0" destOrd="0" parTransId="{CD657E1D-2FDA-47D5-949A-1B340FD5B1FE}" sibTransId="{63973063-5E2B-497F-9BFD-3B0CFFA7F0B0}"/>
    <dgm:cxn modelId="{5A4ADBC6-85CD-4B0A-A121-8557E30463F7}" type="presOf" srcId="{5E6B6774-C52F-4B01-B440-33505F0C86F6}" destId="{98995D31-9EE7-4779-9FD8-B9E3201BC027}" srcOrd="0" destOrd="0" presId="urn:microsoft.com/office/officeart/2005/8/layout/default#1"/>
    <dgm:cxn modelId="{1DC0BCC7-4F13-4346-A8EB-6383ABAE0E30}" type="presOf" srcId="{94E61989-6630-4A2D-B2B1-2F959B8FF8CD}" destId="{F81315B4-2C9E-4AF5-B3A2-13575F5352D7}" srcOrd="0" destOrd="0" presId="urn:microsoft.com/office/officeart/2005/8/layout/default#1"/>
    <dgm:cxn modelId="{AEF82ACF-29C8-4B1C-A3B4-5F52DA2B97BA}" srcId="{CCAE4D29-EDC1-4CCC-B8EE-F33D75CB8F87}" destId="{5E6B6774-C52F-4B01-B440-33505F0C86F6}" srcOrd="3" destOrd="0" parTransId="{4390D8F2-F368-4E6C-A957-09ED9E4FDD10}" sibTransId="{71F97837-0933-4B99-BA10-AC5601022D68}"/>
    <dgm:cxn modelId="{745FF0F5-8544-4834-983E-4456CD2E0C06}" type="presOf" srcId="{20BBB9BA-C219-4CE8-BE43-B3982DBC0411}" destId="{36EF7FC7-281A-431A-A5B2-1621EC22678A}" srcOrd="0" destOrd="0" presId="urn:microsoft.com/office/officeart/2005/8/layout/default#1"/>
    <dgm:cxn modelId="{8CE236A5-EF9D-4EFC-8837-890E9A8A8A9E}" type="presParOf" srcId="{B89A8801-3A25-49D0-AD95-5CEFAD799990}" destId="{016076AA-4974-4198-898D-59E86B32BCB0}" srcOrd="0" destOrd="0" presId="urn:microsoft.com/office/officeart/2005/8/layout/default#1"/>
    <dgm:cxn modelId="{9E29E48C-7D8B-4C7B-97E5-97D179AA21D4}" type="presParOf" srcId="{B89A8801-3A25-49D0-AD95-5CEFAD799990}" destId="{3A0DE925-0507-4435-9494-546B11904B0C}" srcOrd="1" destOrd="0" presId="urn:microsoft.com/office/officeart/2005/8/layout/default#1"/>
    <dgm:cxn modelId="{4417C207-5024-4255-8BA1-9C3F624D7C1E}" type="presParOf" srcId="{B89A8801-3A25-49D0-AD95-5CEFAD799990}" destId="{F81315B4-2C9E-4AF5-B3A2-13575F5352D7}" srcOrd="2" destOrd="0" presId="urn:microsoft.com/office/officeart/2005/8/layout/default#1"/>
    <dgm:cxn modelId="{52BCA145-C663-4448-BEC8-F9ABE01DF922}" type="presParOf" srcId="{B89A8801-3A25-49D0-AD95-5CEFAD799990}" destId="{BDA31D1C-0871-419D-84B0-41330247BEE6}" srcOrd="3" destOrd="0" presId="urn:microsoft.com/office/officeart/2005/8/layout/default#1"/>
    <dgm:cxn modelId="{6B412BDC-510F-4766-BE87-162F40B47AD2}" type="presParOf" srcId="{B89A8801-3A25-49D0-AD95-5CEFAD799990}" destId="{36EF7FC7-281A-431A-A5B2-1621EC22678A}" srcOrd="4" destOrd="0" presId="urn:microsoft.com/office/officeart/2005/8/layout/default#1"/>
    <dgm:cxn modelId="{321723C4-1BAB-445B-98ED-4C116853741C}" type="presParOf" srcId="{B89A8801-3A25-49D0-AD95-5CEFAD799990}" destId="{F69C3321-20AA-4BD4-B664-80F7E57847A0}" srcOrd="5" destOrd="0" presId="urn:microsoft.com/office/officeart/2005/8/layout/default#1"/>
    <dgm:cxn modelId="{60947EC0-672D-4E70-9A82-C99C77A9427B}" type="presParOf" srcId="{B89A8801-3A25-49D0-AD95-5CEFAD799990}" destId="{98995D31-9EE7-4779-9FD8-B9E3201BC027}"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8D5F0D-B551-44C5-906C-614062E63C3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E86DBAD-AECD-4859-8F97-D13E26672A55}">
      <dgm:prSet phldrT="[Text]" custT="1"/>
      <dgm:spPr/>
      <dgm:t>
        <a:bodyPr/>
        <a:lstStyle/>
        <a:p>
          <a:r>
            <a:rPr lang="en-US" sz="3200" b="0" dirty="0">
              <a:solidFill>
                <a:schemeClr val="bg1"/>
              </a:solidFill>
              <a:latin typeface="Segoe UI" pitchFamily="34" charset="0"/>
              <a:ea typeface="Segoe UI" pitchFamily="34" charset="0"/>
              <a:cs typeface="Segoe UI" pitchFamily="34" charset="0"/>
            </a:rPr>
            <a:t>1. New Data Warehouse Testing </a:t>
          </a:r>
          <a:endParaRPr lang="en-US" sz="3200" b="0" dirty="0">
            <a:solidFill>
              <a:schemeClr val="bg1"/>
            </a:solidFill>
          </a:endParaRPr>
        </a:p>
      </dgm:t>
    </dgm:pt>
    <dgm:pt modelId="{D98AE4C8-B792-4F9D-800B-6BDE6BE3966B}" type="parTrans" cxnId="{E8124C4D-933C-422E-9D7B-14A2A6D2FE6D}">
      <dgm:prSet/>
      <dgm:spPr/>
      <dgm:t>
        <a:bodyPr/>
        <a:lstStyle/>
        <a:p>
          <a:endParaRPr lang="en-US"/>
        </a:p>
      </dgm:t>
    </dgm:pt>
    <dgm:pt modelId="{A0551A67-5EB5-4C11-9158-26652B33C174}" type="sibTrans" cxnId="{E8124C4D-933C-422E-9D7B-14A2A6D2FE6D}">
      <dgm:prSet/>
      <dgm:spPr/>
      <dgm:t>
        <a:bodyPr/>
        <a:lstStyle/>
        <a:p>
          <a:endParaRPr lang="en-US"/>
        </a:p>
      </dgm:t>
    </dgm:pt>
    <dgm:pt modelId="{0E9031FB-03E3-41AF-87DF-6232F869F919}">
      <dgm:prSet phldrT="[Text]" custT="1"/>
      <dgm:spPr/>
      <dgm:t>
        <a:bodyPr/>
        <a:lstStyle/>
        <a:p>
          <a:r>
            <a:rPr lang="en-US" sz="1600" dirty="0">
              <a:solidFill>
                <a:srgbClr val="0070C0"/>
              </a:solidFill>
              <a:latin typeface="Segoe UI" pitchFamily="34" charset="0"/>
              <a:ea typeface="Segoe UI" pitchFamily="34" charset="0"/>
              <a:cs typeface="Segoe UI" pitchFamily="34" charset="0"/>
            </a:rPr>
            <a:t>New DW is built and verified from scratch. </a:t>
          </a:r>
          <a:br>
            <a:rPr lang="en-US" sz="1600" dirty="0">
              <a:solidFill>
                <a:srgbClr val="0070C0"/>
              </a:solidFill>
              <a:latin typeface="Segoe UI" pitchFamily="34" charset="0"/>
              <a:ea typeface="Segoe UI" pitchFamily="34" charset="0"/>
              <a:cs typeface="Segoe UI" pitchFamily="34" charset="0"/>
            </a:rPr>
          </a:br>
          <a:endParaRPr lang="en-US" sz="1600" dirty="0"/>
        </a:p>
      </dgm:t>
    </dgm:pt>
    <dgm:pt modelId="{769C1BC9-E365-4F54-9164-08F0BEFF15F5}" type="parTrans" cxnId="{59927051-A731-442A-88C5-11110E25A9A7}">
      <dgm:prSet/>
      <dgm:spPr/>
      <dgm:t>
        <a:bodyPr/>
        <a:lstStyle/>
        <a:p>
          <a:endParaRPr lang="en-US"/>
        </a:p>
      </dgm:t>
    </dgm:pt>
    <dgm:pt modelId="{07F2DB0F-B69F-41CB-A5AF-8D856CE5CA78}" type="sibTrans" cxnId="{59927051-A731-442A-88C5-11110E25A9A7}">
      <dgm:prSet/>
      <dgm:spPr/>
      <dgm:t>
        <a:bodyPr/>
        <a:lstStyle/>
        <a:p>
          <a:endParaRPr lang="en-US"/>
        </a:p>
      </dgm:t>
    </dgm:pt>
    <dgm:pt modelId="{2F0E7E01-9311-41CA-8612-913C502FB5C4}">
      <dgm:prSet phldrT="[Text]" custT="1"/>
      <dgm:spPr/>
      <dgm:t>
        <a:bodyPr/>
        <a:lstStyle/>
        <a:p>
          <a:r>
            <a:rPr lang="en-US" sz="3200" b="0" dirty="0">
              <a:solidFill>
                <a:schemeClr val="bg1"/>
              </a:solidFill>
            </a:rPr>
            <a:t>2.  </a:t>
          </a:r>
          <a:r>
            <a:rPr lang="en-US" sz="3200" b="0" dirty="0">
              <a:solidFill>
                <a:schemeClr val="bg1"/>
              </a:solidFill>
              <a:latin typeface="Segoe UI" pitchFamily="34" charset="0"/>
              <a:ea typeface="Segoe UI" pitchFamily="34" charset="0"/>
              <a:cs typeface="Segoe UI" pitchFamily="34" charset="0"/>
            </a:rPr>
            <a:t>Migration Testing   </a:t>
          </a:r>
          <a:endParaRPr lang="en-US" sz="3200" b="0" dirty="0">
            <a:solidFill>
              <a:schemeClr val="bg1"/>
            </a:solidFill>
          </a:endParaRPr>
        </a:p>
      </dgm:t>
    </dgm:pt>
    <dgm:pt modelId="{F8A67428-E164-4227-A797-24DDD9081025}" type="parTrans" cxnId="{4F2A6DE3-B8CA-421D-85DB-DF6F9D441618}">
      <dgm:prSet/>
      <dgm:spPr/>
      <dgm:t>
        <a:bodyPr/>
        <a:lstStyle/>
        <a:p>
          <a:endParaRPr lang="en-US"/>
        </a:p>
      </dgm:t>
    </dgm:pt>
    <dgm:pt modelId="{6920EEE3-5805-4A4C-80D1-0C3773AC2B16}" type="sibTrans" cxnId="{4F2A6DE3-B8CA-421D-85DB-DF6F9D441618}">
      <dgm:prSet/>
      <dgm:spPr/>
      <dgm:t>
        <a:bodyPr/>
        <a:lstStyle/>
        <a:p>
          <a:endParaRPr lang="en-US"/>
        </a:p>
      </dgm:t>
    </dgm:pt>
    <dgm:pt modelId="{A88B3B28-0209-4797-BF39-69036BDC36FC}">
      <dgm:prSet phldrT="[Text]" custT="1"/>
      <dgm:spPr/>
      <dgm:t>
        <a:bodyPr/>
        <a:lstStyle/>
        <a:p>
          <a:r>
            <a:rPr lang="en-US" sz="1600" dirty="0">
              <a:solidFill>
                <a:srgbClr val="0070C0"/>
              </a:solidFill>
              <a:latin typeface="Segoe UI" pitchFamily="34" charset="0"/>
              <a:ea typeface="Segoe UI" pitchFamily="34" charset="0"/>
              <a:cs typeface="Segoe UI" pitchFamily="34" charset="0"/>
            </a:rPr>
            <a:t>In this type of project customer will have an existing DW and ETL performing the job but they are looking to bag new tool in order to improve efficiency.</a:t>
          </a:r>
          <a:endParaRPr lang="en-US" sz="1600" dirty="0"/>
        </a:p>
      </dgm:t>
    </dgm:pt>
    <dgm:pt modelId="{ED4371EF-52A7-433F-ABE7-7E65C2025513}" type="parTrans" cxnId="{10CCEB0B-3EDB-412F-980C-8F5CCF73917B}">
      <dgm:prSet/>
      <dgm:spPr/>
      <dgm:t>
        <a:bodyPr/>
        <a:lstStyle/>
        <a:p>
          <a:endParaRPr lang="en-US"/>
        </a:p>
      </dgm:t>
    </dgm:pt>
    <dgm:pt modelId="{D9C51263-2139-41C0-853D-B41D358DE537}" type="sibTrans" cxnId="{10CCEB0B-3EDB-412F-980C-8F5CCF73917B}">
      <dgm:prSet/>
      <dgm:spPr/>
      <dgm:t>
        <a:bodyPr/>
        <a:lstStyle/>
        <a:p>
          <a:endParaRPr lang="en-US"/>
        </a:p>
      </dgm:t>
    </dgm:pt>
    <dgm:pt modelId="{BB4622BF-E9F0-47F3-AA41-A5FF98B8A94A}">
      <dgm:prSet phldrT="[Text]" custT="1"/>
      <dgm:spPr/>
      <dgm:t>
        <a:bodyPr/>
        <a:lstStyle/>
        <a:p>
          <a:r>
            <a:rPr lang="en-US" sz="1600" dirty="0">
              <a:solidFill>
                <a:srgbClr val="0070C0"/>
              </a:solidFill>
              <a:latin typeface="Segoe UI" pitchFamily="34" charset="0"/>
              <a:ea typeface="Segoe UI" pitchFamily="34" charset="0"/>
              <a:cs typeface="Segoe UI" pitchFamily="34" charset="0"/>
            </a:rPr>
            <a:t>Data input is taken from customer requirements and different data sources and new data warehouse is build and verified with the help of ETL tools.</a:t>
          </a:r>
          <a:br>
            <a:rPr lang="en-US" sz="1600" dirty="0">
              <a:solidFill>
                <a:srgbClr val="0070C0"/>
              </a:solidFill>
              <a:latin typeface="Segoe UI" pitchFamily="34" charset="0"/>
              <a:ea typeface="Segoe UI" pitchFamily="34" charset="0"/>
              <a:cs typeface="Segoe UI" pitchFamily="34" charset="0"/>
            </a:rPr>
          </a:br>
          <a:endParaRPr lang="en-US" sz="1600" dirty="0"/>
        </a:p>
      </dgm:t>
    </dgm:pt>
    <dgm:pt modelId="{B8106DB8-A0B5-442E-8705-9CFFC69F90DC}" type="parTrans" cxnId="{53FC1A0B-73E4-43DF-A0EE-DFEF20CBE6D9}">
      <dgm:prSet/>
      <dgm:spPr/>
      <dgm:t>
        <a:bodyPr/>
        <a:lstStyle/>
        <a:p>
          <a:endParaRPr lang="en-US"/>
        </a:p>
      </dgm:t>
    </dgm:pt>
    <dgm:pt modelId="{17577A1E-AB43-44B6-80B1-FDC6777C937A}" type="sibTrans" cxnId="{53FC1A0B-73E4-43DF-A0EE-DFEF20CBE6D9}">
      <dgm:prSet/>
      <dgm:spPr/>
      <dgm:t>
        <a:bodyPr/>
        <a:lstStyle/>
        <a:p>
          <a:endParaRPr lang="en-US"/>
        </a:p>
      </dgm:t>
    </dgm:pt>
    <dgm:pt modelId="{1E7530B9-C909-44E5-B298-FEE00BDEA98C}">
      <dgm:prSet phldrT="[Text]" custT="1"/>
      <dgm:spPr/>
      <dgm:t>
        <a:bodyPr/>
        <a:lstStyle/>
        <a:p>
          <a:endParaRPr lang="en-US" sz="1600" dirty="0"/>
        </a:p>
      </dgm:t>
    </dgm:pt>
    <dgm:pt modelId="{AE4BC649-4293-4A93-9899-B8336BB9AC33}" type="parTrans" cxnId="{1212DF55-384F-403C-B4EA-6EB517C02C3C}">
      <dgm:prSet/>
      <dgm:spPr/>
      <dgm:t>
        <a:bodyPr/>
        <a:lstStyle/>
        <a:p>
          <a:endParaRPr lang="en-US"/>
        </a:p>
      </dgm:t>
    </dgm:pt>
    <dgm:pt modelId="{F7783790-A0B0-405B-B168-140C52017238}" type="sibTrans" cxnId="{1212DF55-384F-403C-B4EA-6EB517C02C3C}">
      <dgm:prSet/>
      <dgm:spPr/>
      <dgm:t>
        <a:bodyPr/>
        <a:lstStyle/>
        <a:p>
          <a:endParaRPr lang="en-US"/>
        </a:p>
      </dgm:t>
    </dgm:pt>
    <dgm:pt modelId="{1370B16E-DE7E-47DC-8069-3B5C5A01C5E4}">
      <dgm:prSet phldrT="[Text]" custT="1"/>
      <dgm:spPr/>
      <dgm:t>
        <a:bodyPr/>
        <a:lstStyle/>
        <a:p>
          <a:endParaRPr lang="en-US" sz="1600" dirty="0"/>
        </a:p>
      </dgm:t>
    </dgm:pt>
    <dgm:pt modelId="{68055391-6149-4467-98B7-31DD43D438AE}" type="parTrans" cxnId="{051AD1F6-D6E2-44AD-A10F-260F1C68847F}">
      <dgm:prSet/>
      <dgm:spPr/>
      <dgm:t>
        <a:bodyPr/>
        <a:lstStyle/>
        <a:p>
          <a:endParaRPr lang="en-US"/>
        </a:p>
      </dgm:t>
    </dgm:pt>
    <dgm:pt modelId="{67AA2175-1042-4459-AEC9-62ABE888D5A1}" type="sibTrans" cxnId="{051AD1F6-D6E2-44AD-A10F-260F1C68847F}">
      <dgm:prSet/>
      <dgm:spPr/>
      <dgm:t>
        <a:bodyPr/>
        <a:lstStyle/>
        <a:p>
          <a:endParaRPr lang="en-US"/>
        </a:p>
      </dgm:t>
    </dgm:pt>
    <dgm:pt modelId="{207AC6A8-5281-4EF6-A3EC-0358FC26E49C}" type="pres">
      <dgm:prSet presAssocID="{228D5F0D-B551-44C5-906C-614062E63C38}" presName="Name0" presStyleCnt="0">
        <dgm:presLayoutVars>
          <dgm:dir/>
          <dgm:animLvl val="lvl"/>
          <dgm:resizeHandles/>
        </dgm:presLayoutVars>
      </dgm:prSet>
      <dgm:spPr/>
    </dgm:pt>
    <dgm:pt modelId="{0F4B7228-BEE8-4C75-ADC8-F8841F8A25EF}" type="pres">
      <dgm:prSet presAssocID="{3E86DBAD-AECD-4859-8F97-D13E26672A55}" presName="linNode" presStyleCnt="0"/>
      <dgm:spPr/>
    </dgm:pt>
    <dgm:pt modelId="{ABB812C0-5962-46B3-BD4F-284714B8A4E4}" type="pres">
      <dgm:prSet presAssocID="{3E86DBAD-AECD-4859-8F97-D13E26672A55}" presName="parentShp" presStyleLbl="node1" presStyleIdx="0" presStyleCnt="2" custScaleX="92692" custScaleY="95482" custLinFactNeighborY="2600">
        <dgm:presLayoutVars>
          <dgm:bulletEnabled val="1"/>
        </dgm:presLayoutVars>
      </dgm:prSet>
      <dgm:spPr/>
    </dgm:pt>
    <dgm:pt modelId="{A1FB44A7-50DB-41EF-A3E7-8EEECEF3FF5C}" type="pres">
      <dgm:prSet presAssocID="{3E86DBAD-AECD-4859-8F97-D13E26672A55}" presName="childShp" presStyleLbl="bgAccFollowNode1" presStyleIdx="0" presStyleCnt="2" custScaleX="110742" custScaleY="116365">
        <dgm:presLayoutVars>
          <dgm:bulletEnabled val="1"/>
        </dgm:presLayoutVars>
      </dgm:prSet>
      <dgm:spPr/>
    </dgm:pt>
    <dgm:pt modelId="{84D97220-53A9-4DFA-94E3-1786CABBBCDD}" type="pres">
      <dgm:prSet presAssocID="{A0551A67-5EB5-4C11-9158-26652B33C174}" presName="spacing" presStyleCnt="0"/>
      <dgm:spPr/>
    </dgm:pt>
    <dgm:pt modelId="{6946362F-7D1B-4696-844C-722B0520AA00}" type="pres">
      <dgm:prSet presAssocID="{2F0E7E01-9311-41CA-8612-913C502FB5C4}" presName="linNode" presStyleCnt="0"/>
      <dgm:spPr/>
    </dgm:pt>
    <dgm:pt modelId="{942354DF-592D-4E9A-B311-E2B7D4BFC49B}" type="pres">
      <dgm:prSet presAssocID="{2F0E7E01-9311-41CA-8612-913C502FB5C4}" presName="parentShp" presStyleLbl="node1" presStyleIdx="1" presStyleCnt="2" custScaleX="85714" custLinFactNeighborX="-3175" custLinFactNeighborY="-1691">
        <dgm:presLayoutVars>
          <dgm:bulletEnabled val="1"/>
        </dgm:presLayoutVars>
      </dgm:prSet>
      <dgm:spPr/>
    </dgm:pt>
    <dgm:pt modelId="{460E3BA9-1051-4313-8CFB-059C57DE2106}" type="pres">
      <dgm:prSet presAssocID="{2F0E7E01-9311-41CA-8612-913C502FB5C4}" presName="childShp" presStyleLbl="bgAccFollowNode1" presStyleIdx="1" presStyleCnt="2" custScaleX="109524">
        <dgm:presLayoutVars>
          <dgm:bulletEnabled val="1"/>
        </dgm:presLayoutVars>
      </dgm:prSet>
      <dgm:spPr/>
    </dgm:pt>
  </dgm:ptLst>
  <dgm:cxnLst>
    <dgm:cxn modelId="{53FC1A0B-73E4-43DF-A0EE-DFEF20CBE6D9}" srcId="{3E86DBAD-AECD-4859-8F97-D13E26672A55}" destId="{BB4622BF-E9F0-47F3-AA41-A5FF98B8A94A}" srcOrd="2" destOrd="0" parTransId="{B8106DB8-A0B5-442E-8705-9CFFC69F90DC}" sibTransId="{17577A1E-AB43-44B6-80B1-FDC6777C937A}"/>
    <dgm:cxn modelId="{10CCEB0B-3EDB-412F-980C-8F5CCF73917B}" srcId="{2F0E7E01-9311-41CA-8612-913C502FB5C4}" destId="{A88B3B28-0209-4797-BF39-69036BDC36FC}" srcOrd="1" destOrd="0" parTransId="{ED4371EF-52A7-433F-ABE7-7E65C2025513}" sibTransId="{D9C51263-2139-41C0-853D-B41D358DE537}"/>
    <dgm:cxn modelId="{8B89C82A-A3E6-4493-83D5-5C6F10395904}" type="presOf" srcId="{2F0E7E01-9311-41CA-8612-913C502FB5C4}" destId="{942354DF-592D-4E9A-B311-E2B7D4BFC49B}" srcOrd="0" destOrd="0" presId="urn:microsoft.com/office/officeart/2005/8/layout/vList6"/>
    <dgm:cxn modelId="{636EE95C-DCE0-476B-B0DE-207535CF226F}" type="presOf" srcId="{1E7530B9-C909-44E5-B298-FEE00BDEA98C}" destId="{A1FB44A7-50DB-41EF-A3E7-8EEECEF3FF5C}" srcOrd="0" destOrd="0" presId="urn:microsoft.com/office/officeart/2005/8/layout/vList6"/>
    <dgm:cxn modelId="{E8124C4D-933C-422E-9D7B-14A2A6D2FE6D}" srcId="{228D5F0D-B551-44C5-906C-614062E63C38}" destId="{3E86DBAD-AECD-4859-8F97-D13E26672A55}" srcOrd="0" destOrd="0" parTransId="{D98AE4C8-B792-4F9D-800B-6BDE6BE3966B}" sibTransId="{A0551A67-5EB5-4C11-9158-26652B33C174}"/>
    <dgm:cxn modelId="{59927051-A731-442A-88C5-11110E25A9A7}" srcId="{3E86DBAD-AECD-4859-8F97-D13E26672A55}" destId="{0E9031FB-03E3-41AF-87DF-6232F869F919}" srcOrd="1" destOrd="0" parTransId="{769C1BC9-E365-4F54-9164-08F0BEFF15F5}" sibTransId="{07F2DB0F-B69F-41CB-A5AF-8D856CE5CA78}"/>
    <dgm:cxn modelId="{F1E2DB72-8C94-4C46-8045-0E318A1E2A82}" type="presOf" srcId="{BB4622BF-E9F0-47F3-AA41-A5FF98B8A94A}" destId="{A1FB44A7-50DB-41EF-A3E7-8EEECEF3FF5C}" srcOrd="0" destOrd="2" presId="urn:microsoft.com/office/officeart/2005/8/layout/vList6"/>
    <dgm:cxn modelId="{1212DF55-384F-403C-B4EA-6EB517C02C3C}" srcId="{3E86DBAD-AECD-4859-8F97-D13E26672A55}" destId="{1E7530B9-C909-44E5-B298-FEE00BDEA98C}" srcOrd="0" destOrd="0" parTransId="{AE4BC649-4293-4A93-9899-B8336BB9AC33}" sibTransId="{F7783790-A0B0-405B-B168-140C52017238}"/>
    <dgm:cxn modelId="{47748A79-1C42-410B-B748-2D703692DFCC}" type="presOf" srcId="{0E9031FB-03E3-41AF-87DF-6232F869F919}" destId="{A1FB44A7-50DB-41EF-A3E7-8EEECEF3FF5C}" srcOrd="0" destOrd="1" presId="urn:microsoft.com/office/officeart/2005/8/layout/vList6"/>
    <dgm:cxn modelId="{A14C5497-FDCF-4BB8-BF40-B5A4F7A70711}" type="presOf" srcId="{1370B16E-DE7E-47DC-8069-3B5C5A01C5E4}" destId="{460E3BA9-1051-4313-8CFB-059C57DE2106}" srcOrd="0" destOrd="0" presId="urn:microsoft.com/office/officeart/2005/8/layout/vList6"/>
    <dgm:cxn modelId="{36C9FD9A-9344-456A-90DA-1B1955F0B714}" type="presOf" srcId="{228D5F0D-B551-44C5-906C-614062E63C38}" destId="{207AC6A8-5281-4EF6-A3EC-0358FC26E49C}" srcOrd="0" destOrd="0" presId="urn:microsoft.com/office/officeart/2005/8/layout/vList6"/>
    <dgm:cxn modelId="{66B9A39B-D260-4322-B5C3-B2D0D72574B6}" type="presOf" srcId="{3E86DBAD-AECD-4859-8F97-D13E26672A55}" destId="{ABB812C0-5962-46B3-BD4F-284714B8A4E4}" srcOrd="0" destOrd="0" presId="urn:microsoft.com/office/officeart/2005/8/layout/vList6"/>
    <dgm:cxn modelId="{4F2A6DE3-B8CA-421D-85DB-DF6F9D441618}" srcId="{228D5F0D-B551-44C5-906C-614062E63C38}" destId="{2F0E7E01-9311-41CA-8612-913C502FB5C4}" srcOrd="1" destOrd="0" parTransId="{F8A67428-E164-4227-A797-24DDD9081025}" sibTransId="{6920EEE3-5805-4A4C-80D1-0C3773AC2B16}"/>
    <dgm:cxn modelId="{D81687E4-5717-42F9-A590-5C2AF01B94FC}" type="presOf" srcId="{A88B3B28-0209-4797-BF39-69036BDC36FC}" destId="{460E3BA9-1051-4313-8CFB-059C57DE2106}" srcOrd="0" destOrd="1" presId="urn:microsoft.com/office/officeart/2005/8/layout/vList6"/>
    <dgm:cxn modelId="{051AD1F6-D6E2-44AD-A10F-260F1C68847F}" srcId="{2F0E7E01-9311-41CA-8612-913C502FB5C4}" destId="{1370B16E-DE7E-47DC-8069-3B5C5A01C5E4}" srcOrd="0" destOrd="0" parTransId="{68055391-6149-4467-98B7-31DD43D438AE}" sibTransId="{67AA2175-1042-4459-AEC9-62ABE888D5A1}"/>
    <dgm:cxn modelId="{A4BFE0FC-BC5D-43AB-9C30-BFF9C0334AE3}" type="presParOf" srcId="{207AC6A8-5281-4EF6-A3EC-0358FC26E49C}" destId="{0F4B7228-BEE8-4C75-ADC8-F8841F8A25EF}" srcOrd="0" destOrd="0" presId="urn:microsoft.com/office/officeart/2005/8/layout/vList6"/>
    <dgm:cxn modelId="{7C2CE599-2B2D-40DA-A27D-DDAC7EBDC8FD}" type="presParOf" srcId="{0F4B7228-BEE8-4C75-ADC8-F8841F8A25EF}" destId="{ABB812C0-5962-46B3-BD4F-284714B8A4E4}" srcOrd="0" destOrd="0" presId="urn:microsoft.com/office/officeart/2005/8/layout/vList6"/>
    <dgm:cxn modelId="{6DEF6E66-7194-4269-87A4-C760EBA3507B}" type="presParOf" srcId="{0F4B7228-BEE8-4C75-ADC8-F8841F8A25EF}" destId="{A1FB44A7-50DB-41EF-A3E7-8EEECEF3FF5C}" srcOrd="1" destOrd="0" presId="urn:microsoft.com/office/officeart/2005/8/layout/vList6"/>
    <dgm:cxn modelId="{0F6CF85C-AF28-4976-8E4A-AD2B7D96091A}" type="presParOf" srcId="{207AC6A8-5281-4EF6-A3EC-0358FC26E49C}" destId="{84D97220-53A9-4DFA-94E3-1786CABBBCDD}" srcOrd="1" destOrd="0" presId="urn:microsoft.com/office/officeart/2005/8/layout/vList6"/>
    <dgm:cxn modelId="{D535CE6A-9488-4041-80C5-8A46FC6BEA6E}" type="presParOf" srcId="{207AC6A8-5281-4EF6-A3EC-0358FC26E49C}" destId="{6946362F-7D1B-4696-844C-722B0520AA00}" srcOrd="2" destOrd="0" presId="urn:microsoft.com/office/officeart/2005/8/layout/vList6"/>
    <dgm:cxn modelId="{6EBBEFE9-660D-4C5A-B433-12DF4BC746AF}" type="presParOf" srcId="{6946362F-7D1B-4696-844C-722B0520AA00}" destId="{942354DF-592D-4E9A-B311-E2B7D4BFC49B}" srcOrd="0" destOrd="0" presId="urn:microsoft.com/office/officeart/2005/8/layout/vList6"/>
    <dgm:cxn modelId="{BF1C9E70-25BF-4269-8C31-A99A1B4EB7DF}" type="presParOf" srcId="{6946362F-7D1B-4696-844C-722B0520AA00}" destId="{460E3BA9-1051-4313-8CFB-059C57DE21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8D5F0D-B551-44C5-906C-614062E63C3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E86DBAD-AECD-4859-8F97-D13E26672A55}">
      <dgm:prSet phldrT="[Text]" custT="1"/>
      <dgm:spPr/>
      <dgm:t>
        <a:bodyPr/>
        <a:lstStyle/>
        <a:p>
          <a:r>
            <a:rPr lang="en-US" sz="3200" b="0" dirty="0">
              <a:latin typeface="Segoe UI" pitchFamily="34" charset="0"/>
              <a:ea typeface="Segoe UI" pitchFamily="34" charset="0"/>
              <a:cs typeface="Segoe UI" pitchFamily="34" charset="0"/>
            </a:rPr>
            <a:t>3. Change Request </a:t>
          </a:r>
          <a:endParaRPr lang="en-US" sz="3200" b="0" dirty="0">
            <a:solidFill>
              <a:schemeClr val="bg1"/>
            </a:solidFill>
            <a:latin typeface="Segoe UI" pitchFamily="34" charset="0"/>
            <a:ea typeface="Segoe UI" pitchFamily="34" charset="0"/>
            <a:cs typeface="Segoe UI" pitchFamily="34" charset="0"/>
          </a:endParaRPr>
        </a:p>
      </dgm:t>
    </dgm:pt>
    <dgm:pt modelId="{D98AE4C8-B792-4F9D-800B-6BDE6BE3966B}" type="parTrans" cxnId="{E8124C4D-933C-422E-9D7B-14A2A6D2FE6D}">
      <dgm:prSet/>
      <dgm:spPr/>
      <dgm:t>
        <a:bodyPr/>
        <a:lstStyle/>
        <a:p>
          <a:endParaRPr lang="en-US" b="0"/>
        </a:p>
      </dgm:t>
    </dgm:pt>
    <dgm:pt modelId="{A0551A67-5EB5-4C11-9158-26652B33C174}" type="sibTrans" cxnId="{E8124C4D-933C-422E-9D7B-14A2A6D2FE6D}">
      <dgm:prSet/>
      <dgm:spPr/>
      <dgm:t>
        <a:bodyPr/>
        <a:lstStyle/>
        <a:p>
          <a:endParaRPr lang="en-US" b="0"/>
        </a:p>
      </dgm:t>
    </dgm:pt>
    <dgm:pt modelId="{0E9031FB-03E3-41AF-87DF-6232F869F919}">
      <dgm:prSet phldrT="[Text]" custT="1"/>
      <dgm:spPr/>
      <dgm:t>
        <a:bodyPr/>
        <a:lstStyle/>
        <a:p>
          <a:r>
            <a:rPr lang="en-US" sz="1600" b="0" dirty="0">
              <a:solidFill>
                <a:srgbClr val="0070C0"/>
              </a:solidFill>
              <a:latin typeface="Segoe UI" pitchFamily="34" charset="0"/>
              <a:ea typeface="Segoe UI" pitchFamily="34" charset="0"/>
              <a:cs typeface="Segoe UI" pitchFamily="34" charset="0"/>
            </a:rPr>
            <a:t>In this type of project new data is added from different sources to an existing DW.</a:t>
          </a:r>
        </a:p>
      </dgm:t>
    </dgm:pt>
    <dgm:pt modelId="{769C1BC9-E365-4F54-9164-08F0BEFF15F5}" type="parTrans" cxnId="{59927051-A731-442A-88C5-11110E25A9A7}">
      <dgm:prSet/>
      <dgm:spPr/>
      <dgm:t>
        <a:bodyPr/>
        <a:lstStyle/>
        <a:p>
          <a:endParaRPr lang="en-US" b="0"/>
        </a:p>
      </dgm:t>
    </dgm:pt>
    <dgm:pt modelId="{07F2DB0F-B69F-41CB-A5AF-8D856CE5CA78}" type="sibTrans" cxnId="{59927051-A731-442A-88C5-11110E25A9A7}">
      <dgm:prSet/>
      <dgm:spPr/>
      <dgm:t>
        <a:bodyPr/>
        <a:lstStyle/>
        <a:p>
          <a:endParaRPr lang="en-US" b="0"/>
        </a:p>
      </dgm:t>
    </dgm:pt>
    <dgm:pt modelId="{2F0E7E01-9311-41CA-8612-913C502FB5C4}">
      <dgm:prSet phldrT="[Text]" custT="1"/>
      <dgm:spPr/>
      <dgm:t>
        <a:bodyPr/>
        <a:lstStyle/>
        <a:p>
          <a:r>
            <a:rPr lang="en-US" sz="3200" b="0" dirty="0">
              <a:solidFill>
                <a:schemeClr val="bg1"/>
              </a:solidFill>
              <a:latin typeface="Segoe UI" pitchFamily="34" charset="0"/>
              <a:ea typeface="Segoe UI" pitchFamily="34" charset="0"/>
              <a:cs typeface="Segoe UI" pitchFamily="34" charset="0"/>
            </a:rPr>
            <a:t>4.</a:t>
          </a:r>
          <a:r>
            <a:rPr lang="en-US" sz="3200" b="0" baseline="0" dirty="0">
              <a:solidFill>
                <a:schemeClr val="bg1"/>
              </a:solidFill>
              <a:latin typeface="Segoe UI" pitchFamily="34" charset="0"/>
              <a:ea typeface="Segoe UI" pitchFamily="34" charset="0"/>
              <a:cs typeface="Segoe UI" pitchFamily="34" charset="0"/>
            </a:rPr>
            <a:t> </a:t>
          </a:r>
          <a:r>
            <a:rPr lang="en-US" sz="3200" b="0" dirty="0">
              <a:latin typeface="Segoe UI" pitchFamily="34" charset="0"/>
              <a:ea typeface="Segoe UI" pitchFamily="34" charset="0"/>
              <a:cs typeface="Segoe UI" pitchFamily="34" charset="0"/>
            </a:rPr>
            <a:t>Report Testing </a:t>
          </a:r>
          <a:endParaRPr lang="en-US" sz="3200" b="0" dirty="0">
            <a:solidFill>
              <a:schemeClr val="bg1"/>
            </a:solidFill>
            <a:latin typeface="Segoe UI" pitchFamily="34" charset="0"/>
            <a:ea typeface="Segoe UI" pitchFamily="34" charset="0"/>
            <a:cs typeface="Segoe UI" pitchFamily="34" charset="0"/>
          </a:endParaRPr>
        </a:p>
      </dgm:t>
    </dgm:pt>
    <dgm:pt modelId="{F8A67428-E164-4227-A797-24DDD9081025}" type="parTrans" cxnId="{4F2A6DE3-B8CA-421D-85DB-DF6F9D441618}">
      <dgm:prSet/>
      <dgm:spPr/>
      <dgm:t>
        <a:bodyPr/>
        <a:lstStyle/>
        <a:p>
          <a:endParaRPr lang="en-US" b="0"/>
        </a:p>
      </dgm:t>
    </dgm:pt>
    <dgm:pt modelId="{6920EEE3-5805-4A4C-80D1-0C3773AC2B16}" type="sibTrans" cxnId="{4F2A6DE3-B8CA-421D-85DB-DF6F9D441618}">
      <dgm:prSet/>
      <dgm:spPr/>
      <dgm:t>
        <a:bodyPr/>
        <a:lstStyle/>
        <a:p>
          <a:endParaRPr lang="en-US" b="0"/>
        </a:p>
      </dgm:t>
    </dgm:pt>
    <dgm:pt modelId="{F8E847AF-6126-4C10-955D-6407B1FF0F13}">
      <dgm:prSet phldrT="[Text]" custT="1"/>
      <dgm:spPr/>
      <dgm:t>
        <a:bodyPr/>
        <a:lstStyle/>
        <a:p>
          <a:r>
            <a:rPr lang="en-US" sz="1600" b="0" dirty="0">
              <a:solidFill>
                <a:srgbClr val="0070C0"/>
              </a:solidFill>
              <a:latin typeface="Segoe UI" pitchFamily="34" charset="0"/>
              <a:ea typeface="Segoe UI" pitchFamily="34" charset="0"/>
              <a:cs typeface="Segoe UI" pitchFamily="34" charset="0"/>
            </a:rPr>
            <a:t>Also, there might be a condition where customer needs to change their existing business rule or they might integrate the new rule.</a:t>
          </a:r>
        </a:p>
      </dgm:t>
    </dgm:pt>
    <dgm:pt modelId="{D1465DD9-2911-4A4F-BB2A-01D87AC85BC1}" type="parTrans" cxnId="{603542BB-A54A-4EDD-B442-B73DA06C827A}">
      <dgm:prSet/>
      <dgm:spPr/>
      <dgm:t>
        <a:bodyPr/>
        <a:lstStyle/>
        <a:p>
          <a:endParaRPr lang="en-US" b="0"/>
        </a:p>
      </dgm:t>
    </dgm:pt>
    <dgm:pt modelId="{7AF1C005-74FF-4E45-8697-477F0545C407}" type="sibTrans" cxnId="{603542BB-A54A-4EDD-B442-B73DA06C827A}">
      <dgm:prSet/>
      <dgm:spPr/>
      <dgm:t>
        <a:bodyPr/>
        <a:lstStyle/>
        <a:p>
          <a:endParaRPr lang="en-US" b="0"/>
        </a:p>
      </dgm:t>
    </dgm:pt>
    <dgm:pt modelId="{475C3CAE-AA0E-4A8C-A917-2B10EABEB61E}">
      <dgm:prSet phldrT="[Text]" custT="1"/>
      <dgm:spPr/>
      <dgm:t>
        <a:bodyPr/>
        <a:lstStyle/>
        <a:p>
          <a:r>
            <a:rPr lang="en-US" sz="1600" b="0" dirty="0">
              <a:solidFill>
                <a:srgbClr val="0070C0"/>
              </a:solidFill>
              <a:latin typeface="Segoe UI" pitchFamily="34" charset="0"/>
              <a:ea typeface="Segoe UI" pitchFamily="34" charset="0"/>
              <a:cs typeface="Segoe UI" pitchFamily="34" charset="0"/>
            </a:rPr>
            <a:t>Report must be tested by validating layout, data in the report and calculation.</a:t>
          </a:r>
        </a:p>
      </dgm:t>
    </dgm:pt>
    <dgm:pt modelId="{124F14EC-A8B5-443B-A270-B56A4C0B01F9}" type="parTrans" cxnId="{35AC5704-C2B2-4664-80EF-5E5B8AE890B7}">
      <dgm:prSet/>
      <dgm:spPr/>
      <dgm:t>
        <a:bodyPr/>
        <a:lstStyle/>
        <a:p>
          <a:endParaRPr lang="en-US" b="0"/>
        </a:p>
      </dgm:t>
    </dgm:pt>
    <dgm:pt modelId="{D836F202-B01F-4B0A-A596-49F50088CDD7}" type="sibTrans" cxnId="{35AC5704-C2B2-4664-80EF-5E5B8AE890B7}">
      <dgm:prSet/>
      <dgm:spPr/>
      <dgm:t>
        <a:bodyPr/>
        <a:lstStyle/>
        <a:p>
          <a:endParaRPr lang="en-US" b="0"/>
        </a:p>
      </dgm:t>
    </dgm:pt>
    <dgm:pt modelId="{9EC5C7DB-3BBE-4D19-9DBB-CAE7E70B4A71}">
      <dgm:prSet phldrT="[Text]" custT="1"/>
      <dgm:spPr/>
      <dgm:t>
        <a:bodyPr/>
        <a:lstStyle/>
        <a:p>
          <a:endParaRPr lang="en-US" sz="1800" b="0" dirty="0">
            <a:solidFill>
              <a:srgbClr val="0070C0"/>
            </a:solidFill>
            <a:latin typeface="Segoe UI" pitchFamily="34" charset="0"/>
            <a:ea typeface="Segoe UI" pitchFamily="34" charset="0"/>
            <a:cs typeface="Segoe UI" pitchFamily="34" charset="0"/>
          </a:endParaRPr>
        </a:p>
      </dgm:t>
    </dgm:pt>
    <dgm:pt modelId="{0CD30850-14EB-4525-9C61-0D553DC50DB0}" type="parTrans" cxnId="{1DC2864B-C14B-438E-A113-C130B3746AC3}">
      <dgm:prSet/>
      <dgm:spPr/>
      <dgm:t>
        <a:bodyPr/>
        <a:lstStyle/>
        <a:p>
          <a:endParaRPr lang="en-US" b="0"/>
        </a:p>
      </dgm:t>
    </dgm:pt>
    <dgm:pt modelId="{634BAFC4-D97B-4232-98CD-AC31567AA276}" type="sibTrans" cxnId="{1DC2864B-C14B-438E-A113-C130B3746AC3}">
      <dgm:prSet/>
      <dgm:spPr/>
      <dgm:t>
        <a:bodyPr/>
        <a:lstStyle/>
        <a:p>
          <a:endParaRPr lang="en-US" b="0"/>
        </a:p>
      </dgm:t>
    </dgm:pt>
    <dgm:pt modelId="{525EC687-D6F0-438E-ACDD-B17F90BAA6D8}">
      <dgm:prSet phldrT="[Text]" custT="1"/>
      <dgm:spPr/>
      <dgm:t>
        <a:bodyPr/>
        <a:lstStyle/>
        <a:p>
          <a:endParaRPr lang="en-US" sz="1800" b="0" dirty="0">
            <a:solidFill>
              <a:srgbClr val="0070C0"/>
            </a:solidFill>
            <a:latin typeface="Segoe UI" pitchFamily="34" charset="0"/>
            <a:ea typeface="Segoe UI" pitchFamily="34" charset="0"/>
            <a:cs typeface="Segoe UI" pitchFamily="34" charset="0"/>
          </a:endParaRPr>
        </a:p>
      </dgm:t>
    </dgm:pt>
    <dgm:pt modelId="{20FD4D16-CFD7-47E0-8794-EB023B756E62}" type="parTrans" cxnId="{CCDDC556-DB4A-4060-82FE-4A14CD20A861}">
      <dgm:prSet/>
      <dgm:spPr/>
      <dgm:t>
        <a:bodyPr/>
        <a:lstStyle/>
        <a:p>
          <a:endParaRPr lang="en-US" b="0"/>
        </a:p>
      </dgm:t>
    </dgm:pt>
    <dgm:pt modelId="{3F5135E0-E9BF-4393-8ADC-E23934E65F19}" type="sibTrans" cxnId="{CCDDC556-DB4A-4060-82FE-4A14CD20A861}">
      <dgm:prSet/>
      <dgm:spPr/>
      <dgm:t>
        <a:bodyPr/>
        <a:lstStyle/>
        <a:p>
          <a:endParaRPr lang="en-US" b="0"/>
        </a:p>
      </dgm:t>
    </dgm:pt>
    <dgm:pt modelId="{A88B3B28-0209-4797-BF39-69036BDC36FC}">
      <dgm:prSet phldrT="[Text]" custT="1"/>
      <dgm:spPr/>
      <dgm:t>
        <a:bodyPr/>
        <a:lstStyle/>
        <a:p>
          <a:r>
            <a:rPr lang="en-US" sz="1600" b="0" dirty="0">
              <a:solidFill>
                <a:srgbClr val="0070C0"/>
              </a:solidFill>
              <a:latin typeface="Segoe UI" pitchFamily="34" charset="0"/>
              <a:ea typeface="Segoe UI" pitchFamily="34" charset="0"/>
              <a:cs typeface="Segoe UI" pitchFamily="34" charset="0"/>
            </a:rPr>
            <a:t>Reports are the end result of any Data Warehouse and the basic propose for which DW is build. </a:t>
          </a:r>
        </a:p>
      </dgm:t>
    </dgm:pt>
    <dgm:pt modelId="{D9C51263-2139-41C0-853D-B41D358DE537}" type="sibTrans" cxnId="{10CCEB0B-3EDB-412F-980C-8F5CCF73917B}">
      <dgm:prSet/>
      <dgm:spPr/>
      <dgm:t>
        <a:bodyPr/>
        <a:lstStyle/>
        <a:p>
          <a:endParaRPr lang="en-US" b="0"/>
        </a:p>
      </dgm:t>
    </dgm:pt>
    <dgm:pt modelId="{ED4371EF-52A7-433F-ABE7-7E65C2025513}" type="parTrans" cxnId="{10CCEB0B-3EDB-412F-980C-8F5CCF73917B}">
      <dgm:prSet/>
      <dgm:spPr/>
      <dgm:t>
        <a:bodyPr/>
        <a:lstStyle/>
        <a:p>
          <a:endParaRPr lang="en-US" b="0"/>
        </a:p>
      </dgm:t>
    </dgm:pt>
    <dgm:pt modelId="{207AC6A8-5281-4EF6-A3EC-0358FC26E49C}" type="pres">
      <dgm:prSet presAssocID="{228D5F0D-B551-44C5-906C-614062E63C38}" presName="Name0" presStyleCnt="0">
        <dgm:presLayoutVars>
          <dgm:dir/>
          <dgm:animLvl val="lvl"/>
          <dgm:resizeHandles/>
        </dgm:presLayoutVars>
      </dgm:prSet>
      <dgm:spPr/>
    </dgm:pt>
    <dgm:pt modelId="{0F4B7228-BEE8-4C75-ADC8-F8841F8A25EF}" type="pres">
      <dgm:prSet presAssocID="{3E86DBAD-AECD-4859-8F97-D13E26672A55}" presName="linNode" presStyleCnt="0"/>
      <dgm:spPr/>
    </dgm:pt>
    <dgm:pt modelId="{ABB812C0-5962-46B3-BD4F-284714B8A4E4}" type="pres">
      <dgm:prSet presAssocID="{3E86DBAD-AECD-4859-8F97-D13E26672A55}" presName="parentShp" presStyleLbl="node1" presStyleIdx="0" presStyleCnt="2" custScaleX="84131" custLinFactNeighborY="2600">
        <dgm:presLayoutVars>
          <dgm:bulletEnabled val="1"/>
        </dgm:presLayoutVars>
      </dgm:prSet>
      <dgm:spPr/>
    </dgm:pt>
    <dgm:pt modelId="{A1FB44A7-50DB-41EF-A3E7-8EEECEF3FF5C}" type="pres">
      <dgm:prSet presAssocID="{3E86DBAD-AECD-4859-8F97-D13E26672A55}" presName="childShp" presStyleLbl="bgAccFollowNode1" presStyleIdx="0" presStyleCnt="2" custAng="0" custScaleX="110742" custScaleY="116365">
        <dgm:presLayoutVars>
          <dgm:bulletEnabled val="1"/>
        </dgm:presLayoutVars>
      </dgm:prSet>
      <dgm:spPr/>
    </dgm:pt>
    <dgm:pt modelId="{84D97220-53A9-4DFA-94E3-1786CABBBCDD}" type="pres">
      <dgm:prSet presAssocID="{A0551A67-5EB5-4C11-9158-26652B33C174}" presName="spacing" presStyleCnt="0"/>
      <dgm:spPr/>
    </dgm:pt>
    <dgm:pt modelId="{6946362F-7D1B-4696-844C-722B0520AA00}" type="pres">
      <dgm:prSet presAssocID="{2F0E7E01-9311-41CA-8612-913C502FB5C4}" presName="linNode" presStyleCnt="0"/>
      <dgm:spPr/>
    </dgm:pt>
    <dgm:pt modelId="{942354DF-592D-4E9A-B311-E2B7D4BFC49B}" type="pres">
      <dgm:prSet presAssocID="{2F0E7E01-9311-41CA-8612-913C502FB5C4}" presName="parentShp" presStyleLbl="node1" presStyleIdx="1" presStyleCnt="2" custScaleX="85715" custLinFactNeighborX="-6349" custLinFactNeighborY="-1691">
        <dgm:presLayoutVars>
          <dgm:bulletEnabled val="1"/>
        </dgm:presLayoutVars>
      </dgm:prSet>
      <dgm:spPr/>
    </dgm:pt>
    <dgm:pt modelId="{460E3BA9-1051-4313-8CFB-059C57DE2106}" type="pres">
      <dgm:prSet presAssocID="{2F0E7E01-9311-41CA-8612-913C502FB5C4}" presName="childShp" presStyleLbl="bgAccFollowNode1" presStyleIdx="1" presStyleCnt="2" custScaleX="109523" custScaleY="109948">
        <dgm:presLayoutVars>
          <dgm:bulletEnabled val="1"/>
        </dgm:presLayoutVars>
      </dgm:prSet>
      <dgm:spPr/>
    </dgm:pt>
  </dgm:ptLst>
  <dgm:cxnLst>
    <dgm:cxn modelId="{35AC5704-C2B2-4664-80EF-5E5B8AE890B7}" srcId="{2F0E7E01-9311-41CA-8612-913C502FB5C4}" destId="{475C3CAE-AA0E-4A8C-A917-2B10EABEB61E}" srcOrd="2" destOrd="0" parTransId="{124F14EC-A8B5-443B-A270-B56A4C0B01F9}" sibTransId="{D836F202-B01F-4B0A-A596-49F50088CDD7}"/>
    <dgm:cxn modelId="{68BC260A-F34F-4731-AE29-A171258A1952}" type="presOf" srcId="{9EC5C7DB-3BBE-4D19-9DBB-CAE7E70B4A71}" destId="{A1FB44A7-50DB-41EF-A3E7-8EEECEF3FF5C}" srcOrd="0" destOrd="0" presId="urn:microsoft.com/office/officeart/2005/8/layout/vList6"/>
    <dgm:cxn modelId="{10CCEB0B-3EDB-412F-980C-8F5CCF73917B}" srcId="{2F0E7E01-9311-41CA-8612-913C502FB5C4}" destId="{A88B3B28-0209-4797-BF39-69036BDC36FC}" srcOrd="1" destOrd="0" parTransId="{ED4371EF-52A7-433F-ABE7-7E65C2025513}" sibTransId="{D9C51263-2139-41C0-853D-B41D358DE537}"/>
    <dgm:cxn modelId="{BBC18E2F-2504-471F-8FBC-D899C3F9399E}" type="presOf" srcId="{A88B3B28-0209-4797-BF39-69036BDC36FC}" destId="{460E3BA9-1051-4313-8CFB-059C57DE2106}" srcOrd="0" destOrd="1" presId="urn:microsoft.com/office/officeart/2005/8/layout/vList6"/>
    <dgm:cxn modelId="{6C654E47-F2F5-4F2F-BBB7-0A43A7563E1E}" type="presOf" srcId="{475C3CAE-AA0E-4A8C-A917-2B10EABEB61E}" destId="{460E3BA9-1051-4313-8CFB-059C57DE2106}" srcOrd="0" destOrd="2" presId="urn:microsoft.com/office/officeart/2005/8/layout/vList6"/>
    <dgm:cxn modelId="{1DC2864B-C14B-438E-A113-C130B3746AC3}" srcId="{3E86DBAD-AECD-4859-8F97-D13E26672A55}" destId="{9EC5C7DB-3BBE-4D19-9DBB-CAE7E70B4A71}" srcOrd="0" destOrd="0" parTransId="{0CD30850-14EB-4525-9C61-0D553DC50DB0}" sibTransId="{634BAFC4-D97B-4232-98CD-AC31567AA276}"/>
    <dgm:cxn modelId="{E8124C4D-933C-422E-9D7B-14A2A6D2FE6D}" srcId="{228D5F0D-B551-44C5-906C-614062E63C38}" destId="{3E86DBAD-AECD-4859-8F97-D13E26672A55}" srcOrd="0" destOrd="0" parTransId="{D98AE4C8-B792-4F9D-800B-6BDE6BE3966B}" sibTransId="{A0551A67-5EB5-4C11-9158-26652B33C174}"/>
    <dgm:cxn modelId="{59927051-A731-442A-88C5-11110E25A9A7}" srcId="{3E86DBAD-AECD-4859-8F97-D13E26672A55}" destId="{0E9031FB-03E3-41AF-87DF-6232F869F919}" srcOrd="1" destOrd="0" parTransId="{769C1BC9-E365-4F54-9164-08F0BEFF15F5}" sibTransId="{07F2DB0F-B69F-41CB-A5AF-8D856CE5CA78}"/>
    <dgm:cxn modelId="{600AD154-00F8-4A2A-9DF6-90333B217ED6}" type="presOf" srcId="{0E9031FB-03E3-41AF-87DF-6232F869F919}" destId="{A1FB44A7-50DB-41EF-A3E7-8EEECEF3FF5C}" srcOrd="0" destOrd="1" presId="urn:microsoft.com/office/officeart/2005/8/layout/vList6"/>
    <dgm:cxn modelId="{CCDDC556-DB4A-4060-82FE-4A14CD20A861}" srcId="{2F0E7E01-9311-41CA-8612-913C502FB5C4}" destId="{525EC687-D6F0-438E-ACDD-B17F90BAA6D8}" srcOrd="0" destOrd="0" parTransId="{20FD4D16-CFD7-47E0-8794-EB023B756E62}" sibTransId="{3F5135E0-E9BF-4393-8ADC-E23934E65F19}"/>
    <dgm:cxn modelId="{C148D880-4097-4F0E-99DC-00AE7382C723}" type="presOf" srcId="{3E86DBAD-AECD-4859-8F97-D13E26672A55}" destId="{ABB812C0-5962-46B3-BD4F-284714B8A4E4}" srcOrd="0" destOrd="0" presId="urn:microsoft.com/office/officeart/2005/8/layout/vList6"/>
    <dgm:cxn modelId="{F8AB2C87-9500-4986-B8DA-545020D3D105}" type="presOf" srcId="{228D5F0D-B551-44C5-906C-614062E63C38}" destId="{207AC6A8-5281-4EF6-A3EC-0358FC26E49C}" srcOrd="0" destOrd="0" presId="urn:microsoft.com/office/officeart/2005/8/layout/vList6"/>
    <dgm:cxn modelId="{88CF55B1-FDAF-4990-8B08-45EA5E39D0AE}" type="presOf" srcId="{2F0E7E01-9311-41CA-8612-913C502FB5C4}" destId="{942354DF-592D-4E9A-B311-E2B7D4BFC49B}" srcOrd="0" destOrd="0" presId="urn:microsoft.com/office/officeart/2005/8/layout/vList6"/>
    <dgm:cxn modelId="{603542BB-A54A-4EDD-B442-B73DA06C827A}" srcId="{3E86DBAD-AECD-4859-8F97-D13E26672A55}" destId="{F8E847AF-6126-4C10-955D-6407B1FF0F13}" srcOrd="2" destOrd="0" parTransId="{D1465DD9-2911-4A4F-BB2A-01D87AC85BC1}" sibTransId="{7AF1C005-74FF-4E45-8697-477F0545C407}"/>
    <dgm:cxn modelId="{B0205EBD-C075-4334-A93D-0A42E2133605}" type="presOf" srcId="{525EC687-D6F0-438E-ACDD-B17F90BAA6D8}" destId="{460E3BA9-1051-4313-8CFB-059C57DE2106}" srcOrd="0" destOrd="0" presId="urn:microsoft.com/office/officeart/2005/8/layout/vList6"/>
    <dgm:cxn modelId="{4F2A6DE3-B8CA-421D-85DB-DF6F9D441618}" srcId="{228D5F0D-B551-44C5-906C-614062E63C38}" destId="{2F0E7E01-9311-41CA-8612-913C502FB5C4}" srcOrd="1" destOrd="0" parTransId="{F8A67428-E164-4227-A797-24DDD9081025}" sibTransId="{6920EEE3-5805-4A4C-80D1-0C3773AC2B16}"/>
    <dgm:cxn modelId="{37B4A6F8-000D-4093-B9E2-5E557E15DF21}" type="presOf" srcId="{F8E847AF-6126-4C10-955D-6407B1FF0F13}" destId="{A1FB44A7-50DB-41EF-A3E7-8EEECEF3FF5C}" srcOrd="0" destOrd="2" presId="urn:microsoft.com/office/officeart/2005/8/layout/vList6"/>
    <dgm:cxn modelId="{2A279CB4-D6A1-453F-9C66-12145A749AA6}" type="presParOf" srcId="{207AC6A8-5281-4EF6-A3EC-0358FC26E49C}" destId="{0F4B7228-BEE8-4C75-ADC8-F8841F8A25EF}" srcOrd="0" destOrd="0" presId="urn:microsoft.com/office/officeart/2005/8/layout/vList6"/>
    <dgm:cxn modelId="{83E59673-1256-4B39-94EF-20213FA794C3}" type="presParOf" srcId="{0F4B7228-BEE8-4C75-ADC8-F8841F8A25EF}" destId="{ABB812C0-5962-46B3-BD4F-284714B8A4E4}" srcOrd="0" destOrd="0" presId="urn:microsoft.com/office/officeart/2005/8/layout/vList6"/>
    <dgm:cxn modelId="{75086C68-525D-4DB1-AFDA-756CCF3AD5D3}" type="presParOf" srcId="{0F4B7228-BEE8-4C75-ADC8-F8841F8A25EF}" destId="{A1FB44A7-50DB-41EF-A3E7-8EEECEF3FF5C}" srcOrd="1" destOrd="0" presId="urn:microsoft.com/office/officeart/2005/8/layout/vList6"/>
    <dgm:cxn modelId="{E6EA4796-44CC-4170-AAF6-235511F1353A}" type="presParOf" srcId="{207AC6A8-5281-4EF6-A3EC-0358FC26E49C}" destId="{84D97220-53A9-4DFA-94E3-1786CABBBCDD}" srcOrd="1" destOrd="0" presId="urn:microsoft.com/office/officeart/2005/8/layout/vList6"/>
    <dgm:cxn modelId="{5E864875-2F8B-4F62-8C19-A264A0D8BAF5}" type="presParOf" srcId="{207AC6A8-5281-4EF6-A3EC-0358FC26E49C}" destId="{6946362F-7D1B-4696-844C-722B0520AA00}" srcOrd="2" destOrd="0" presId="urn:microsoft.com/office/officeart/2005/8/layout/vList6"/>
    <dgm:cxn modelId="{5B533700-44D5-4F75-AB3F-15A4082CC2AF}" type="presParOf" srcId="{6946362F-7D1B-4696-844C-722B0520AA00}" destId="{942354DF-592D-4E9A-B311-E2B7D4BFC49B}" srcOrd="0" destOrd="0" presId="urn:microsoft.com/office/officeart/2005/8/layout/vList6"/>
    <dgm:cxn modelId="{FE112FF9-A546-498F-858D-0AB41B07FA40}" type="presParOf" srcId="{6946362F-7D1B-4696-844C-722B0520AA00}" destId="{460E3BA9-1051-4313-8CFB-059C57DE21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08BB44-6EFB-433C-8C8D-456B0FB83B3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2BB18C5-F941-4690-8C28-98420FC0875A}">
      <dgm:prSet phldrT="[Text]" custT="1"/>
      <dgm:spPr/>
      <dgm:t>
        <a:bodyPr/>
        <a:lstStyle/>
        <a:p>
          <a:r>
            <a:rPr lang="en-US" sz="1600" b="0" dirty="0">
              <a:latin typeface="Segoe UI" pitchFamily="34" charset="0"/>
              <a:ea typeface="Segoe UI" pitchFamily="34" charset="0"/>
              <a:cs typeface="Segoe UI" pitchFamily="34" charset="0"/>
            </a:rPr>
            <a:t>1. Understand a source-target mapping document</a:t>
          </a:r>
        </a:p>
      </dgm:t>
    </dgm:pt>
    <dgm:pt modelId="{FAA3C605-7EE9-459A-ADA3-0B2DEF86D9AF}" type="parTrans" cxnId="{2FC06146-4484-4965-9ED2-FA549A3A0EDC}">
      <dgm:prSet/>
      <dgm:spPr/>
      <dgm:t>
        <a:bodyPr/>
        <a:lstStyle/>
        <a:p>
          <a:endParaRPr lang="en-US" sz="1600" b="0">
            <a:latin typeface="Segoe UI" pitchFamily="34" charset="0"/>
            <a:ea typeface="Segoe UI" pitchFamily="34" charset="0"/>
            <a:cs typeface="Segoe UI" pitchFamily="34" charset="0"/>
          </a:endParaRPr>
        </a:p>
      </dgm:t>
    </dgm:pt>
    <dgm:pt modelId="{8DAD011F-29BF-490E-BE6E-D7C3F580F800}" type="sibTrans" cxnId="{2FC06146-4484-4965-9ED2-FA549A3A0EDC}">
      <dgm:prSet/>
      <dgm:spPr/>
      <dgm:t>
        <a:bodyPr/>
        <a:lstStyle/>
        <a:p>
          <a:endParaRPr lang="en-US" sz="1600" b="0">
            <a:latin typeface="Segoe UI" pitchFamily="34" charset="0"/>
            <a:ea typeface="Segoe UI" pitchFamily="34" charset="0"/>
            <a:cs typeface="Segoe UI" pitchFamily="34" charset="0"/>
          </a:endParaRPr>
        </a:p>
      </dgm:t>
    </dgm:pt>
    <dgm:pt modelId="{4477EA70-65D7-4895-A66E-50763A67E73E}">
      <dgm:prSet phldrT="[Text]" custT="1"/>
      <dgm:spPr/>
      <dgm:t>
        <a:bodyPr/>
        <a:lstStyle/>
        <a:p>
          <a:r>
            <a:rPr lang="en-US" sz="1600" b="0" dirty="0">
              <a:latin typeface="Segoe UI" pitchFamily="34" charset="0"/>
              <a:ea typeface="Segoe UI" pitchFamily="34" charset="0"/>
              <a:cs typeface="Segoe UI" pitchFamily="34" charset="0"/>
            </a:rPr>
            <a:t>2. Determine Different Testing Methods </a:t>
          </a:r>
        </a:p>
      </dgm:t>
    </dgm:pt>
    <dgm:pt modelId="{F78B37BA-68B2-47B9-AE15-6628909EA087}" type="parTrans" cxnId="{798ED3E3-6B23-4746-9BBC-7E6F01D4A15E}">
      <dgm:prSet/>
      <dgm:spPr/>
      <dgm:t>
        <a:bodyPr/>
        <a:lstStyle/>
        <a:p>
          <a:endParaRPr lang="en-US" sz="1600" b="0">
            <a:latin typeface="Segoe UI" pitchFamily="34" charset="0"/>
            <a:ea typeface="Segoe UI" pitchFamily="34" charset="0"/>
            <a:cs typeface="Segoe UI" pitchFamily="34" charset="0"/>
          </a:endParaRPr>
        </a:p>
      </dgm:t>
    </dgm:pt>
    <dgm:pt modelId="{C394FA98-A6E9-405B-84C6-B0840EDAF49D}" type="sibTrans" cxnId="{798ED3E3-6B23-4746-9BBC-7E6F01D4A15E}">
      <dgm:prSet/>
      <dgm:spPr/>
      <dgm:t>
        <a:bodyPr/>
        <a:lstStyle/>
        <a:p>
          <a:endParaRPr lang="en-US" sz="1600" b="0">
            <a:latin typeface="Segoe UI" pitchFamily="34" charset="0"/>
            <a:ea typeface="Segoe UI" pitchFamily="34" charset="0"/>
            <a:cs typeface="Segoe UI" pitchFamily="34" charset="0"/>
          </a:endParaRPr>
        </a:p>
      </dgm:t>
    </dgm:pt>
    <dgm:pt modelId="{730DEE48-84D1-4FF3-98B1-109F4C525173}">
      <dgm:prSet custT="1"/>
      <dgm:spPr/>
      <dgm:t>
        <a:bodyPr/>
        <a:lstStyle/>
        <a:p>
          <a:r>
            <a:rPr lang="en-US" sz="1600" b="0" dirty="0">
              <a:latin typeface="Segoe UI" pitchFamily="34" charset="0"/>
              <a:ea typeface="Segoe UI" pitchFamily="34" charset="0"/>
              <a:cs typeface="Segoe UI" pitchFamily="34" charset="0"/>
            </a:rPr>
            <a:t>3. Validate For Duplicate Check Testing</a:t>
          </a:r>
        </a:p>
      </dgm:t>
    </dgm:pt>
    <dgm:pt modelId="{F81B5E9E-3117-489B-BEFA-03888F93FFDE}" type="parTrans" cxnId="{B151910D-61DA-4130-A5C0-6CA6C2C2F7F1}">
      <dgm:prSet/>
      <dgm:spPr/>
      <dgm:t>
        <a:bodyPr/>
        <a:lstStyle/>
        <a:p>
          <a:endParaRPr lang="en-US" sz="1600" b="0">
            <a:latin typeface="Segoe UI" pitchFamily="34" charset="0"/>
            <a:ea typeface="Segoe UI" pitchFamily="34" charset="0"/>
            <a:cs typeface="Segoe UI" pitchFamily="34" charset="0"/>
          </a:endParaRPr>
        </a:p>
      </dgm:t>
    </dgm:pt>
    <dgm:pt modelId="{1B851300-52E5-41CF-840D-B999B21E0C86}" type="sibTrans" cxnId="{B151910D-61DA-4130-A5C0-6CA6C2C2F7F1}">
      <dgm:prSet/>
      <dgm:spPr/>
      <dgm:t>
        <a:bodyPr/>
        <a:lstStyle/>
        <a:p>
          <a:endParaRPr lang="en-US" sz="1600" b="0">
            <a:latin typeface="Segoe UI" pitchFamily="34" charset="0"/>
            <a:ea typeface="Segoe UI" pitchFamily="34" charset="0"/>
            <a:cs typeface="Segoe UI" pitchFamily="34" charset="0"/>
          </a:endParaRPr>
        </a:p>
      </dgm:t>
    </dgm:pt>
    <dgm:pt modelId="{E37D8CC6-BA25-4D6D-AA81-70724D08D310}">
      <dgm:prSet custT="1"/>
      <dgm:spPr/>
      <dgm:t>
        <a:bodyPr/>
        <a:lstStyle/>
        <a:p>
          <a:r>
            <a:rPr lang="en-US" sz="1600" b="0" dirty="0">
              <a:latin typeface="Segoe UI" pitchFamily="34" charset="0"/>
              <a:ea typeface="Segoe UI" pitchFamily="34" charset="0"/>
              <a:cs typeface="Segoe UI" pitchFamily="34" charset="0"/>
            </a:rPr>
            <a:t>4. Understand Incremental, Full and Historical Load Testing</a:t>
          </a:r>
        </a:p>
      </dgm:t>
    </dgm:pt>
    <dgm:pt modelId="{B391EF52-194B-4CC7-8240-9A4E2B313B20}" type="parTrans" cxnId="{AA63BC9C-AFD3-4DE0-ABEC-2AFC974CC227}">
      <dgm:prSet/>
      <dgm:spPr/>
      <dgm:t>
        <a:bodyPr/>
        <a:lstStyle/>
        <a:p>
          <a:endParaRPr lang="en-US" sz="1600" b="0">
            <a:latin typeface="Segoe UI" pitchFamily="34" charset="0"/>
            <a:ea typeface="Segoe UI" pitchFamily="34" charset="0"/>
            <a:cs typeface="Segoe UI" pitchFamily="34" charset="0"/>
          </a:endParaRPr>
        </a:p>
      </dgm:t>
    </dgm:pt>
    <dgm:pt modelId="{AD482904-4274-45A1-B47C-8F21EA3A020B}" type="sibTrans" cxnId="{AA63BC9C-AFD3-4DE0-ABEC-2AFC974CC227}">
      <dgm:prSet/>
      <dgm:spPr/>
      <dgm:t>
        <a:bodyPr/>
        <a:lstStyle/>
        <a:p>
          <a:endParaRPr lang="en-US" sz="1600" b="0">
            <a:latin typeface="Segoe UI" pitchFamily="34" charset="0"/>
            <a:ea typeface="Segoe UI" pitchFamily="34" charset="0"/>
            <a:cs typeface="Segoe UI" pitchFamily="34" charset="0"/>
          </a:endParaRPr>
        </a:p>
      </dgm:t>
    </dgm:pt>
    <dgm:pt modelId="{06A9596D-1EA6-4851-865E-7B658D6E3920}">
      <dgm:prSet custT="1"/>
      <dgm:spPr/>
      <dgm:t>
        <a:bodyPr/>
        <a:lstStyle/>
        <a:p>
          <a:r>
            <a:rPr lang="en-US" sz="1600" b="0" dirty="0">
              <a:latin typeface="Segoe UI" pitchFamily="34" charset="0"/>
              <a:ea typeface="Segoe UI" pitchFamily="34" charset="0"/>
              <a:cs typeface="Segoe UI" pitchFamily="34" charset="0"/>
            </a:rPr>
            <a:t>5. Understand Report Testing using Drill Down / Drill   </a:t>
          </a:r>
        </a:p>
        <a:p>
          <a:r>
            <a:rPr lang="en-US" sz="1600" b="0" dirty="0">
              <a:latin typeface="Segoe UI" pitchFamily="34" charset="0"/>
              <a:ea typeface="Segoe UI" pitchFamily="34" charset="0"/>
              <a:cs typeface="Segoe UI" pitchFamily="34" charset="0"/>
            </a:rPr>
            <a:t>    Through</a:t>
          </a:r>
        </a:p>
      </dgm:t>
    </dgm:pt>
    <dgm:pt modelId="{3AB7B98E-05D6-474E-805D-A02DF03B3790}" type="parTrans" cxnId="{6709ADAF-9327-4B1F-950F-66423EEED884}">
      <dgm:prSet/>
      <dgm:spPr/>
      <dgm:t>
        <a:bodyPr/>
        <a:lstStyle/>
        <a:p>
          <a:endParaRPr lang="en-US" sz="1600" b="0">
            <a:latin typeface="Segoe UI" pitchFamily="34" charset="0"/>
            <a:ea typeface="Segoe UI" pitchFamily="34" charset="0"/>
            <a:cs typeface="Segoe UI" pitchFamily="34" charset="0"/>
          </a:endParaRPr>
        </a:p>
      </dgm:t>
    </dgm:pt>
    <dgm:pt modelId="{5D5C0EE1-3802-45E2-9B2B-178CDEC3B5BF}" type="sibTrans" cxnId="{6709ADAF-9327-4B1F-950F-66423EEED884}">
      <dgm:prSet/>
      <dgm:spPr/>
      <dgm:t>
        <a:bodyPr/>
        <a:lstStyle/>
        <a:p>
          <a:endParaRPr lang="en-US" sz="1600" b="0">
            <a:latin typeface="Segoe UI" pitchFamily="34" charset="0"/>
            <a:ea typeface="Segoe UI" pitchFamily="34" charset="0"/>
            <a:cs typeface="Segoe UI" pitchFamily="34" charset="0"/>
          </a:endParaRPr>
        </a:p>
      </dgm:t>
    </dgm:pt>
    <dgm:pt modelId="{E41A4306-7A29-4A6C-9C29-BC6DE1667154}" type="pres">
      <dgm:prSet presAssocID="{1D08BB44-6EFB-433C-8C8D-456B0FB83B35}" presName="linear" presStyleCnt="0">
        <dgm:presLayoutVars>
          <dgm:dir/>
          <dgm:animLvl val="lvl"/>
          <dgm:resizeHandles val="exact"/>
        </dgm:presLayoutVars>
      </dgm:prSet>
      <dgm:spPr/>
    </dgm:pt>
    <dgm:pt modelId="{9EDDAE32-65F4-4591-8D4E-9D5E8D3023EC}" type="pres">
      <dgm:prSet presAssocID="{B2BB18C5-F941-4690-8C28-98420FC0875A}" presName="parentLin" presStyleCnt="0"/>
      <dgm:spPr/>
    </dgm:pt>
    <dgm:pt modelId="{4A2AF2EF-72BE-4699-B6C2-D6B9AA684EDB}" type="pres">
      <dgm:prSet presAssocID="{B2BB18C5-F941-4690-8C28-98420FC0875A}" presName="parentLeftMargin" presStyleLbl="node1" presStyleIdx="0" presStyleCnt="5"/>
      <dgm:spPr/>
    </dgm:pt>
    <dgm:pt modelId="{0CAAF476-86F4-43C2-A28A-71495BB71C1B}" type="pres">
      <dgm:prSet presAssocID="{B2BB18C5-F941-4690-8C28-98420FC0875A}" presName="parentText" presStyleLbl="node1" presStyleIdx="0" presStyleCnt="5">
        <dgm:presLayoutVars>
          <dgm:chMax val="0"/>
          <dgm:bulletEnabled val="1"/>
        </dgm:presLayoutVars>
      </dgm:prSet>
      <dgm:spPr/>
    </dgm:pt>
    <dgm:pt modelId="{5B5670FA-ABAC-41B1-B359-482DE1A8E055}" type="pres">
      <dgm:prSet presAssocID="{B2BB18C5-F941-4690-8C28-98420FC0875A}" presName="negativeSpace" presStyleCnt="0"/>
      <dgm:spPr/>
    </dgm:pt>
    <dgm:pt modelId="{12B5D23C-FF3C-459C-81E2-761427B0BC07}" type="pres">
      <dgm:prSet presAssocID="{B2BB18C5-F941-4690-8C28-98420FC0875A}" presName="childText" presStyleLbl="conFgAcc1" presStyleIdx="0" presStyleCnt="5">
        <dgm:presLayoutVars>
          <dgm:bulletEnabled val="1"/>
        </dgm:presLayoutVars>
      </dgm:prSet>
      <dgm:spPr/>
    </dgm:pt>
    <dgm:pt modelId="{D2917438-846A-4300-B1B1-E920E2D4B7EA}" type="pres">
      <dgm:prSet presAssocID="{8DAD011F-29BF-490E-BE6E-D7C3F580F800}" presName="spaceBetweenRectangles" presStyleCnt="0"/>
      <dgm:spPr/>
    </dgm:pt>
    <dgm:pt modelId="{E56679A0-CA82-45B9-B1FE-C22C1A076759}" type="pres">
      <dgm:prSet presAssocID="{4477EA70-65D7-4895-A66E-50763A67E73E}" presName="parentLin" presStyleCnt="0"/>
      <dgm:spPr/>
    </dgm:pt>
    <dgm:pt modelId="{3AE10F9D-605C-4D11-AD9F-4E102E99D298}" type="pres">
      <dgm:prSet presAssocID="{4477EA70-65D7-4895-A66E-50763A67E73E}" presName="parentLeftMargin" presStyleLbl="node1" presStyleIdx="0" presStyleCnt="5"/>
      <dgm:spPr/>
    </dgm:pt>
    <dgm:pt modelId="{DB8E558E-7351-43E8-A2C5-56B4371C9DBA}" type="pres">
      <dgm:prSet presAssocID="{4477EA70-65D7-4895-A66E-50763A67E73E}" presName="parentText" presStyleLbl="node1" presStyleIdx="1" presStyleCnt="5">
        <dgm:presLayoutVars>
          <dgm:chMax val="0"/>
          <dgm:bulletEnabled val="1"/>
        </dgm:presLayoutVars>
      </dgm:prSet>
      <dgm:spPr/>
    </dgm:pt>
    <dgm:pt modelId="{46D8CD47-DDC8-4EFA-AC8E-F0C95732A7E5}" type="pres">
      <dgm:prSet presAssocID="{4477EA70-65D7-4895-A66E-50763A67E73E}" presName="negativeSpace" presStyleCnt="0"/>
      <dgm:spPr/>
    </dgm:pt>
    <dgm:pt modelId="{96FAFDD0-A4D6-4D90-913F-44CAE32A7B68}" type="pres">
      <dgm:prSet presAssocID="{4477EA70-65D7-4895-A66E-50763A67E73E}" presName="childText" presStyleLbl="conFgAcc1" presStyleIdx="1" presStyleCnt="5">
        <dgm:presLayoutVars>
          <dgm:bulletEnabled val="1"/>
        </dgm:presLayoutVars>
      </dgm:prSet>
      <dgm:spPr/>
    </dgm:pt>
    <dgm:pt modelId="{6B67ED2C-E92B-443C-8966-E1906B8623ED}" type="pres">
      <dgm:prSet presAssocID="{C394FA98-A6E9-405B-84C6-B0840EDAF49D}" presName="spaceBetweenRectangles" presStyleCnt="0"/>
      <dgm:spPr/>
    </dgm:pt>
    <dgm:pt modelId="{13B523E2-BA07-414F-B9D2-470A168AEEDA}" type="pres">
      <dgm:prSet presAssocID="{730DEE48-84D1-4FF3-98B1-109F4C525173}" presName="parentLin" presStyleCnt="0"/>
      <dgm:spPr/>
    </dgm:pt>
    <dgm:pt modelId="{3224C783-322D-4E3B-AB9D-C551D13F95F0}" type="pres">
      <dgm:prSet presAssocID="{730DEE48-84D1-4FF3-98B1-109F4C525173}" presName="parentLeftMargin" presStyleLbl="node1" presStyleIdx="1" presStyleCnt="5"/>
      <dgm:spPr/>
    </dgm:pt>
    <dgm:pt modelId="{A4250E92-81D9-471D-82A6-EADEA698465D}" type="pres">
      <dgm:prSet presAssocID="{730DEE48-84D1-4FF3-98B1-109F4C525173}" presName="parentText" presStyleLbl="node1" presStyleIdx="2" presStyleCnt="5">
        <dgm:presLayoutVars>
          <dgm:chMax val="0"/>
          <dgm:bulletEnabled val="1"/>
        </dgm:presLayoutVars>
      </dgm:prSet>
      <dgm:spPr/>
    </dgm:pt>
    <dgm:pt modelId="{A1CC4257-F20B-4C80-A1E7-02ABCA0AEFD6}" type="pres">
      <dgm:prSet presAssocID="{730DEE48-84D1-4FF3-98B1-109F4C525173}" presName="negativeSpace" presStyleCnt="0"/>
      <dgm:spPr/>
    </dgm:pt>
    <dgm:pt modelId="{394C9D9B-5FCE-49EE-86D2-D325920483E8}" type="pres">
      <dgm:prSet presAssocID="{730DEE48-84D1-4FF3-98B1-109F4C525173}" presName="childText" presStyleLbl="conFgAcc1" presStyleIdx="2" presStyleCnt="5">
        <dgm:presLayoutVars>
          <dgm:bulletEnabled val="1"/>
        </dgm:presLayoutVars>
      </dgm:prSet>
      <dgm:spPr/>
    </dgm:pt>
    <dgm:pt modelId="{07085E87-81BF-47C4-BE44-592715713A86}" type="pres">
      <dgm:prSet presAssocID="{1B851300-52E5-41CF-840D-B999B21E0C86}" presName="spaceBetweenRectangles" presStyleCnt="0"/>
      <dgm:spPr/>
    </dgm:pt>
    <dgm:pt modelId="{EE323CCB-DFBE-499F-827C-FB621082351C}" type="pres">
      <dgm:prSet presAssocID="{E37D8CC6-BA25-4D6D-AA81-70724D08D310}" presName="parentLin" presStyleCnt="0"/>
      <dgm:spPr/>
    </dgm:pt>
    <dgm:pt modelId="{80A47EED-ED1C-4531-8EA1-540718E7A82D}" type="pres">
      <dgm:prSet presAssocID="{E37D8CC6-BA25-4D6D-AA81-70724D08D310}" presName="parentLeftMargin" presStyleLbl="node1" presStyleIdx="2" presStyleCnt="5"/>
      <dgm:spPr/>
    </dgm:pt>
    <dgm:pt modelId="{AC73D670-E068-4A33-BFE1-C24FEFD5A3B8}" type="pres">
      <dgm:prSet presAssocID="{E37D8CC6-BA25-4D6D-AA81-70724D08D310}" presName="parentText" presStyleLbl="node1" presStyleIdx="3" presStyleCnt="5">
        <dgm:presLayoutVars>
          <dgm:chMax val="0"/>
          <dgm:bulletEnabled val="1"/>
        </dgm:presLayoutVars>
      </dgm:prSet>
      <dgm:spPr/>
    </dgm:pt>
    <dgm:pt modelId="{184ABA75-FC39-4241-B363-49A86C0B9519}" type="pres">
      <dgm:prSet presAssocID="{E37D8CC6-BA25-4D6D-AA81-70724D08D310}" presName="negativeSpace" presStyleCnt="0"/>
      <dgm:spPr/>
    </dgm:pt>
    <dgm:pt modelId="{0A9AE2E7-0B6D-4D2A-AC60-C399E65B810E}" type="pres">
      <dgm:prSet presAssocID="{E37D8CC6-BA25-4D6D-AA81-70724D08D310}" presName="childText" presStyleLbl="conFgAcc1" presStyleIdx="3" presStyleCnt="5">
        <dgm:presLayoutVars>
          <dgm:bulletEnabled val="1"/>
        </dgm:presLayoutVars>
      </dgm:prSet>
      <dgm:spPr/>
    </dgm:pt>
    <dgm:pt modelId="{155C2AB4-892D-4C95-A8D4-04DDAA4AF6B6}" type="pres">
      <dgm:prSet presAssocID="{AD482904-4274-45A1-B47C-8F21EA3A020B}" presName="spaceBetweenRectangles" presStyleCnt="0"/>
      <dgm:spPr/>
    </dgm:pt>
    <dgm:pt modelId="{1ED07A74-3BE4-4B58-93D0-475A1EA7E0F4}" type="pres">
      <dgm:prSet presAssocID="{06A9596D-1EA6-4851-865E-7B658D6E3920}" presName="parentLin" presStyleCnt="0"/>
      <dgm:spPr/>
    </dgm:pt>
    <dgm:pt modelId="{0062DD56-2267-4BB7-8988-20DFBA1D1200}" type="pres">
      <dgm:prSet presAssocID="{06A9596D-1EA6-4851-865E-7B658D6E3920}" presName="parentLeftMargin" presStyleLbl="node1" presStyleIdx="3" presStyleCnt="5"/>
      <dgm:spPr/>
    </dgm:pt>
    <dgm:pt modelId="{04319337-D5C9-4289-8C23-516E1C41DBBC}" type="pres">
      <dgm:prSet presAssocID="{06A9596D-1EA6-4851-865E-7B658D6E3920}" presName="parentText" presStyleLbl="node1" presStyleIdx="4" presStyleCnt="5" custScaleX="101299" custScaleY="127193">
        <dgm:presLayoutVars>
          <dgm:chMax val="0"/>
          <dgm:bulletEnabled val="1"/>
        </dgm:presLayoutVars>
      </dgm:prSet>
      <dgm:spPr/>
    </dgm:pt>
    <dgm:pt modelId="{C50D7BAD-A043-4A1A-BA04-7AFAD7981812}" type="pres">
      <dgm:prSet presAssocID="{06A9596D-1EA6-4851-865E-7B658D6E3920}" presName="negativeSpace" presStyleCnt="0"/>
      <dgm:spPr/>
    </dgm:pt>
    <dgm:pt modelId="{892DDC72-0BC0-4440-B5CD-37A350B238DA}" type="pres">
      <dgm:prSet presAssocID="{06A9596D-1EA6-4851-865E-7B658D6E3920}" presName="childText" presStyleLbl="conFgAcc1" presStyleIdx="4" presStyleCnt="5">
        <dgm:presLayoutVars>
          <dgm:bulletEnabled val="1"/>
        </dgm:presLayoutVars>
      </dgm:prSet>
      <dgm:spPr/>
    </dgm:pt>
  </dgm:ptLst>
  <dgm:cxnLst>
    <dgm:cxn modelId="{B151910D-61DA-4130-A5C0-6CA6C2C2F7F1}" srcId="{1D08BB44-6EFB-433C-8C8D-456B0FB83B35}" destId="{730DEE48-84D1-4FF3-98B1-109F4C525173}" srcOrd="2" destOrd="0" parTransId="{F81B5E9E-3117-489B-BEFA-03888F93FFDE}" sibTransId="{1B851300-52E5-41CF-840D-B999B21E0C86}"/>
    <dgm:cxn modelId="{05D19F11-9A29-44CA-AA8C-36C856273A07}" type="presOf" srcId="{4477EA70-65D7-4895-A66E-50763A67E73E}" destId="{DB8E558E-7351-43E8-A2C5-56B4371C9DBA}" srcOrd="1" destOrd="0" presId="urn:microsoft.com/office/officeart/2005/8/layout/list1"/>
    <dgm:cxn modelId="{235F435F-4DB5-4E81-B274-E4AFE3A4AE6D}" type="presOf" srcId="{E37D8CC6-BA25-4D6D-AA81-70724D08D310}" destId="{80A47EED-ED1C-4531-8EA1-540718E7A82D}" srcOrd="0" destOrd="0" presId="urn:microsoft.com/office/officeart/2005/8/layout/list1"/>
    <dgm:cxn modelId="{2FC06146-4484-4965-9ED2-FA549A3A0EDC}" srcId="{1D08BB44-6EFB-433C-8C8D-456B0FB83B35}" destId="{B2BB18C5-F941-4690-8C28-98420FC0875A}" srcOrd="0" destOrd="0" parTransId="{FAA3C605-7EE9-459A-ADA3-0B2DEF86D9AF}" sibTransId="{8DAD011F-29BF-490E-BE6E-D7C3F580F800}"/>
    <dgm:cxn modelId="{72833F4B-F37D-4655-A89E-CC0E2C385878}" type="presOf" srcId="{4477EA70-65D7-4895-A66E-50763A67E73E}" destId="{3AE10F9D-605C-4D11-AD9F-4E102E99D298}" srcOrd="0" destOrd="0" presId="urn:microsoft.com/office/officeart/2005/8/layout/list1"/>
    <dgm:cxn modelId="{8783C66C-DAE0-40BA-B976-2379AF69AF71}" type="presOf" srcId="{06A9596D-1EA6-4851-865E-7B658D6E3920}" destId="{0062DD56-2267-4BB7-8988-20DFBA1D1200}" srcOrd="0" destOrd="0" presId="urn:microsoft.com/office/officeart/2005/8/layout/list1"/>
    <dgm:cxn modelId="{6A6F5651-5924-4201-BF7A-044CC9E9AEC2}" type="presOf" srcId="{06A9596D-1EA6-4851-865E-7B658D6E3920}" destId="{04319337-D5C9-4289-8C23-516E1C41DBBC}" srcOrd="1" destOrd="0" presId="urn:microsoft.com/office/officeart/2005/8/layout/list1"/>
    <dgm:cxn modelId="{9C007F56-167A-4B10-92DB-6365E95F914E}" type="presOf" srcId="{E37D8CC6-BA25-4D6D-AA81-70724D08D310}" destId="{AC73D670-E068-4A33-BFE1-C24FEFD5A3B8}" srcOrd="1" destOrd="0" presId="urn:microsoft.com/office/officeart/2005/8/layout/list1"/>
    <dgm:cxn modelId="{1C0B7157-90C2-461E-A80A-CF1B9E70A8CC}" type="presOf" srcId="{730DEE48-84D1-4FF3-98B1-109F4C525173}" destId="{3224C783-322D-4E3B-AB9D-C551D13F95F0}" srcOrd="0" destOrd="0" presId="urn:microsoft.com/office/officeart/2005/8/layout/list1"/>
    <dgm:cxn modelId="{5240F957-7A14-4EC6-8D43-976127C0DEC3}" type="presOf" srcId="{B2BB18C5-F941-4690-8C28-98420FC0875A}" destId="{4A2AF2EF-72BE-4699-B6C2-D6B9AA684EDB}" srcOrd="0" destOrd="0" presId="urn:microsoft.com/office/officeart/2005/8/layout/list1"/>
    <dgm:cxn modelId="{4CE29689-04F1-4EDC-A3CB-1EA6BA8E95C5}" type="presOf" srcId="{1D08BB44-6EFB-433C-8C8D-456B0FB83B35}" destId="{E41A4306-7A29-4A6C-9C29-BC6DE1667154}" srcOrd="0" destOrd="0" presId="urn:microsoft.com/office/officeart/2005/8/layout/list1"/>
    <dgm:cxn modelId="{AA63BC9C-AFD3-4DE0-ABEC-2AFC974CC227}" srcId="{1D08BB44-6EFB-433C-8C8D-456B0FB83B35}" destId="{E37D8CC6-BA25-4D6D-AA81-70724D08D310}" srcOrd="3" destOrd="0" parTransId="{B391EF52-194B-4CC7-8240-9A4E2B313B20}" sibTransId="{AD482904-4274-45A1-B47C-8F21EA3A020B}"/>
    <dgm:cxn modelId="{6709ADAF-9327-4B1F-950F-66423EEED884}" srcId="{1D08BB44-6EFB-433C-8C8D-456B0FB83B35}" destId="{06A9596D-1EA6-4851-865E-7B658D6E3920}" srcOrd="4" destOrd="0" parTransId="{3AB7B98E-05D6-474E-805D-A02DF03B3790}" sibTransId="{5D5C0EE1-3802-45E2-9B2B-178CDEC3B5BF}"/>
    <dgm:cxn modelId="{7C7E31B5-B62B-4CC7-ACE9-BCB8B7CBD491}" type="presOf" srcId="{730DEE48-84D1-4FF3-98B1-109F4C525173}" destId="{A4250E92-81D9-471D-82A6-EADEA698465D}" srcOrd="1" destOrd="0" presId="urn:microsoft.com/office/officeart/2005/8/layout/list1"/>
    <dgm:cxn modelId="{7615ECC8-30CD-40B9-913C-8326A876D62F}" type="presOf" srcId="{B2BB18C5-F941-4690-8C28-98420FC0875A}" destId="{0CAAF476-86F4-43C2-A28A-71495BB71C1B}" srcOrd="1" destOrd="0" presId="urn:microsoft.com/office/officeart/2005/8/layout/list1"/>
    <dgm:cxn modelId="{798ED3E3-6B23-4746-9BBC-7E6F01D4A15E}" srcId="{1D08BB44-6EFB-433C-8C8D-456B0FB83B35}" destId="{4477EA70-65D7-4895-A66E-50763A67E73E}" srcOrd="1" destOrd="0" parTransId="{F78B37BA-68B2-47B9-AE15-6628909EA087}" sibTransId="{C394FA98-A6E9-405B-84C6-B0840EDAF49D}"/>
    <dgm:cxn modelId="{479A1276-1651-4F88-9BBC-0A2407EBE32D}" type="presParOf" srcId="{E41A4306-7A29-4A6C-9C29-BC6DE1667154}" destId="{9EDDAE32-65F4-4591-8D4E-9D5E8D3023EC}" srcOrd="0" destOrd="0" presId="urn:microsoft.com/office/officeart/2005/8/layout/list1"/>
    <dgm:cxn modelId="{AC78C8DF-AC29-4321-A8CB-4584955665C2}" type="presParOf" srcId="{9EDDAE32-65F4-4591-8D4E-9D5E8D3023EC}" destId="{4A2AF2EF-72BE-4699-B6C2-D6B9AA684EDB}" srcOrd="0" destOrd="0" presId="urn:microsoft.com/office/officeart/2005/8/layout/list1"/>
    <dgm:cxn modelId="{762E119A-116F-4497-B02A-DDC97F459BA3}" type="presParOf" srcId="{9EDDAE32-65F4-4591-8D4E-9D5E8D3023EC}" destId="{0CAAF476-86F4-43C2-A28A-71495BB71C1B}" srcOrd="1" destOrd="0" presId="urn:microsoft.com/office/officeart/2005/8/layout/list1"/>
    <dgm:cxn modelId="{81DFF351-0EFC-4364-B671-A130BF7EF2E1}" type="presParOf" srcId="{E41A4306-7A29-4A6C-9C29-BC6DE1667154}" destId="{5B5670FA-ABAC-41B1-B359-482DE1A8E055}" srcOrd="1" destOrd="0" presId="urn:microsoft.com/office/officeart/2005/8/layout/list1"/>
    <dgm:cxn modelId="{2B6FB03E-0BA8-4E53-A579-7B5DEE7E9B2F}" type="presParOf" srcId="{E41A4306-7A29-4A6C-9C29-BC6DE1667154}" destId="{12B5D23C-FF3C-459C-81E2-761427B0BC07}" srcOrd="2" destOrd="0" presId="urn:microsoft.com/office/officeart/2005/8/layout/list1"/>
    <dgm:cxn modelId="{BA8A6366-01AC-4397-BBD1-532D9A94EC3E}" type="presParOf" srcId="{E41A4306-7A29-4A6C-9C29-BC6DE1667154}" destId="{D2917438-846A-4300-B1B1-E920E2D4B7EA}" srcOrd="3" destOrd="0" presId="urn:microsoft.com/office/officeart/2005/8/layout/list1"/>
    <dgm:cxn modelId="{B8AAF34E-69F8-4550-AFB5-EFFA2D120E8C}" type="presParOf" srcId="{E41A4306-7A29-4A6C-9C29-BC6DE1667154}" destId="{E56679A0-CA82-45B9-B1FE-C22C1A076759}" srcOrd="4" destOrd="0" presId="urn:microsoft.com/office/officeart/2005/8/layout/list1"/>
    <dgm:cxn modelId="{C9C012D4-78E0-453F-B1EC-63F319F608CC}" type="presParOf" srcId="{E56679A0-CA82-45B9-B1FE-C22C1A076759}" destId="{3AE10F9D-605C-4D11-AD9F-4E102E99D298}" srcOrd="0" destOrd="0" presId="urn:microsoft.com/office/officeart/2005/8/layout/list1"/>
    <dgm:cxn modelId="{10C7B27B-0A85-403F-B331-4932F66FCBF8}" type="presParOf" srcId="{E56679A0-CA82-45B9-B1FE-C22C1A076759}" destId="{DB8E558E-7351-43E8-A2C5-56B4371C9DBA}" srcOrd="1" destOrd="0" presId="urn:microsoft.com/office/officeart/2005/8/layout/list1"/>
    <dgm:cxn modelId="{3BA8FD75-A84F-4BBC-86C7-58847583E06C}" type="presParOf" srcId="{E41A4306-7A29-4A6C-9C29-BC6DE1667154}" destId="{46D8CD47-DDC8-4EFA-AC8E-F0C95732A7E5}" srcOrd="5" destOrd="0" presId="urn:microsoft.com/office/officeart/2005/8/layout/list1"/>
    <dgm:cxn modelId="{EF201A22-316D-4C2F-8E69-F01080040611}" type="presParOf" srcId="{E41A4306-7A29-4A6C-9C29-BC6DE1667154}" destId="{96FAFDD0-A4D6-4D90-913F-44CAE32A7B68}" srcOrd="6" destOrd="0" presId="urn:microsoft.com/office/officeart/2005/8/layout/list1"/>
    <dgm:cxn modelId="{1C9454DA-52F8-474B-9353-778FC89AEA21}" type="presParOf" srcId="{E41A4306-7A29-4A6C-9C29-BC6DE1667154}" destId="{6B67ED2C-E92B-443C-8966-E1906B8623ED}" srcOrd="7" destOrd="0" presId="urn:microsoft.com/office/officeart/2005/8/layout/list1"/>
    <dgm:cxn modelId="{F9CB68EE-B43B-4B28-94FE-0B4ECC5E9B52}" type="presParOf" srcId="{E41A4306-7A29-4A6C-9C29-BC6DE1667154}" destId="{13B523E2-BA07-414F-B9D2-470A168AEEDA}" srcOrd="8" destOrd="0" presId="urn:microsoft.com/office/officeart/2005/8/layout/list1"/>
    <dgm:cxn modelId="{B354A97E-5E0C-4F60-9A1E-0AF13DE851B0}" type="presParOf" srcId="{13B523E2-BA07-414F-B9D2-470A168AEEDA}" destId="{3224C783-322D-4E3B-AB9D-C551D13F95F0}" srcOrd="0" destOrd="0" presId="urn:microsoft.com/office/officeart/2005/8/layout/list1"/>
    <dgm:cxn modelId="{45BA5072-2DE1-491A-804B-D52E94FF31C8}" type="presParOf" srcId="{13B523E2-BA07-414F-B9D2-470A168AEEDA}" destId="{A4250E92-81D9-471D-82A6-EADEA698465D}" srcOrd="1" destOrd="0" presId="urn:microsoft.com/office/officeart/2005/8/layout/list1"/>
    <dgm:cxn modelId="{98B0F4B7-C520-4F86-9929-1B1482D9C676}" type="presParOf" srcId="{E41A4306-7A29-4A6C-9C29-BC6DE1667154}" destId="{A1CC4257-F20B-4C80-A1E7-02ABCA0AEFD6}" srcOrd="9" destOrd="0" presId="urn:microsoft.com/office/officeart/2005/8/layout/list1"/>
    <dgm:cxn modelId="{9BA22F4A-9BEE-49E3-B999-82A4C2EB64DA}" type="presParOf" srcId="{E41A4306-7A29-4A6C-9C29-BC6DE1667154}" destId="{394C9D9B-5FCE-49EE-86D2-D325920483E8}" srcOrd="10" destOrd="0" presId="urn:microsoft.com/office/officeart/2005/8/layout/list1"/>
    <dgm:cxn modelId="{31586281-3CB3-41F3-831D-185F39682C02}" type="presParOf" srcId="{E41A4306-7A29-4A6C-9C29-BC6DE1667154}" destId="{07085E87-81BF-47C4-BE44-592715713A86}" srcOrd="11" destOrd="0" presId="urn:microsoft.com/office/officeart/2005/8/layout/list1"/>
    <dgm:cxn modelId="{BE560840-0149-492D-94A4-13B6370D6A2B}" type="presParOf" srcId="{E41A4306-7A29-4A6C-9C29-BC6DE1667154}" destId="{EE323CCB-DFBE-499F-827C-FB621082351C}" srcOrd="12" destOrd="0" presId="urn:microsoft.com/office/officeart/2005/8/layout/list1"/>
    <dgm:cxn modelId="{F7A18271-8B85-447B-A7F5-A921526D7326}" type="presParOf" srcId="{EE323CCB-DFBE-499F-827C-FB621082351C}" destId="{80A47EED-ED1C-4531-8EA1-540718E7A82D}" srcOrd="0" destOrd="0" presId="urn:microsoft.com/office/officeart/2005/8/layout/list1"/>
    <dgm:cxn modelId="{FAC96D35-7E6C-4478-A275-39BAC2321CCE}" type="presParOf" srcId="{EE323CCB-DFBE-499F-827C-FB621082351C}" destId="{AC73D670-E068-4A33-BFE1-C24FEFD5A3B8}" srcOrd="1" destOrd="0" presId="urn:microsoft.com/office/officeart/2005/8/layout/list1"/>
    <dgm:cxn modelId="{5B721D96-3F7F-4A01-9F02-DC929FFE230F}" type="presParOf" srcId="{E41A4306-7A29-4A6C-9C29-BC6DE1667154}" destId="{184ABA75-FC39-4241-B363-49A86C0B9519}" srcOrd="13" destOrd="0" presId="urn:microsoft.com/office/officeart/2005/8/layout/list1"/>
    <dgm:cxn modelId="{D956743B-FFD0-448C-8811-5522613D0687}" type="presParOf" srcId="{E41A4306-7A29-4A6C-9C29-BC6DE1667154}" destId="{0A9AE2E7-0B6D-4D2A-AC60-C399E65B810E}" srcOrd="14" destOrd="0" presId="urn:microsoft.com/office/officeart/2005/8/layout/list1"/>
    <dgm:cxn modelId="{ACFC4CDD-0283-4C8C-BA25-4F70C254D3DF}" type="presParOf" srcId="{E41A4306-7A29-4A6C-9C29-BC6DE1667154}" destId="{155C2AB4-892D-4C95-A8D4-04DDAA4AF6B6}" srcOrd="15" destOrd="0" presId="urn:microsoft.com/office/officeart/2005/8/layout/list1"/>
    <dgm:cxn modelId="{80FE9F60-C024-4ABE-92C1-30A0ED1057B4}" type="presParOf" srcId="{E41A4306-7A29-4A6C-9C29-BC6DE1667154}" destId="{1ED07A74-3BE4-4B58-93D0-475A1EA7E0F4}" srcOrd="16" destOrd="0" presId="urn:microsoft.com/office/officeart/2005/8/layout/list1"/>
    <dgm:cxn modelId="{066CA69C-5EA0-4617-BCF3-50C51AF0E5F9}" type="presParOf" srcId="{1ED07A74-3BE4-4B58-93D0-475A1EA7E0F4}" destId="{0062DD56-2267-4BB7-8988-20DFBA1D1200}" srcOrd="0" destOrd="0" presId="urn:microsoft.com/office/officeart/2005/8/layout/list1"/>
    <dgm:cxn modelId="{E1D3ECF4-275A-40F0-8EB5-BE9C267FE698}" type="presParOf" srcId="{1ED07A74-3BE4-4B58-93D0-475A1EA7E0F4}" destId="{04319337-D5C9-4289-8C23-516E1C41DBBC}" srcOrd="1" destOrd="0" presId="urn:microsoft.com/office/officeart/2005/8/layout/list1"/>
    <dgm:cxn modelId="{4622FB88-7EC5-4413-B13D-39636BA50203}" type="presParOf" srcId="{E41A4306-7A29-4A6C-9C29-BC6DE1667154}" destId="{C50D7BAD-A043-4A1A-BA04-7AFAD7981812}" srcOrd="17" destOrd="0" presId="urn:microsoft.com/office/officeart/2005/8/layout/list1"/>
    <dgm:cxn modelId="{2580991E-A9F7-4E13-A1C7-9F7645D6449B}" type="presParOf" srcId="{E41A4306-7A29-4A6C-9C29-BC6DE1667154}" destId="{892DDC72-0BC0-4440-B5CD-37A350B238D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C5A390-ABD7-41C4-A46F-9982699655E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3782B0E-7917-437D-9EDE-CEFC8EC6A3F0}">
      <dgm:prSet phldrT="[Text]"/>
      <dgm:spPr/>
      <dgm:t>
        <a:bodyPr/>
        <a:lstStyle/>
        <a:p>
          <a:r>
            <a:rPr lang="en-US" b="0" i="1" dirty="0">
              <a:solidFill>
                <a:schemeClr val="tx1"/>
              </a:solidFill>
              <a:latin typeface="Segoe UI" pitchFamily="34" charset="0"/>
              <a:ea typeface="Segoe UI" pitchFamily="34" charset="0"/>
              <a:cs typeface="Segoe UI" pitchFamily="34" charset="0"/>
            </a:rPr>
            <a:t>Versioning </a:t>
          </a:r>
          <a:endParaRPr lang="en-US" b="0" i="1" dirty="0">
            <a:solidFill>
              <a:schemeClr val="tx1"/>
            </a:solidFill>
          </a:endParaRPr>
        </a:p>
      </dgm:t>
    </dgm:pt>
    <dgm:pt modelId="{758CF885-8378-4911-A84F-8F459CE971DB}" type="parTrans" cxnId="{602248C9-AD91-491A-8F1A-E90A80FD359D}">
      <dgm:prSet/>
      <dgm:spPr/>
      <dgm:t>
        <a:bodyPr/>
        <a:lstStyle/>
        <a:p>
          <a:endParaRPr lang="en-US" b="0" i="1">
            <a:solidFill>
              <a:schemeClr val="tx1"/>
            </a:solidFill>
          </a:endParaRPr>
        </a:p>
      </dgm:t>
    </dgm:pt>
    <dgm:pt modelId="{39716BBF-274B-4A11-B25B-05E9D249CD3F}" type="sibTrans" cxnId="{602248C9-AD91-491A-8F1A-E90A80FD359D}">
      <dgm:prSet/>
      <dgm:spPr/>
      <dgm:t>
        <a:bodyPr/>
        <a:lstStyle/>
        <a:p>
          <a:endParaRPr lang="en-US" b="0" i="1">
            <a:solidFill>
              <a:schemeClr val="tx1"/>
            </a:solidFill>
          </a:endParaRPr>
        </a:p>
      </dgm:t>
    </dgm:pt>
    <dgm:pt modelId="{CE218D73-C16C-4209-BB21-E917BC34A515}">
      <dgm:prSet phldrT="[Text]"/>
      <dgm:spPr/>
      <dgm:t>
        <a:bodyPr/>
        <a:lstStyle/>
        <a:p>
          <a:r>
            <a:rPr lang="en-US" b="0" i="1" dirty="0">
              <a:solidFill>
                <a:schemeClr val="tx1"/>
              </a:solidFill>
              <a:latin typeface="Segoe UI" pitchFamily="34" charset="0"/>
              <a:ea typeface="Segoe UI" pitchFamily="34" charset="0"/>
              <a:cs typeface="Segoe UI" pitchFamily="34" charset="0"/>
            </a:rPr>
            <a:t>Flagging </a:t>
          </a:r>
          <a:endParaRPr lang="en-US" b="0" i="1" dirty="0">
            <a:solidFill>
              <a:schemeClr val="tx1"/>
            </a:solidFill>
          </a:endParaRPr>
        </a:p>
      </dgm:t>
    </dgm:pt>
    <dgm:pt modelId="{18094147-962B-4783-B8F0-198E0B4883DF}" type="parTrans" cxnId="{239C5FDB-ECF7-4020-B816-2BB48C81894F}">
      <dgm:prSet/>
      <dgm:spPr/>
      <dgm:t>
        <a:bodyPr/>
        <a:lstStyle/>
        <a:p>
          <a:endParaRPr lang="en-US" b="0" i="1">
            <a:solidFill>
              <a:schemeClr val="tx1"/>
            </a:solidFill>
          </a:endParaRPr>
        </a:p>
      </dgm:t>
    </dgm:pt>
    <dgm:pt modelId="{3F39A53B-A0D5-4DA7-A12A-E0BF2BC2D06F}" type="sibTrans" cxnId="{239C5FDB-ECF7-4020-B816-2BB48C81894F}">
      <dgm:prSet/>
      <dgm:spPr/>
      <dgm:t>
        <a:bodyPr/>
        <a:lstStyle/>
        <a:p>
          <a:endParaRPr lang="en-US" b="0" i="1">
            <a:solidFill>
              <a:schemeClr val="tx1"/>
            </a:solidFill>
          </a:endParaRPr>
        </a:p>
      </dgm:t>
    </dgm:pt>
    <dgm:pt modelId="{3AF96BB3-0718-466F-8AB3-EBBC708767B8}">
      <dgm:prSet phldrT="[Text]"/>
      <dgm:spPr/>
      <dgm:t>
        <a:bodyPr/>
        <a:lstStyle/>
        <a:p>
          <a:r>
            <a:rPr lang="en-US" b="0" i="1" dirty="0">
              <a:solidFill>
                <a:schemeClr val="tx1"/>
              </a:solidFill>
              <a:latin typeface="Segoe UI" pitchFamily="34" charset="0"/>
              <a:ea typeface="Segoe UI" pitchFamily="34" charset="0"/>
              <a:cs typeface="Segoe UI" pitchFamily="34" charset="0"/>
            </a:rPr>
            <a:t>Effective Date </a:t>
          </a:r>
          <a:endParaRPr lang="en-US" b="0" i="1" dirty="0">
            <a:solidFill>
              <a:schemeClr val="tx1"/>
            </a:solidFill>
          </a:endParaRPr>
        </a:p>
      </dgm:t>
    </dgm:pt>
    <dgm:pt modelId="{87F32646-ED9D-498E-8F0B-7DF8FD4AE65E}" type="parTrans" cxnId="{EBD12AEC-114C-4CF8-A31F-CEA3555BA474}">
      <dgm:prSet/>
      <dgm:spPr/>
      <dgm:t>
        <a:bodyPr/>
        <a:lstStyle/>
        <a:p>
          <a:endParaRPr lang="en-US" b="0" i="1">
            <a:solidFill>
              <a:schemeClr val="tx1"/>
            </a:solidFill>
          </a:endParaRPr>
        </a:p>
      </dgm:t>
    </dgm:pt>
    <dgm:pt modelId="{3EFF0AD9-4F79-4E58-B266-45336A4305F7}" type="sibTrans" cxnId="{EBD12AEC-114C-4CF8-A31F-CEA3555BA474}">
      <dgm:prSet/>
      <dgm:spPr/>
      <dgm:t>
        <a:bodyPr/>
        <a:lstStyle/>
        <a:p>
          <a:endParaRPr lang="en-US" b="0" i="1">
            <a:solidFill>
              <a:schemeClr val="tx1"/>
            </a:solidFill>
          </a:endParaRPr>
        </a:p>
      </dgm:t>
    </dgm:pt>
    <dgm:pt modelId="{71B1577A-3130-4BE1-883E-E43C40F0F807}" type="pres">
      <dgm:prSet presAssocID="{01C5A390-ABD7-41C4-A46F-9982699655ED}" presName="linear" presStyleCnt="0">
        <dgm:presLayoutVars>
          <dgm:dir/>
          <dgm:animLvl val="lvl"/>
          <dgm:resizeHandles val="exact"/>
        </dgm:presLayoutVars>
      </dgm:prSet>
      <dgm:spPr/>
    </dgm:pt>
    <dgm:pt modelId="{B1A0C98B-D202-4A95-AF00-07F8198AF87C}" type="pres">
      <dgm:prSet presAssocID="{13782B0E-7917-437D-9EDE-CEFC8EC6A3F0}" presName="parentLin" presStyleCnt="0"/>
      <dgm:spPr/>
    </dgm:pt>
    <dgm:pt modelId="{0BEB7012-5C59-4F24-ABCE-57B4FE7B27BD}" type="pres">
      <dgm:prSet presAssocID="{13782B0E-7917-437D-9EDE-CEFC8EC6A3F0}" presName="parentLeftMargin" presStyleLbl="node1" presStyleIdx="0" presStyleCnt="3"/>
      <dgm:spPr/>
    </dgm:pt>
    <dgm:pt modelId="{C2AC5A1E-D1A5-4523-A856-DB4866FFA8EC}" type="pres">
      <dgm:prSet presAssocID="{13782B0E-7917-437D-9EDE-CEFC8EC6A3F0}" presName="parentText" presStyleLbl="node1" presStyleIdx="0" presStyleCnt="3">
        <dgm:presLayoutVars>
          <dgm:chMax val="0"/>
          <dgm:bulletEnabled val="1"/>
        </dgm:presLayoutVars>
      </dgm:prSet>
      <dgm:spPr/>
    </dgm:pt>
    <dgm:pt modelId="{C5550C35-AD29-4030-A076-715C9BD065C7}" type="pres">
      <dgm:prSet presAssocID="{13782B0E-7917-437D-9EDE-CEFC8EC6A3F0}" presName="negativeSpace" presStyleCnt="0"/>
      <dgm:spPr/>
    </dgm:pt>
    <dgm:pt modelId="{D51F06B8-8C3C-463E-B0B9-D1C27EE22A2F}" type="pres">
      <dgm:prSet presAssocID="{13782B0E-7917-437D-9EDE-CEFC8EC6A3F0}" presName="childText" presStyleLbl="conFgAcc1" presStyleIdx="0" presStyleCnt="3">
        <dgm:presLayoutVars>
          <dgm:bulletEnabled val="1"/>
        </dgm:presLayoutVars>
      </dgm:prSet>
      <dgm:spPr/>
    </dgm:pt>
    <dgm:pt modelId="{5B083EE4-7BAD-46EA-8660-EBCC98D2F83A}" type="pres">
      <dgm:prSet presAssocID="{39716BBF-274B-4A11-B25B-05E9D249CD3F}" presName="spaceBetweenRectangles" presStyleCnt="0"/>
      <dgm:spPr/>
    </dgm:pt>
    <dgm:pt modelId="{850B0B18-E901-49E5-ACCA-75160EA12D4C}" type="pres">
      <dgm:prSet presAssocID="{CE218D73-C16C-4209-BB21-E917BC34A515}" presName="parentLin" presStyleCnt="0"/>
      <dgm:spPr/>
    </dgm:pt>
    <dgm:pt modelId="{FD392C6D-01CB-4531-81A6-F1F33404CBA5}" type="pres">
      <dgm:prSet presAssocID="{CE218D73-C16C-4209-BB21-E917BC34A515}" presName="parentLeftMargin" presStyleLbl="node1" presStyleIdx="0" presStyleCnt="3"/>
      <dgm:spPr/>
    </dgm:pt>
    <dgm:pt modelId="{EB9898B9-6889-4FD5-99CD-595D596EF7E6}" type="pres">
      <dgm:prSet presAssocID="{CE218D73-C16C-4209-BB21-E917BC34A515}" presName="parentText" presStyleLbl="node1" presStyleIdx="1" presStyleCnt="3">
        <dgm:presLayoutVars>
          <dgm:chMax val="0"/>
          <dgm:bulletEnabled val="1"/>
        </dgm:presLayoutVars>
      </dgm:prSet>
      <dgm:spPr/>
    </dgm:pt>
    <dgm:pt modelId="{F6F423CE-CEA9-4B9C-80FA-B80B3C4853EF}" type="pres">
      <dgm:prSet presAssocID="{CE218D73-C16C-4209-BB21-E917BC34A515}" presName="negativeSpace" presStyleCnt="0"/>
      <dgm:spPr/>
    </dgm:pt>
    <dgm:pt modelId="{BB4ED523-1881-4FB9-8662-E5F69F88FDA9}" type="pres">
      <dgm:prSet presAssocID="{CE218D73-C16C-4209-BB21-E917BC34A515}" presName="childText" presStyleLbl="conFgAcc1" presStyleIdx="1" presStyleCnt="3">
        <dgm:presLayoutVars>
          <dgm:bulletEnabled val="1"/>
        </dgm:presLayoutVars>
      </dgm:prSet>
      <dgm:spPr/>
    </dgm:pt>
    <dgm:pt modelId="{8D577805-E763-4432-94F3-E341B4E52436}" type="pres">
      <dgm:prSet presAssocID="{3F39A53B-A0D5-4DA7-A12A-E0BF2BC2D06F}" presName="spaceBetweenRectangles" presStyleCnt="0"/>
      <dgm:spPr/>
    </dgm:pt>
    <dgm:pt modelId="{812CDE25-91E8-47B1-8379-EE585DF63E39}" type="pres">
      <dgm:prSet presAssocID="{3AF96BB3-0718-466F-8AB3-EBBC708767B8}" presName="parentLin" presStyleCnt="0"/>
      <dgm:spPr/>
    </dgm:pt>
    <dgm:pt modelId="{20DB5715-5E09-4F5B-9A53-39DB8DB64FA9}" type="pres">
      <dgm:prSet presAssocID="{3AF96BB3-0718-466F-8AB3-EBBC708767B8}" presName="parentLeftMargin" presStyleLbl="node1" presStyleIdx="1" presStyleCnt="3"/>
      <dgm:spPr/>
    </dgm:pt>
    <dgm:pt modelId="{D0CA146A-BD40-45CC-827A-4717B027BEEC}" type="pres">
      <dgm:prSet presAssocID="{3AF96BB3-0718-466F-8AB3-EBBC708767B8}" presName="parentText" presStyleLbl="node1" presStyleIdx="2" presStyleCnt="3">
        <dgm:presLayoutVars>
          <dgm:chMax val="0"/>
          <dgm:bulletEnabled val="1"/>
        </dgm:presLayoutVars>
      </dgm:prSet>
      <dgm:spPr/>
    </dgm:pt>
    <dgm:pt modelId="{EC47BF28-CE88-4BE6-86CC-EE7E2A779510}" type="pres">
      <dgm:prSet presAssocID="{3AF96BB3-0718-466F-8AB3-EBBC708767B8}" presName="negativeSpace" presStyleCnt="0"/>
      <dgm:spPr/>
    </dgm:pt>
    <dgm:pt modelId="{BA5BB72A-C3E5-46BC-AD73-CA8DC4768289}" type="pres">
      <dgm:prSet presAssocID="{3AF96BB3-0718-466F-8AB3-EBBC708767B8}" presName="childText" presStyleLbl="conFgAcc1" presStyleIdx="2" presStyleCnt="3">
        <dgm:presLayoutVars>
          <dgm:bulletEnabled val="1"/>
        </dgm:presLayoutVars>
      </dgm:prSet>
      <dgm:spPr/>
    </dgm:pt>
  </dgm:ptLst>
  <dgm:cxnLst>
    <dgm:cxn modelId="{87887D01-81D1-42CF-AC89-868786F62473}" type="presOf" srcId="{13782B0E-7917-437D-9EDE-CEFC8EC6A3F0}" destId="{C2AC5A1E-D1A5-4523-A856-DB4866FFA8EC}" srcOrd="1" destOrd="0" presId="urn:microsoft.com/office/officeart/2005/8/layout/list1"/>
    <dgm:cxn modelId="{9979A618-A2FB-4112-AAB3-CFE36D91B0CE}" type="presOf" srcId="{01C5A390-ABD7-41C4-A46F-9982699655ED}" destId="{71B1577A-3130-4BE1-883E-E43C40F0F807}" srcOrd="0" destOrd="0" presId="urn:microsoft.com/office/officeart/2005/8/layout/list1"/>
    <dgm:cxn modelId="{70244528-12A1-4F03-9B88-4D0A2AC88E12}" type="presOf" srcId="{13782B0E-7917-437D-9EDE-CEFC8EC6A3F0}" destId="{0BEB7012-5C59-4F24-ABCE-57B4FE7B27BD}" srcOrd="0" destOrd="0" presId="urn:microsoft.com/office/officeart/2005/8/layout/list1"/>
    <dgm:cxn modelId="{A44FF474-FA1E-47EA-92EA-E864F87C49AC}" type="presOf" srcId="{CE218D73-C16C-4209-BB21-E917BC34A515}" destId="{EB9898B9-6889-4FD5-99CD-595D596EF7E6}" srcOrd="1" destOrd="0" presId="urn:microsoft.com/office/officeart/2005/8/layout/list1"/>
    <dgm:cxn modelId="{3BF40680-AE78-4130-A579-263E953A08D0}" type="presOf" srcId="{3AF96BB3-0718-466F-8AB3-EBBC708767B8}" destId="{20DB5715-5E09-4F5B-9A53-39DB8DB64FA9}" srcOrd="0" destOrd="0" presId="urn:microsoft.com/office/officeart/2005/8/layout/list1"/>
    <dgm:cxn modelId="{BF93E7C3-4648-4A08-999A-BC6E456D4CC3}" type="presOf" srcId="{CE218D73-C16C-4209-BB21-E917BC34A515}" destId="{FD392C6D-01CB-4531-81A6-F1F33404CBA5}" srcOrd="0" destOrd="0" presId="urn:microsoft.com/office/officeart/2005/8/layout/list1"/>
    <dgm:cxn modelId="{602248C9-AD91-491A-8F1A-E90A80FD359D}" srcId="{01C5A390-ABD7-41C4-A46F-9982699655ED}" destId="{13782B0E-7917-437D-9EDE-CEFC8EC6A3F0}" srcOrd="0" destOrd="0" parTransId="{758CF885-8378-4911-A84F-8F459CE971DB}" sibTransId="{39716BBF-274B-4A11-B25B-05E9D249CD3F}"/>
    <dgm:cxn modelId="{239C5FDB-ECF7-4020-B816-2BB48C81894F}" srcId="{01C5A390-ABD7-41C4-A46F-9982699655ED}" destId="{CE218D73-C16C-4209-BB21-E917BC34A515}" srcOrd="1" destOrd="0" parTransId="{18094147-962B-4783-B8F0-198E0B4883DF}" sibTransId="{3F39A53B-A0D5-4DA7-A12A-E0BF2BC2D06F}"/>
    <dgm:cxn modelId="{EBD12AEC-114C-4CF8-A31F-CEA3555BA474}" srcId="{01C5A390-ABD7-41C4-A46F-9982699655ED}" destId="{3AF96BB3-0718-466F-8AB3-EBBC708767B8}" srcOrd="2" destOrd="0" parTransId="{87F32646-ED9D-498E-8F0B-7DF8FD4AE65E}" sibTransId="{3EFF0AD9-4F79-4E58-B266-45336A4305F7}"/>
    <dgm:cxn modelId="{6CDADCF5-3F97-4BFC-A904-A37560F2CEAF}" type="presOf" srcId="{3AF96BB3-0718-466F-8AB3-EBBC708767B8}" destId="{D0CA146A-BD40-45CC-827A-4717B027BEEC}" srcOrd="1" destOrd="0" presId="urn:microsoft.com/office/officeart/2005/8/layout/list1"/>
    <dgm:cxn modelId="{AD73756A-F4B3-43E6-BC7F-8DB5DA09D184}" type="presParOf" srcId="{71B1577A-3130-4BE1-883E-E43C40F0F807}" destId="{B1A0C98B-D202-4A95-AF00-07F8198AF87C}" srcOrd="0" destOrd="0" presId="urn:microsoft.com/office/officeart/2005/8/layout/list1"/>
    <dgm:cxn modelId="{9E71703C-2EA2-4829-BE0C-C8FA65EAA984}" type="presParOf" srcId="{B1A0C98B-D202-4A95-AF00-07F8198AF87C}" destId="{0BEB7012-5C59-4F24-ABCE-57B4FE7B27BD}" srcOrd="0" destOrd="0" presId="urn:microsoft.com/office/officeart/2005/8/layout/list1"/>
    <dgm:cxn modelId="{AD960CE9-2148-4BC9-86A9-EC4BC9A785A4}" type="presParOf" srcId="{B1A0C98B-D202-4A95-AF00-07F8198AF87C}" destId="{C2AC5A1E-D1A5-4523-A856-DB4866FFA8EC}" srcOrd="1" destOrd="0" presId="urn:microsoft.com/office/officeart/2005/8/layout/list1"/>
    <dgm:cxn modelId="{526315BF-C1AB-4AC3-AD03-0F5B03C791CA}" type="presParOf" srcId="{71B1577A-3130-4BE1-883E-E43C40F0F807}" destId="{C5550C35-AD29-4030-A076-715C9BD065C7}" srcOrd="1" destOrd="0" presId="urn:microsoft.com/office/officeart/2005/8/layout/list1"/>
    <dgm:cxn modelId="{904741CC-8200-48ED-BAB7-D15BC9CA12F2}" type="presParOf" srcId="{71B1577A-3130-4BE1-883E-E43C40F0F807}" destId="{D51F06B8-8C3C-463E-B0B9-D1C27EE22A2F}" srcOrd="2" destOrd="0" presId="urn:microsoft.com/office/officeart/2005/8/layout/list1"/>
    <dgm:cxn modelId="{091EA792-EE63-42D2-8155-6F38AAF8D335}" type="presParOf" srcId="{71B1577A-3130-4BE1-883E-E43C40F0F807}" destId="{5B083EE4-7BAD-46EA-8660-EBCC98D2F83A}" srcOrd="3" destOrd="0" presId="urn:microsoft.com/office/officeart/2005/8/layout/list1"/>
    <dgm:cxn modelId="{15FB4C37-C914-4920-B4BE-12B780917A9A}" type="presParOf" srcId="{71B1577A-3130-4BE1-883E-E43C40F0F807}" destId="{850B0B18-E901-49E5-ACCA-75160EA12D4C}" srcOrd="4" destOrd="0" presId="urn:microsoft.com/office/officeart/2005/8/layout/list1"/>
    <dgm:cxn modelId="{EAF72884-6175-48FB-84B4-CF2FBF39A879}" type="presParOf" srcId="{850B0B18-E901-49E5-ACCA-75160EA12D4C}" destId="{FD392C6D-01CB-4531-81A6-F1F33404CBA5}" srcOrd="0" destOrd="0" presId="urn:microsoft.com/office/officeart/2005/8/layout/list1"/>
    <dgm:cxn modelId="{E84B0E7F-7743-4A69-B8F5-575D0ACDECCC}" type="presParOf" srcId="{850B0B18-E901-49E5-ACCA-75160EA12D4C}" destId="{EB9898B9-6889-4FD5-99CD-595D596EF7E6}" srcOrd="1" destOrd="0" presId="urn:microsoft.com/office/officeart/2005/8/layout/list1"/>
    <dgm:cxn modelId="{2BB5B00C-F1AF-47FB-A175-8D73AC52A4D3}" type="presParOf" srcId="{71B1577A-3130-4BE1-883E-E43C40F0F807}" destId="{F6F423CE-CEA9-4B9C-80FA-B80B3C4853EF}" srcOrd="5" destOrd="0" presId="urn:microsoft.com/office/officeart/2005/8/layout/list1"/>
    <dgm:cxn modelId="{381C5010-2BDC-4A2D-9C74-E1BED428F3FC}" type="presParOf" srcId="{71B1577A-3130-4BE1-883E-E43C40F0F807}" destId="{BB4ED523-1881-4FB9-8662-E5F69F88FDA9}" srcOrd="6" destOrd="0" presId="urn:microsoft.com/office/officeart/2005/8/layout/list1"/>
    <dgm:cxn modelId="{08EBA3AD-6BBA-437C-8F63-821501070274}" type="presParOf" srcId="{71B1577A-3130-4BE1-883E-E43C40F0F807}" destId="{8D577805-E763-4432-94F3-E341B4E52436}" srcOrd="7" destOrd="0" presId="urn:microsoft.com/office/officeart/2005/8/layout/list1"/>
    <dgm:cxn modelId="{D50818F3-7DB0-454F-A824-9C45E57260BF}" type="presParOf" srcId="{71B1577A-3130-4BE1-883E-E43C40F0F807}" destId="{812CDE25-91E8-47B1-8379-EE585DF63E39}" srcOrd="8" destOrd="0" presId="urn:microsoft.com/office/officeart/2005/8/layout/list1"/>
    <dgm:cxn modelId="{394E3C3E-0661-4C5F-AE07-C16043020F09}" type="presParOf" srcId="{812CDE25-91E8-47B1-8379-EE585DF63E39}" destId="{20DB5715-5E09-4F5B-9A53-39DB8DB64FA9}" srcOrd="0" destOrd="0" presId="urn:microsoft.com/office/officeart/2005/8/layout/list1"/>
    <dgm:cxn modelId="{E51DAA56-84B8-4A39-87A4-4111FEA5F560}" type="presParOf" srcId="{812CDE25-91E8-47B1-8379-EE585DF63E39}" destId="{D0CA146A-BD40-45CC-827A-4717B027BEEC}" srcOrd="1" destOrd="0" presId="urn:microsoft.com/office/officeart/2005/8/layout/list1"/>
    <dgm:cxn modelId="{BE42D9C4-4FD7-42F7-922C-A8D41E3039DD}" type="presParOf" srcId="{71B1577A-3130-4BE1-883E-E43C40F0F807}" destId="{EC47BF28-CE88-4BE6-86CC-EE7E2A779510}" srcOrd="9" destOrd="0" presId="urn:microsoft.com/office/officeart/2005/8/layout/list1"/>
    <dgm:cxn modelId="{32BEA9E8-ED7C-4085-B0FE-C431EBD96B59}" type="presParOf" srcId="{71B1577A-3130-4BE1-883E-E43C40F0F807}" destId="{BA5BB72A-C3E5-46BC-AD73-CA8DC476828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06EE0-3F3B-4896-91D5-C204D768907D}">
      <dsp:nvSpPr>
        <dsp:cNvPr id="0" name=""/>
        <dsp:cNvSpPr/>
      </dsp:nvSpPr>
      <dsp:spPr>
        <a:xfrm>
          <a:off x="4811" y="901585"/>
          <a:ext cx="2307356" cy="2768828"/>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US" sz="2400" b="1" kern="1200" dirty="0">
              <a:solidFill>
                <a:schemeClr val="bg1"/>
              </a:solidFill>
              <a:latin typeface="Segoe UI" pitchFamily="34" charset="0"/>
              <a:ea typeface="Segoe UI" pitchFamily="34" charset="0"/>
              <a:cs typeface="Segoe UI" pitchFamily="34" charset="0"/>
            </a:rPr>
            <a:t>        Extract</a:t>
          </a:r>
          <a:endParaRPr lang="en-US" sz="2400" kern="1200" dirty="0">
            <a:solidFill>
              <a:schemeClr val="bg1"/>
            </a:solidFill>
          </a:endParaRPr>
        </a:p>
      </dsp:txBody>
      <dsp:txXfrm rot="16200000">
        <a:off x="-899672" y="1806069"/>
        <a:ext cx="2270439" cy="461471"/>
      </dsp:txXfrm>
    </dsp:sp>
    <dsp:sp modelId="{22B5F306-0A3D-4FAC-861F-7B8BBCE1CF14}">
      <dsp:nvSpPr>
        <dsp:cNvPr id="0" name=""/>
        <dsp:cNvSpPr/>
      </dsp:nvSpPr>
      <dsp:spPr>
        <a:xfrm>
          <a:off x="466282" y="901585"/>
          <a:ext cx="1718980" cy="276882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latin typeface="Segoe UI" pitchFamily="34" charset="0"/>
            <a:ea typeface="Segoe UI" pitchFamily="34" charset="0"/>
            <a:cs typeface="Segoe UI" pitchFamily="34" charset="0"/>
          </a:endParaRPr>
        </a:p>
        <a:p>
          <a:pPr marL="0" lvl="0" indent="0" algn="l" defTabSz="711200">
            <a:lnSpc>
              <a:spcPct val="90000"/>
            </a:lnSpc>
            <a:spcBef>
              <a:spcPct val="0"/>
            </a:spcBef>
            <a:spcAft>
              <a:spcPct val="35000"/>
            </a:spcAft>
            <a:buNone/>
          </a:pPr>
          <a:r>
            <a:rPr lang="en-US" sz="1600" kern="1200" dirty="0">
              <a:solidFill>
                <a:schemeClr val="bg1"/>
              </a:solidFill>
              <a:latin typeface="Segoe UI" pitchFamily="34" charset="0"/>
              <a:ea typeface="Segoe UI" pitchFamily="34" charset="0"/>
              <a:cs typeface="Segoe UI" pitchFamily="34" charset="0"/>
            </a:rPr>
            <a:t>  Extract the   relevant data from Various source system</a:t>
          </a:r>
        </a:p>
        <a:p>
          <a:pPr marL="0" lvl="0" indent="0" algn="l" defTabSz="711200">
            <a:lnSpc>
              <a:spcPct val="90000"/>
            </a:lnSpc>
            <a:spcBef>
              <a:spcPct val="0"/>
            </a:spcBef>
            <a:spcAft>
              <a:spcPct val="35000"/>
            </a:spcAft>
            <a:buNone/>
          </a:pPr>
          <a:r>
            <a:rPr lang="en-US" sz="1600" kern="1200" dirty="0">
              <a:solidFill>
                <a:schemeClr val="bg1"/>
              </a:solidFill>
              <a:latin typeface="Segoe UI" pitchFamily="34" charset="0"/>
              <a:ea typeface="Segoe UI" pitchFamily="34" charset="0"/>
              <a:cs typeface="Segoe UI" pitchFamily="34" charset="0"/>
            </a:rPr>
            <a:t>E.G :- Flat file, Database, Mainframe files</a:t>
          </a:r>
        </a:p>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466282" y="901585"/>
        <a:ext cx="1718980" cy="2768828"/>
      </dsp:txXfrm>
    </dsp:sp>
    <dsp:sp modelId="{ADAC22B0-D5FE-4C82-890D-F8B79A82ABFD}">
      <dsp:nvSpPr>
        <dsp:cNvPr id="0" name=""/>
        <dsp:cNvSpPr/>
      </dsp:nvSpPr>
      <dsp:spPr>
        <a:xfrm>
          <a:off x="2726766" y="901585"/>
          <a:ext cx="2307356" cy="2768828"/>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US" sz="2400" b="1" kern="1200" dirty="0">
              <a:solidFill>
                <a:schemeClr val="bg1"/>
              </a:solidFill>
              <a:latin typeface="Segoe UI" pitchFamily="34" charset="0"/>
              <a:ea typeface="Segoe UI" pitchFamily="34" charset="0"/>
              <a:cs typeface="Segoe UI" pitchFamily="34" charset="0"/>
            </a:rPr>
            <a:t>Transform</a:t>
          </a:r>
          <a:endParaRPr lang="en-US" sz="2400" kern="1200" dirty="0">
            <a:solidFill>
              <a:schemeClr val="bg1"/>
            </a:solidFill>
          </a:endParaRPr>
        </a:p>
      </dsp:txBody>
      <dsp:txXfrm rot="16200000">
        <a:off x="1822282" y="1806069"/>
        <a:ext cx="2270439" cy="461471"/>
      </dsp:txXfrm>
    </dsp:sp>
    <dsp:sp modelId="{3106AC40-7756-4EFC-BD0A-187486594874}">
      <dsp:nvSpPr>
        <dsp:cNvPr id="0" name=""/>
        <dsp:cNvSpPr/>
      </dsp:nvSpPr>
      <dsp:spPr>
        <a:xfrm rot="5400000">
          <a:off x="2367971" y="2934748"/>
          <a:ext cx="406823" cy="679944"/>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DCFFF9-190E-49B6-BFC8-75FEE33F528D}">
      <dsp:nvSpPr>
        <dsp:cNvPr id="0" name=""/>
        <dsp:cNvSpPr/>
      </dsp:nvSpPr>
      <dsp:spPr>
        <a:xfrm>
          <a:off x="3188238" y="901585"/>
          <a:ext cx="1718980" cy="276882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Segoe UI" pitchFamily="34" charset="0"/>
              <a:ea typeface="Segoe UI" pitchFamily="34" charset="0"/>
              <a:cs typeface="Segoe UI" pitchFamily="34" charset="0"/>
            </a:rPr>
            <a:t>Apply the business rules</a:t>
          </a:r>
        </a:p>
        <a:p>
          <a:pPr marL="0" lvl="0" indent="0" algn="l" defTabSz="711200">
            <a:lnSpc>
              <a:spcPct val="90000"/>
            </a:lnSpc>
            <a:spcBef>
              <a:spcPct val="0"/>
            </a:spcBef>
            <a:spcAft>
              <a:spcPct val="35000"/>
            </a:spcAft>
            <a:buNone/>
          </a:pPr>
          <a:r>
            <a:rPr lang="en-US" sz="1600" kern="1200" dirty="0">
              <a:solidFill>
                <a:schemeClr val="bg1"/>
              </a:solidFill>
              <a:latin typeface="Segoe UI" pitchFamily="34" charset="0"/>
              <a:ea typeface="Segoe UI" pitchFamily="34" charset="0"/>
              <a:cs typeface="Segoe UI" pitchFamily="34" charset="0"/>
            </a:rPr>
            <a:t>Clearing the duplicates</a:t>
          </a:r>
        </a:p>
        <a:p>
          <a:pPr marL="0" lvl="0" indent="0" algn="l" defTabSz="711200">
            <a:lnSpc>
              <a:spcPct val="90000"/>
            </a:lnSpc>
            <a:spcBef>
              <a:spcPct val="0"/>
            </a:spcBef>
            <a:spcAft>
              <a:spcPct val="35000"/>
            </a:spcAft>
            <a:buNone/>
          </a:pPr>
          <a:r>
            <a:rPr lang="en-US" sz="1600" kern="1200" dirty="0">
              <a:solidFill>
                <a:schemeClr val="bg1"/>
              </a:solidFill>
              <a:latin typeface="Segoe UI" pitchFamily="34" charset="0"/>
              <a:ea typeface="Segoe UI" pitchFamily="34" charset="0"/>
              <a:cs typeface="Segoe UI" pitchFamily="34" charset="0"/>
            </a:rPr>
            <a:t>Filtering</a:t>
          </a:r>
        </a:p>
        <a:p>
          <a:pPr marL="0" lvl="0" indent="0" algn="l" defTabSz="711200">
            <a:lnSpc>
              <a:spcPct val="90000"/>
            </a:lnSpc>
            <a:spcBef>
              <a:spcPct val="0"/>
            </a:spcBef>
            <a:spcAft>
              <a:spcPct val="35000"/>
            </a:spcAft>
            <a:buNone/>
          </a:pPr>
          <a:r>
            <a:rPr lang="en-US" sz="1600" kern="1200" dirty="0">
              <a:solidFill>
                <a:schemeClr val="bg1"/>
              </a:solidFill>
              <a:latin typeface="Segoe UI" pitchFamily="34" charset="0"/>
              <a:ea typeface="Segoe UI" pitchFamily="34" charset="0"/>
              <a:cs typeface="Segoe UI" pitchFamily="34" charset="0"/>
            </a:rPr>
            <a:t>Sorting</a:t>
          </a:r>
        </a:p>
        <a:p>
          <a:pPr marL="0" lvl="0" indent="0" algn="l" defTabSz="711200">
            <a:lnSpc>
              <a:spcPct val="90000"/>
            </a:lnSpc>
            <a:spcBef>
              <a:spcPct val="0"/>
            </a:spcBef>
            <a:spcAft>
              <a:spcPct val="35000"/>
            </a:spcAft>
            <a:buNone/>
          </a:pPr>
          <a:r>
            <a:rPr lang="en-US" sz="1600" kern="1200" dirty="0">
              <a:solidFill>
                <a:schemeClr val="bg1"/>
              </a:solidFill>
              <a:latin typeface="Segoe UI" pitchFamily="34" charset="0"/>
              <a:ea typeface="Segoe UI" pitchFamily="34" charset="0"/>
              <a:cs typeface="Segoe UI" pitchFamily="34" charset="0"/>
            </a:rPr>
            <a:t>Conversion</a:t>
          </a:r>
        </a:p>
        <a:p>
          <a:pPr marL="0" lvl="0" indent="0" algn="l" defTabSz="711200">
            <a:lnSpc>
              <a:spcPct val="90000"/>
            </a:lnSpc>
            <a:spcBef>
              <a:spcPct val="0"/>
            </a:spcBef>
            <a:spcAft>
              <a:spcPct val="35000"/>
            </a:spcAft>
            <a:buNone/>
          </a:pPr>
          <a:endParaRPr lang="en-US" sz="1600" kern="1200" dirty="0">
            <a:solidFill>
              <a:schemeClr val="bg1"/>
            </a:solidFill>
            <a:latin typeface="Segoe UI" pitchFamily="34" charset="0"/>
            <a:ea typeface="Segoe UI" pitchFamily="34" charset="0"/>
            <a:cs typeface="Segoe UI" pitchFamily="34" charset="0"/>
          </a:endParaRPr>
        </a:p>
        <a:p>
          <a:pPr marL="0" lvl="0" indent="0" algn="l" defTabSz="711200">
            <a:lnSpc>
              <a:spcPct val="90000"/>
            </a:lnSpc>
            <a:spcBef>
              <a:spcPct val="0"/>
            </a:spcBef>
            <a:spcAft>
              <a:spcPct val="35000"/>
            </a:spcAft>
            <a:buNone/>
          </a:pPr>
          <a:endParaRPr lang="en-US" sz="1600" kern="1200" dirty="0">
            <a:solidFill>
              <a:schemeClr val="bg1"/>
            </a:solidFill>
            <a:latin typeface="Segoe UI" pitchFamily="34" charset="0"/>
            <a:ea typeface="Segoe UI" pitchFamily="34" charset="0"/>
            <a:cs typeface="Segoe UI" pitchFamily="34" charset="0"/>
          </a:endParaRPr>
        </a:p>
      </dsp:txBody>
      <dsp:txXfrm>
        <a:off x="3188238" y="901585"/>
        <a:ext cx="1718980" cy="2768828"/>
      </dsp:txXfrm>
    </dsp:sp>
    <dsp:sp modelId="{5DF750E6-B429-4D72-B9B7-A696B043D1EC}">
      <dsp:nvSpPr>
        <dsp:cNvPr id="0" name=""/>
        <dsp:cNvSpPr/>
      </dsp:nvSpPr>
      <dsp:spPr>
        <a:xfrm>
          <a:off x="5384031" y="901585"/>
          <a:ext cx="2307356" cy="2768828"/>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US" sz="2400" b="1" kern="1200" dirty="0">
              <a:solidFill>
                <a:schemeClr val="bg1"/>
              </a:solidFill>
              <a:latin typeface="Segoe UI" pitchFamily="34" charset="0"/>
              <a:ea typeface="Segoe UI" pitchFamily="34" charset="0"/>
              <a:cs typeface="Segoe UI" pitchFamily="34" charset="0"/>
            </a:rPr>
            <a:t>Load</a:t>
          </a:r>
          <a:endParaRPr lang="en-US" sz="2400" kern="1200" dirty="0">
            <a:solidFill>
              <a:schemeClr val="bg1"/>
            </a:solidFill>
          </a:endParaRPr>
        </a:p>
      </dsp:txBody>
      <dsp:txXfrm rot="16200000">
        <a:off x="4479548" y="1806069"/>
        <a:ext cx="2270439" cy="461471"/>
      </dsp:txXfrm>
    </dsp:sp>
    <dsp:sp modelId="{C609FC26-3303-42D7-B307-ECDC08F25EE0}">
      <dsp:nvSpPr>
        <dsp:cNvPr id="0" name=""/>
        <dsp:cNvSpPr/>
      </dsp:nvSpPr>
      <dsp:spPr>
        <a:xfrm rot="5400000">
          <a:off x="5057581" y="2967093"/>
          <a:ext cx="406823" cy="615254"/>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B33CCC-B8B7-4801-B7B5-9E956A182284}">
      <dsp:nvSpPr>
        <dsp:cNvPr id="0" name=""/>
        <dsp:cNvSpPr/>
      </dsp:nvSpPr>
      <dsp:spPr>
        <a:xfrm>
          <a:off x="5845503" y="901585"/>
          <a:ext cx="1718980" cy="276882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ctr" defTabSz="711200">
            <a:lnSpc>
              <a:spcPct val="90000"/>
            </a:lnSpc>
            <a:spcBef>
              <a:spcPct val="0"/>
            </a:spcBef>
            <a:spcAft>
              <a:spcPct val="35000"/>
            </a:spcAft>
            <a:buNone/>
          </a:pPr>
          <a:endParaRPr lang="en-US" sz="1600" kern="1200" dirty="0">
            <a:solidFill>
              <a:schemeClr val="bg1"/>
            </a:solidFill>
            <a:latin typeface="Segoe UI" pitchFamily="34" charset="0"/>
            <a:ea typeface="Segoe UI" pitchFamily="34" charset="0"/>
            <a:cs typeface="Segoe UI" pitchFamily="34" charset="0"/>
          </a:endParaRPr>
        </a:p>
        <a:p>
          <a:pPr marL="0" lvl="0" indent="0" algn="ctr" defTabSz="711200">
            <a:lnSpc>
              <a:spcPct val="90000"/>
            </a:lnSpc>
            <a:spcBef>
              <a:spcPct val="0"/>
            </a:spcBef>
            <a:spcAft>
              <a:spcPct val="35000"/>
            </a:spcAft>
            <a:buNone/>
          </a:pPr>
          <a:r>
            <a:rPr lang="en-US" sz="1600" kern="1200" dirty="0">
              <a:solidFill>
                <a:schemeClr val="bg1"/>
              </a:solidFill>
              <a:latin typeface="Segoe UI" pitchFamily="34" charset="0"/>
              <a:ea typeface="Segoe UI" pitchFamily="34" charset="0"/>
              <a:cs typeface="Segoe UI" pitchFamily="34" charset="0"/>
            </a:rPr>
            <a:t>Load the extracted and transformed data into the target repository</a:t>
          </a:r>
          <a:endParaRPr lang="en-US" sz="1600" kern="1200" dirty="0">
            <a:solidFill>
              <a:schemeClr val="bg1"/>
            </a:solidFill>
          </a:endParaRPr>
        </a:p>
      </dsp:txBody>
      <dsp:txXfrm>
        <a:off x="5845503" y="901585"/>
        <a:ext cx="1718980" cy="2768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076AA-4974-4198-898D-59E86B32BCB0}">
      <dsp:nvSpPr>
        <dsp:cNvPr id="0" name=""/>
        <dsp:cNvSpPr/>
      </dsp:nvSpPr>
      <dsp:spPr>
        <a:xfrm>
          <a:off x="902" y="74944"/>
          <a:ext cx="3518854" cy="21113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Segoe UI" pitchFamily="34" charset="0"/>
              <a:ea typeface="Segoe UI" pitchFamily="34" charset="0"/>
              <a:cs typeface="Segoe UI" pitchFamily="34" charset="0"/>
            </a:rPr>
            <a:t>1. New Data Warehouse Testing </a:t>
          </a:r>
        </a:p>
      </dsp:txBody>
      <dsp:txXfrm>
        <a:off x="902" y="74944"/>
        <a:ext cx="3518854" cy="2111312"/>
      </dsp:txXfrm>
    </dsp:sp>
    <dsp:sp modelId="{F81315B4-2C9E-4AF5-B3A2-13575F5352D7}">
      <dsp:nvSpPr>
        <dsp:cNvPr id="0" name=""/>
        <dsp:cNvSpPr/>
      </dsp:nvSpPr>
      <dsp:spPr>
        <a:xfrm>
          <a:off x="3871642" y="74944"/>
          <a:ext cx="3518854" cy="21113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Segoe UI" pitchFamily="34" charset="0"/>
              <a:ea typeface="Segoe UI" pitchFamily="34" charset="0"/>
              <a:cs typeface="Segoe UI" pitchFamily="34" charset="0"/>
            </a:rPr>
            <a:t>2. Migration Testing </a:t>
          </a:r>
        </a:p>
      </dsp:txBody>
      <dsp:txXfrm>
        <a:off x="3871642" y="74944"/>
        <a:ext cx="3518854" cy="2111312"/>
      </dsp:txXfrm>
    </dsp:sp>
    <dsp:sp modelId="{36EF7FC7-281A-431A-A5B2-1621EC22678A}">
      <dsp:nvSpPr>
        <dsp:cNvPr id="0" name=""/>
        <dsp:cNvSpPr/>
      </dsp:nvSpPr>
      <dsp:spPr>
        <a:xfrm>
          <a:off x="902" y="2538142"/>
          <a:ext cx="3518854" cy="21113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Segoe UI" pitchFamily="34" charset="0"/>
              <a:ea typeface="Segoe UI" pitchFamily="34" charset="0"/>
              <a:cs typeface="Segoe UI" pitchFamily="34" charset="0"/>
            </a:rPr>
            <a:t>3. Change Request </a:t>
          </a:r>
        </a:p>
      </dsp:txBody>
      <dsp:txXfrm>
        <a:off x="902" y="2538142"/>
        <a:ext cx="3518854" cy="2111312"/>
      </dsp:txXfrm>
    </dsp:sp>
    <dsp:sp modelId="{98995D31-9EE7-4779-9FD8-B9E3201BC027}">
      <dsp:nvSpPr>
        <dsp:cNvPr id="0" name=""/>
        <dsp:cNvSpPr/>
      </dsp:nvSpPr>
      <dsp:spPr>
        <a:xfrm>
          <a:off x="3871642" y="2538142"/>
          <a:ext cx="3518854" cy="21113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Segoe UI" pitchFamily="34" charset="0"/>
              <a:ea typeface="Segoe UI" pitchFamily="34" charset="0"/>
              <a:cs typeface="Segoe UI" pitchFamily="34" charset="0"/>
            </a:rPr>
            <a:t>4. Report Testing </a:t>
          </a:r>
        </a:p>
      </dsp:txBody>
      <dsp:txXfrm>
        <a:off x="3871642" y="2538142"/>
        <a:ext cx="3518854" cy="2111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B44A7-50DB-41EF-A3E7-8EEECEF3FF5C}">
      <dsp:nvSpPr>
        <dsp:cNvPr id="0" name=""/>
        <dsp:cNvSpPr/>
      </dsp:nvSpPr>
      <dsp:spPr>
        <a:xfrm>
          <a:off x="2811188" y="2069"/>
          <a:ext cx="5036770" cy="262234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solidFill>
                <a:srgbClr val="0070C0"/>
              </a:solidFill>
              <a:latin typeface="Segoe UI" pitchFamily="34" charset="0"/>
              <a:ea typeface="Segoe UI" pitchFamily="34" charset="0"/>
              <a:cs typeface="Segoe UI" pitchFamily="34" charset="0"/>
            </a:rPr>
            <a:t>New DW is built and verified from scratch. </a:t>
          </a:r>
          <a:br>
            <a:rPr lang="en-US" sz="1600" kern="1200" dirty="0">
              <a:solidFill>
                <a:srgbClr val="0070C0"/>
              </a:solidFill>
              <a:latin typeface="Segoe UI" pitchFamily="34" charset="0"/>
              <a:ea typeface="Segoe UI" pitchFamily="34" charset="0"/>
              <a:cs typeface="Segoe UI" pitchFamily="34" charset="0"/>
            </a:rPr>
          </a:br>
          <a:endParaRPr lang="en-US" sz="1600" kern="1200" dirty="0"/>
        </a:p>
        <a:p>
          <a:pPr marL="171450" lvl="1" indent="-171450" algn="l" defTabSz="711200">
            <a:lnSpc>
              <a:spcPct val="90000"/>
            </a:lnSpc>
            <a:spcBef>
              <a:spcPct val="0"/>
            </a:spcBef>
            <a:spcAft>
              <a:spcPct val="15000"/>
            </a:spcAft>
            <a:buChar char="•"/>
          </a:pPr>
          <a:r>
            <a:rPr lang="en-US" sz="1600" kern="1200" dirty="0">
              <a:solidFill>
                <a:srgbClr val="0070C0"/>
              </a:solidFill>
              <a:latin typeface="Segoe UI" pitchFamily="34" charset="0"/>
              <a:ea typeface="Segoe UI" pitchFamily="34" charset="0"/>
              <a:cs typeface="Segoe UI" pitchFamily="34" charset="0"/>
            </a:rPr>
            <a:t>Data input is taken from customer requirements and different data sources and new data warehouse is build and verified with the help of ETL tools.</a:t>
          </a:r>
          <a:br>
            <a:rPr lang="en-US" sz="1600" kern="1200" dirty="0">
              <a:solidFill>
                <a:srgbClr val="0070C0"/>
              </a:solidFill>
              <a:latin typeface="Segoe UI" pitchFamily="34" charset="0"/>
              <a:ea typeface="Segoe UI" pitchFamily="34" charset="0"/>
              <a:cs typeface="Segoe UI" pitchFamily="34" charset="0"/>
            </a:rPr>
          </a:br>
          <a:endParaRPr lang="en-US" sz="1600" kern="1200" dirty="0"/>
        </a:p>
      </dsp:txBody>
      <dsp:txXfrm>
        <a:off x="2811188" y="329863"/>
        <a:ext cx="4053389" cy="1966761"/>
      </dsp:txXfrm>
    </dsp:sp>
    <dsp:sp modelId="{ABB812C0-5962-46B3-BD4F-284714B8A4E4}">
      <dsp:nvSpPr>
        <dsp:cNvPr id="0" name=""/>
        <dsp:cNvSpPr/>
      </dsp:nvSpPr>
      <dsp:spPr>
        <a:xfrm>
          <a:off x="641" y="295967"/>
          <a:ext cx="2810546" cy="21517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dirty="0">
              <a:solidFill>
                <a:schemeClr val="bg1"/>
              </a:solidFill>
              <a:latin typeface="Segoe UI" pitchFamily="34" charset="0"/>
              <a:ea typeface="Segoe UI" pitchFamily="34" charset="0"/>
              <a:cs typeface="Segoe UI" pitchFamily="34" charset="0"/>
            </a:rPr>
            <a:t>1. New Data Warehouse Testing </a:t>
          </a:r>
          <a:endParaRPr lang="en-US" sz="3200" b="0" kern="1200" dirty="0">
            <a:solidFill>
              <a:schemeClr val="bg1"/>
            </a:solidFill>
          </a:endParaRPr>
        </a:p>
      </dsp:txBody>
      <dsp:txXfrm>
        <a:off x="105680" y="401006"/>
        <a:ext cx="2600468" cy="1941661"/>
      </dsp:txXfrm>
    </dsp:sp>
    <dsp:sp modelId="{460E3BA9-1051-4313-8CFB-059C57DE2106}">
      <dsp:nvSpPr>
        <dsp:cNvPr id="0" name=""/>
        <dsp:cNvSpPr/>
      </dsp:nvSpPr>
      <dsp:spPr>
        <a:xfrm>
          <a:off x="2690939" y="2849774"/>
          <a:ext cx="5157660" cy="225355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solidFill>
                <a:srgbClr val="0070C0"/>
              </a:solidFill>
              <a:latin typeface="Segoe UI" pitchFamily="34" charset="0"/>
              <a:ea typeface="Segoe UI" pitchFamily="34" charset="0"/>
              <a:cs typeface="Segoe UI" pitchFamily="34" charset="0"/>
            </a:rPr>
            <a:t>In this type of project customer will have an existing DW and ETL performing the job but they are looking to bag new tool in order to improve efficiency.</a:t>
          </a:r>
          <a:endParaRPr lang="en-US" sz="1600" kern="1200" dirty="0"/>
        </a:p>
      </dsp:txBody>
      <dsp:txXfrm>
        <a:off x="2690939" y="3131468"/>
        <a:ext cx="4312577" cy="1690167"/>
      </dsp:txXfrm>
    </dsp:sp>
    <dsp:sp modelId="{942354DF-592D-4E9A-B311-E2B7D4BFC49B}">
      <dsp:nvSpPr>
        <dsp:cNvPr id="0" name=""/>
        <dsp:cNvSpPr/>
      </dsp:nvSpPr>
      <dsp:spPr>
        <a:xfrm>
          <a:off x="0" y="2811667"/>
          <a:ext cx="2690939" cy="2253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dirty="0">
              <a:solidFill>
                <a:schemeClr val="bg1"/>
              </a:solidFill>
            </a:rPr>
            <a:t>2.  </a:t>
          </a:r>
          <a:r>
            <a:rPr lang="en-US" sz="3200" b="0" kern="1200" dirty="0">
              <a:solidFill>
                <a:schemeClr val="bg1"/>
              </a:solidFill>
              <a:latin typeface="Segoe UI" pitchFamily="34" charset="0"/>
              <a:ea typeface="Segoe UI" pitchFamily="34" charset="0"/>
              <a:cs typeface="Segoe UI" pitchFamily="34" charset="0"/>
            </a:rPr>
            <a:t>Migration Testing   </a:t>
          </a:r>
          <a:endParaRPr lang="en-US" sz="3200" b="0" kern="1200" dirty="0">
            <a:solidFill>
              <a:schemeClr val="bg1"/>
            </a:solidFill>
          </a:endParaRPr>
        </a:p>
      </dsp:txBody>
      <dsp:txXfrm>
        <a:off x="110009" y="2921676"/>
        <a:ext cx="2470921" cy="2033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B44A7-50DB-41EF-A3E7-8EEECEF3FF5C}">
      <dsp:nvSpPr>
        <dsp:cNvPr id="0" name=""/>
        <dsp:cNvSpPr/>
      </dsp:nvSpPr>
      <dsp:spPr>
        <a:xfrm>
          <a:off x="2689905" y="1877"/>
          <a:ext cx="5311088" cy="24746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endParaRPr lang="en-US" sz="1800" b="0" kern="1200" dirty="0">
            <a:solidFill>
              <a:srgbClr val="0070C0"/>
            </a:solidFill>
            <a:latin typeface="Segoe UI" pitchFamily="34" charset="0"/>
            <a:ea typeface="Segoe UI" pitchFamily="34" charset="0"/>
            <a:cs typeface="Segoe UI" pitchFamily="34" charset="0"/>
          </a:endParaRPr>
        </a:p>
        <a:p>
          <a:pPr marL="171450" lvl="1" indent="-171450" algn="l" defTabSz="711200">
            <a:lnSpc>
              <a:spcPct val="90000"/>
            </a:lnSpc>
            <a:spcBef>
              <a:spcPct val="0"/>
            </a:spcBef>
            <a:spcAft>
              <a:spcPct val="15000"/>
            </a:spcAft>
            <a:buChar char="•"/>
          </a:pPr>
          <a:r>
            <a:rPr lang="en-US" sz="1600" b="0" kern="1200" dirty="0">
              <a:solidFill>
                <a:srgbClr val="0070C0"/>
              </a:solidFill>
              <a:latin typeface="Segoe UI" pitchFamily="34" charset="0"/>
              <a:ea typeface="Segoe UI" pitchFamily="34" charset="0"/>
              <a:cs typeface="Segoe UI" pitchFamily="34" charset="0"/>
            </a:rPr>
            <a:t>In this type of project new data is added from different sources to an existing DW.</a:t>
          </a:r>
        </a:p>
        <a:p>
          <a:pPr marL="171450" lvl="1" indent="-171450" algn="l" defTabSz="711200">
            <a:lnSpc>
              <a:spcPct val="90000"/>
            </a:lnSpc>
            <a:spcBef>
              <a:spcPct val="0"/>
            </a:spcBef>
            <a:spcAft>
              <a:spcPct val="15000"/>
            </a:spcAft>
            <a:buChar char="•"/>
          </a:pPr>
          <a:r>
            <a:rPr lang="en-US" sz="1600" b="0" kern="1200" dirty="0">
              <a:solidFill>
                <a:srgbClr val="0070C0"/>
              </a:solidFill>
              <a:latin typeface="Segoe UI" pitchFamily="34" charset="0"/>
              <a:ea typeface="Segoe UI" pitchFamily="34" charset="0"/>
              <a:cs typeface="Segoe UI" pitchFamily="34" charset="0"/>
            </a:rPr>
            <a:t>Also, there might be a condition where customer needs to change their existing business rule or they might integrate the new rule.</a:t>
          </a:r>
        </a:p>
      </dsp:txBody>
      <dsp:txXfrm>
        <a:off x="2689905" y="311205"/>
        <a:ext cx="4383104" cy="1855967"/>
      </dsp:txXfrm>
    </dsp:sp>
    <dsp:sp modelId="{ABB812C0-5962-46B3-BD4F-284714B8A4E4}">
      <dsp:nvSpPr>
        <dsp:cNvPr id="0" name=""/>
        <dsp:cNvSpPr/>
      </dsp:nvSpPr>
      <dsp:spPr>
        <a:xfrm>
          <a:off x="6" y="231179"/>
          <a:ext cx="2689899" cy="21266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dirty="0">
              <a:latin typeface="Segoe UI" pitchFamily="34" charset="0"/>
              <a:ea typeface="Segoe UI" pitchFamily="34" charset="0"/>
              <a:cs typeface="Segoe UI" pitchFamily="34" charset="0"/>
            </a:rPr>
            <a:t>3. Change Request </a:t>
          </a:r>
          <a:endParaRPr lang="en-US" sz="3200" b="0" kern="1200" dirty="0">
            <a:solidFill>
              <a:schemeClr val="bg1"/>
            </a:solidFill>
            <a:latin typeface="Segoe UI" pitchFamily="34" charset="0"/>
            <a:ea typeface="Segoe UI" pitchFamily="34" charset="0"/>
            <a:cs typeface="Segoe UI" pitchFamily="34" charset="0"/>
          </a:endParaRPr>
        </a:p>
      </dsp:txBody>
      <dsp:txXfrm>
        <a:off x="103818" y="334991"/>
        <a:ext cx="2482275" cy="1918981"/>
      </dsp:txXfrm>
    </dsp:sp>
    <dsp:sp modelId="{460E3BA9-1051-4313-8CFB-059C57DE2106}">
      <dsp:nvSpPr>
        <dsp:cNvPr id="0" name=""/>
        <dsp:cNvSpPr/>
      </dsp:nvSpPr>
      <dsp:spPr>
        <a:xfrm>
          <a:off x="2744458" y="2689162"/>
          <a:ext cx="5252626" cy="233815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endParaRPr lang="en-US" sz="1800" b="0" kern="1200" dirty="0">
            <a:solidFill>
              <a:srgbClr val="0070C0"/>
            </a:solidFill>
            <a:latin typeface="Segoe UI" pitchFamily="34" charset="0"/>
            <a:ea typeface="Segoe UI" pitchFamily="34" charset="0"/>
            <a:cs typeface="Segoe UI" pitchFamily="34" charset="0"/>
          </a:endParaRPr>
        </a:p>
        <a:p>
          <a:pPr marL="171450" lvl="1" indent="-171450" algn="l" defTabSz="711200">
            <a:lnSpc>
              <a:spcPct val="90000"/>
            </a:lnSpc>
            <a:spcBef>
              <a:spcPct val="0"/>
            </a:spcBef>
            <a:spcAft>
              <a:spcPct val="15000"/>
            </a:spcAft>
            <a:buChar char="•"/>
          </a:pPr>
          <a:r>
            <a:rPr lang="en-US" sz="1600" b="0" kern="1200" dirty="0">
              <a:solidFill>
                <a:srgbClr val="0070C0"/>
              </a:solidFill>
              <a:latin typeface="Segoe UI" pitchFamily="34" charset="0"/>
              <a:ea typeface="Segoe UI" pitchFamily="34" charset="0"/>
              <a:cs typeface="Segoe UI" pitchFamily="34" charset="0"/>
            </a:rPr>
            <a:t>Reports are the end result of any Data Warehouse and the basic propose for which DW is build. </a:t>
          </a:r>
        </a:p>
        <a:p>
          <a:pPr marL="171450" lvl="1" indent="-171450" algn="l" defTabSz="711200">
            <a:lnSpc>
              <a:spcPct val="90000"/>
            </a:lnSpc>
            <a:spcBef>
              <a:spcPct val="0"/>
            </a:spcBef>
            <a:spcAft>
              <a:spcPct val="15000"/>
            </a:spcAft>
            <a:buChar char="•"/>
          </a:pPr>
          <a:r>
            <a:rPr lang="en-US" sz="1600" b="0" kern="1200" dirty="0">
              <a:solidFill>
                <a:srgbClr val="0070C0"/>
              </a:solidFill>
              <a:latin typeface="Segoe UI" pitchFamily="34" charset="0"/>
              <a:ea typeface="Segoe UI" pitchFamily="34" charset="0"/>
              <a:cs typeface="Segoe UI" pitchFamily="34" charset="0"/>
            </a:rPr>
            <a:t>Report must be tested by validating layout, data in the report and calculation.</a:t>
          </a:r>
        </a:p>
      </dsp:txBody>
      <dsp:txXfrm>
        <a:off x="2744458" y="2981432"/>
        <a:ext cx="4375816" cy="1753619"/>
      </dsp:txXfrm>
    </dsp:sp>
    <dsp:sp modelId="{942354DF-592D-4E9A-B311-E2B7D4BFC49B}">
      <dsp:nvSpPr>
        <dsp:cNvPr id="0" name=""/>
        <dsp:cNvSpPr/>
      </dsp:nvSpPr>
      <dsp:spPr>
        <a:xfrm>
          <a:off x="0" y="2758978"/>
          <a:ext cx="2740543" cy="21266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dirty="0">
              <a:solidFill>
                <a:schemeClr val="bg1"/>
              </a:solidFill>
              <a:latin typeface="Segoe UI" pitchFamily="34" charset="0"/>
              <a:ea typeface="Segoe UI" pitchFamily="34" charset="0"/>
              <a:cs typeface="Segoe UI" pitchFamily="34" charset="0"/>
            </a:rPr>
            <a:t>4.</a:t>
          </a:r>
          <a:r>
            <a:rPr lang="en-US" sz="3200" b="0" kern="1200" baseline="0" dirty="0">
              <a:solidFill>
                <a:schemeClr val="bg1"/>
              </a:solidFill>
              <a:latin typeface="Segoe UI" pitchFamily="34" charset="0"/>
              <a:ea typeface="Segoe UI" pitchFamily="34" charset="0"/>
              <a:cs typeface="Segoe UI" pitchFamily="34" charset="0"/>
            </a:rPr>
            <a:t> </a:t>
          </a:r>
          <a:r>
            <a:rPr lang="en-US" sz="3200" b="0" kern="1200" dirty="0">
              <a:latin typeface="Segoe UI" pitchFamily="34" charset="0"/>
              <a:ea typeface="Segoe UI" pitchFamily="34" charset="0"/>
              <a:cs typeface="Segoe UI" pitchFamily="34" charset="0"/>
            </a:rPr>
            <a:t>Report Testing </a:t>
          </a:r>
          <a:endParaRPr lang="en-US" sz="3200" b="0" kern="1200" dirty="0">
            <a:solidFill>
              <a:schemeClr val="bg1"/>
            </a:solidFill>
            <a:latin typeface="Segoe UI" pitchFamily="34" charset="0"/>
            <a:ea typeface="Segoe UI" pitchFamily="34" charset="0"/>
            <a:cs typeface="Segoe UI" pitchFamily="34" charset="0"/>
          </a:endParaRPr>
        </a:p>
      </dsp:txBody>
      <dsp:txXfrm>
        <a:off x="103812" y="2862790"/>
        <a:ext cx="2532919" cy="19189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5D23C-FF3C-459C-81E2-761427B0BC07}">
      <dsp:nvSpPr>
        <dsp:cNvPr id="0" name=""/>
        <dsp:cNvSpPr/>
      </dsp:nvSpPr>
      <dsp:spPr>
        <a:xfrm>
          <a:off x="0" y="310679"/>
          <a:ext cx="83820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AAF476-86F4-43C2-A28A-71495BB71C1B}">
      <dsp:nvSpPr>
        <dsp:cNvPr id="0" name=""/>
        <dsp:cNvSpPr/>
      </dsp:nvSpPr>
      <dsp:spPr>
        <a:xfrm>
          <a:off x="419100" y="30239"/>
          <a:ext cx="586740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Segoe UI" pitchFamily="34" charset="0"/>
              <a:ea typeface="Segoe UI" pitchFamily="34" charset="0"/>
              <a:cs typeface="Segoe UI" pitchFamily="34" charset="0"/>
            </a:rPr>
            <a:t>1. Understand a source-target mapping document</a:t>
          </a:r>
        </a:p>
      </dsp:txBody>
      <dsp:txXfrm>
        <a:off x="446480" y="57619"/>
        <a:ext cx="5812640" cy="506120"/>
      </dsp:txXfrm>
    </dsp:sp>
    <dsp:sp modelId="{96FAFDD0-A4D6-4D90-913F-44CAE32A7B68}">
      <dsp:nvSpPr>
        <dsp:cNvPr id="0" name=""/>
        <dsp:cNvSpPr/>
      </dsp:nvSpPr>
      <dsp:spPr>
        <a:xfrm>
          <a:off x="0" y="1172519"/>
          <a:ext cx="83820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8E558E-7351-43E8-A2C5-56B4371C9DBA}">
      <dsp:nvSpPr>
        <dsp:cNvPr id="0" name=""/>
        <dsp:cNvSpPr/>
      </dsp:nvSpPr>
      <dsp:spPr>
        <a:xfrm>
          <a:off x="419100" y="892079"/>
          <a:ext cx="586740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Segoe UI" pitchFamily="34" charset="0"/>
              <a:ea typeface="Segoe UI" pitchFamily="34" charset="0"/>
              <a:cs typeface="Segoe UI" pitchFamily="34" charset="0"/>
            </a:rPr>
            <a:t>2. Determine Different Testing Methods </a:t>
          </a:r>
        </a:p>
      </dsp:txBody>
      <dsp:txXfrm>
        <a:off x="446480" y="919459"/>
        <a:ext cx="5812640" cy="506120"/>
      </dsp:txXfrm>
    </dsp:sp>
    <dsp:sp modelId="{394C9D9B-5FCE-49EE-86D2-D325920483E8}">
      <dsp:nvSpPr>
        <dsp:cNvPr id="0" name=""/>
        <dsp:cNvSpPr/>
      </dsp:nvSpPr>
      <dsp:spPr>
        <a:xfrm>
          <a:off x="0" y="2034359"/>
          <a:ext cx="83820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50E92-81D9-471D-82A6-EADEA698465D}">
      <dsp:nvSpPr>
        <dsp:cNvPr id="0" name=""/>
        <dsp:cNvSpPr/>
      </dsp:nvSpPr>
      <dsp:spPr>
        <a:xfrm>
          <a:off x="419100" y="1753919"/>
          <a:ext cx="586740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Segoe UI" pitchFamily="34" charset="0"/>
              <a:ea typeface="Segoe UI" pitchFamily="34" charset="0"/>
              <a:cs typeface="Segoe UI" pitchFamily="34" charset="0"/>
            </a:rPr>
            <a:t>3. Validate For Duplicate Check Testing</a:t>
          </a:r>
        </a:p>
      </dsp:txBody>
      <dsp:txXfrm>
        <a:off x="446480" y="1781299"/>
        <a:ext cx="5812640" cy="506120"/>
      </dsp:txXfrm>
    </dsp:sp>
    <dsp:sp modelId="{0A9AE2E7-0B6D-4D2A-AC60-C399E65B810E}">
      <dsp:nvSpPr>
        <dsp:cNvPr id="0" name=""/>
        <dsp:cNvSpPr/>
      </dsp:nvSpPr>
      <dsp:spPr>
        <a:xfrm>
          <a:off x="0" y="2896199"/>
          <a:ext cx="83820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73D670-E068-4A33-BFE1-C24FEFD5A3B8}">
      <dsp:nvSpPr>
        <dsp:cNvPr id="0" name=""/>
        <dsp:cNvSpPr/>
      </dsp:nvSpPr>
      <dsp:spPr>
        <a:xfrm>
          <a:off x="419100" y="2615759"/>
          <a:ext cx="586740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Segoe UI" pitchFamily="34" charset="0"/>
              <a:ea typeface="Segoe UI" pitchFamily="34" charset="0"/>
              <a:cs typeface="Segoe UI" pitchFamily="34" charset="0"/>
            </a:rPr>
            <a:t>4. Understand Incremental, Full and Historical Load Testing</a:t>
          </a:r>
        </a:p>
      </dsp:txBody>
      <dsp:txXfrm>
        <a:off x="446480" y="2643139"/>
        <a:ext cx="5812640" cy="506120"/>
      </dsp:txXfrm>
    </dsp:sp>
    <dsp:sp modelId="{892DDC72-0BC0-4440-B5CD-37A350B238DA}">
      <dsp:nvSpPr>
        <dsp:cNvPr id="0" name=""/>
        <dsp:cNvSpPr/>
      </dsp:nvSpPr>
      <dsp:spPr>
        <a:xfrm>
          <a:off x="0" y="3910560"/>
          <a:ext cx="83820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319337-D5C9-4289-8C23-516E1C41DBBC}">
      <dsp:nvSpPr>
        <dsp:cNvPr id="0" name=""/>
        <dsp:cNvSpPr/>
      </dsp:nvSpPr>
      <dsp:spPr>
        <a:xfrm>
          <a:off x="419100" y="3477599"/>
          <a:ext cx="5943617" cy="713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Segoe UI" pitchFamily="34" charset="0"/>
              <a:ea typeface="Segoe UI" pitchFamily="34" charset="0"/>
              <a:cs typeface="Segoe UI" pitchFamily="34" charset="0"/>
            </a:rPr>
            <a:t>5. Understand Report Testing using Drill Down / Drill   </a:t>
          </a:r>
        </a:p>
        <a:p>
          <a:pPr marL="0" lvl="0" indent="0" algn="l" defTabSz="711200">
            <a:lnSpc>
              <a:spcPct val="90000"/>
            </a:lnSpc>
            <a:spcBef>
              <a:spcPct val="0"/>
            </a:spcBef>
            <a:spcAft>
              <a:spcPct val="35000"/>
            </a:spcAft>
            <a:buNone/>
          </a:pPr>
          <a:r>
            <a:rPr lang="en-US" sz="1600" b="0" kern="1200" dirty="0">
              <a:latin typeface="Segoe UI" pitchFamily="34" charset="0"/>
              <a:ea typeface="Segoe UI" pitchFamily="34" charset="0"/>
              <a:cs typeface="Segoe UI" pitchFamily="34" charset="0"/>
            </a:rPr>
            <a:t>    Through</a:t>
          </a:r>
        </a:p>
      </dsp:txBody>
      <dsp:txXfrm>
        <a:off x="453925" y="3512424"/>
        <a:ext cx="5873967" cy="643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F06B8-8C3C-463E-B0B9-D1C27EE22A2F}">
      <dsp:nvSpPr>
        <dsp:cNvPr id="0" name=""/>
        <dsp:cNvSpPr/>
      </dsp:nvSpPr>
      <dsp:spPr>
        <a:xfrm>
          <a:off x="0" y="399639"/>
          <a:ext cx="54102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AC5A1E-D1A5-4523-A856-DB4866FFA8EC}">
      <dsp:nvSpPr>
        <dsp:cNvPr id="0" name=""/>
        <dsp:cNvSpPr/>
      </dsp:nvSpPr>
      <dsp:spPr>
        <a:xfrm>
          <a:off x="270510" y="1119"/>
          <a:ext cx="3787140" cy="797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145" tIns="0" rIns="143145" bIns="0" numCol="1" spcCol="1270" anchor="ctr" anchorCtr="0">
          <a:noAutofit/>
        </a:bodyPr>
        <a:lstStyle/>
        <a:p>
          <a:pPr marL="0" lvl="0" indent="0" algn="l" defTabSz="1200150">
            <a:lnSpc>
              <a:spcPct val="90000"/>
            </a:lnSpc>
            <a:spcBef>
              <a:spcPct val="0"/>
            </a:spcBef>
            <a:spcAft>
              <a:spcPct val="35000"/>
            </a:spcAft>
            <a:buNone/>
          </a:pPr>
          <a:r>
            <a:rPr lang="en-US" sz="2700" b="0" i="1" kern="1200" dirty="0">
              <a:solidFill>
                <a:schemeClr val="tx1"/>
              </a:solidFill>
              <a:latin typeface="Segoe UI" pitchFamily="34" charset="0"/>
              <a:ea typeface="Segoe UI" pitchFamily="34" charset="0"/>
              <a:cs typeface="Segoe UI" pitchFamily="34" charset="0"/>
            </a:rPr>
            <a:t>Versioning </a:t>
          </a:r>
          <a:endParaRPr lang="en-US" sz="2700" b="0" i="1" kern="1200" dirty="0">
            <a:solidFill>
              <a:schemeClr val="tx1"/>
            </a:solidFill>
          </a:endParaRPr>
        </a:p>
      </dsp:txBody>
      <dsp:txXfrm>
        <a:off x="309418" y="40027"/>
        <a:ext cx="3709324" cy="719224"/>
      </dsp:txXfrm>
    </dsp:sp>
    <dsp:sp modelId="{BB4ED523-1881-4FB9-8662-E5F69F88FDA9}">
      <dsp:nvSpPr>
        <dsp:cNvPr id="0" name=""/>
        <dsp:cNvSpPr/>
      </dsp:nvSpPr>
      <dsp:spPr>
        <a:xfrm>
          <a:off x="0" y="1624359"/>
          <a:ext cx="54102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9898B9-6889-4FD5-99CD-595D596EF7E6}">
      <dsp:nvSpPr>
        <dsp:cNvPr id="0" name=""/>
        <dsp:cNvSpPr/>
      </dsp:nvSpPr>
      <dsp:spPr>
        <a:xfrm>
          <a:off x="270510" y="1225839"/>
          <a:ext cx="3787140" cy="797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145" tIns="0" rIns="143145" bIns="0" numCol="1" spcCol="1270" anchor="ctr" anchorCtr="0">
          <a:noAutofit/>
        </a:bodyPr>
        <a:lstStyle/>
        <a:p>
          <a:pPr marL="0" lvl="0" indent="0" algn="l" defTabSz="1200150">
            <a:lnSpc>
              <a:spcPct val="90000"/>
            </a:lnSpc>
            <a:spcBef>
              <a:spcPct val="0"/>
            </a:spcBef>
            <a:spcAft>
              <a:spcPct val="35000"/>
            </a:spcAft>
            <a:buNone/>
          </a:pPr>
          <a:r>
            <a:rPr lang="en-US" sz="2700" b="0" i="1" kern="1200" dirty="0">
              <a:solidFill>
                <a:schemeClr val="tx1"/>
              </a:solidFill>
              <a:latin typeface="Segoe UI" pitchFamily="34" charset="0"/>
              <a:ea typeface="Segoe UI" pitchFamily="34" charset="0"/>
              <a:cs typeface="Segoe UI" pitchFamily="34" charset="0"/>
            </a:rPr>
            <a:t>Flagging </a:t>
          </a:r>
          <a:endParaRPr lang="en-US" sz="2700" b="0" i="1" kern="1200" dirty="0">
            <a:solidFill>
              <a:schemeClr val="tx1"/>
            </a:solidFill>
          </a:endParaRPr>
        </a:p>
      </dsp:txBody>
      <dsp:txXfrm>
        <a:off x="309418" y="1264747"/>
        <a:ext cx="3709324" cy="719224"/>
      </dsp:txXfrm>
    </dsp:sp>
    <dsp:sp modelId="{BA5BB72A-C3E5-46BC-AD73-CA8DC4768289}">
      <dsp:nvSpPr>
        <dsp:cNvPr id="0" name=""/>
        <dsp:cNvSpPr/>
      </dsp:nvSpPr>
      <dsp:spPr>
        <a:xfrm>
          <a:off x="0" y="2849080"/>
          <a:ext cx="54102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CA146A-BD40-45CC-827A-4717B027BEEC}">
      <dsp:nvSpPr>
        <dsp:cNvPr id="0" name=""/>
        <dsp:cNvSpPr/>
      </dsp:nvSpPr>
      <dsp:spPr>
        <a:xfrm>
          <a:off x="270510" y="2450560"/>
          <a:ext cx="3787140" cy="797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145" tIns="0" rIns="143145" bIns="0" numCol="1" spcCol="1270" anchor="ctr" anchorCtr="0">
          <a:noAutofit/>
        </a:bodyPr>
        <a:lstStyle/>
        <a:p>
          <a:pPr marL="0" lvl="0" indent="0" algn="l" defTabSz="1200150">
            <a:lnSpc>
              <a:spcPct val="90000"/>
            </a:lnSpc>
            <a:spcBef>
              <a:spcPct val="0"/>
            </a:spcBef>
            <a:spcAft>
              <a:spcPct val="35000"/>
            </a:spcAft>
            <a:buNone/>
          </a:pPr>
          <a:r>
            <a:rPr lang="en-US" sz="2700" b="0" i="1" kern="1200" dirty="0">
              <a:solidFill>
                <a:schemeClr val="tx1"/>
              </a:solidFill>
              <a:latin typeface="Segoe UI" pitchFamily="34" charset="0"/>
              <a:ea typeface="Segoe UI" pitchFamily="34" charset="0"/>
              <a:cs typeface="Segoe UI" pitchFamily="34" charset="0"/>
            </a:rPr>
            <a:t>Effective Date </a:t>
          </a:r>
          <a:endParaRPr lang="en-US" sz="2700" b="0" i="1" kern="1200" dirty="0">
            <a:solidFill>
              <a:schemeClr val="tx1"/>
            </a:solidFill>
          </a:endParaRPr>
        </a:p>
      </dsp:txBody>
      <dsp:txXfrm>
        <a:off x="309418" y="2489468"/>
        <a:ext cx="3709324"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defRPr>
            </a:lvl1pPr>
          </a:lstStyle>
          <a:p>
            <a:pPr>
              <a:defRPr/>
            </a:pPr>
            <a:r>
              <a:rPr lang="en-US" dirty="0"/>
              <a:t>© 2011 Capgemini - All rights reserved</a:t>
            </a:r>
            <a:endParaRPr lang="en-US" dirty="0">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defRPr>
            </a:lvl1pPr>
          </a:lstStyle>
          <a:p>
            <a:pPr>
              <a:defRPr/>
            </a:pPr>
            <a:fld id="{4A1F7B43-6DB7-44E9-A80B-B7C06E734697}" type="slidenum">
              <a:rPr lang="en-US"/>
              <a:pPr>
                <a:defRPr/>
              </a:pPr>
              <a:t>‹#›</a:t>
            </a:fld>
            <a:endParaRPr lang="en-US" dirty="0"/>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dirty="0">
              <a:latin typeface="Arial" charset="0"/>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dirty="0">
              <a:latin typeface="Arial" charset="0"/>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defRPr>
            </a:lvl1pPr>
          </a:lstStyle>
          <a:p>
            <a:pPr>
              <a:defRPr/>
            </a:pPr>
            <a:endParaRPr lang="en-GB" dirty="0"/>
          </a:p>
        </p:txBody>
      </p:sp>
    </p:spTree>
    <p:extLst>
      <p:ext uri="{BB962C8B-B14F-4D97-AF65-F5344CB8AC3E}">
        <p14:creationId xmlns:p14="http://schemas.microsoft.com/office/powerpoint/2010/main" val="25297172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defRPr>
            </a:lvl1pPr>
          </a:lstStyle>
          <a:p>
            <a:pPr>
              <a:defRPr/>
            </a:pPr>
            <a:endParaRPr lang="en-GB" dirty="0"/>
          </a:p>
        </p:txBody>
      </p:sp>
      <p:sp>
        <p:nvSpPr>
          <p:cNvPr id="51203"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defRPr>
            </a:lvl1pPr>
          </a:lstStyle>
          <a:p>
            <a:pPr>
              <a:defRPr/>
            </a:pPr>
            <a:r>
              <a:rPr lang="en-US" dirty="0"/>
              <a:t>© 2011 Capgemini - All rights reserved</a:t>
            </a:r>
            <a:endParaRPr lang="en-GB" dirty="0"/>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defRPr>
            </a:lvl1pPr>
          </a:lstStyle>
          <a:p>
            <a:pPr>
              <a:defRPr/>
            </a:pPr>
            <a:fld id="{43D994BB-6B69-48F4-9950-63F02BC6B680}" type="slidenum">
              <a:rPr lang="en-GB"/>
              <a:pPr>
                <a:defRPr/>
              </a:pPr>
              <a:t>‹#›</a:t>
            </a:fld>
            <a:endParaRPr lang="en-GB" dirty="0"/>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a:t>Cliquez pour modifier les styles du texte du masque</a:t>
            </a:r>
          </a:p>
          <a:p>
            <a:pPr lvl="1"/>
            <a:r>
              <a:rPr lang="en-US" noProof="0"/>
              <a:t>Deuxième niveau</a:t>
            </a:r>
          </a:p>
          <a:p>
            <a:pPr lvl="2"/>
            <a:r>
              <a:rPr lang="en-US" noProof="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defRPr>
            </a:lvl1pPr>
          </a:lstStyle>
          <a:p>
            <a:pPr>
              <a:defRPr/>
            </a:pPr>
            <a:r>
              <a:rPr lang="en-US" dirty="0"/>
              <a:t>© 2011 Capgemini - All rights reserved</a:t>
            </a:r>
          </a:p>
        </p:txBody>
      </p:sp>
    </p:spTree>
    <p:extLst>
      <p:ext uri="{BB962C8B-B14F-4D97-AF65-F5344CB8AC3E}">
        <p14:creationId xmlns:p14="http://schemas.microsoft.com/office/powerpoint/2010/main" val="2905454517"/>
      </p:ext>
    </p:extLst>
  </p:cSld>
  <p:clrMap bg1="lt1" tx1="dk1" bg2="lt2" tx2="dk2" accent1="accent1" accent2="accent2" accent3="accent3" accent4="accent4" accent5="accent5" accent6="accent6" hlink="hlink" folHlink="folHlink"/>
  <p:hf hdr="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C:\CreativeServices\07_PowerPoint\2010\Images\Variety of international coins _3692132-3409x512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781050"/>
            <a:ext cx="91440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3"/>
          <p:cNvSpPr>
            <a:spLocks/>
          </p:cNvSpPr>
          <p:nvPr userDrawn="1"/>
        </p:nvSpPr>
        <p:spPr bwMode="gray">
          <a:xfrm>
            <a:off x="-14288" y="0"/>
            <a:ext cx="9158288" cy="6400800"/>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latin typeface="Arial" charset="0"/>
            </a:endParaRPr>
          </a:p>
        </p:txBody>
      </p:sp>
      <p:sp>
        <p:nvSpPr>
          <p:cNvPr id="6" name="Freeform 3"/>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latin typeface="Arial" charset="0"/>
            </a:endParaRPr>
          </a:p>
        </p:txBody>
      </p:sp>
      <p:pic>
        <p:nvPicPr>
          <p:cNvPr id="7" name="Picture 88" descr="OK_Capgemin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68300"/>
            <a:ext cx="21590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21"/>
          <p:cNvGrpSpPr>
            <a:grpSpLocks/>
          </p:cNvGrpSpPr>
          <p:nvPr userDrawn="1"/>
        </p:nvGrpSpPr>
        <p:grpSpPr bwMode="auto">
          <a:xfrm>
            <a:off x="0" y="5915025"/>
            <a:ext cx="9144000" cy="942975"/>
            <a:chOff x="0" y="5915025"/>
            <a:chExt cx="9144000" cy="942975"/>
          </a:xfrm>
        </p:grpSpPr>
        <p:grpSp>
          <p:nvGrpSpPr>
            <p:cNvPr id="9" name="Group 13"/>
            <p:cNvGrpSpPr>
              <a:grpSpLocks/>
            </p:cNvGrpSpPr>
            <p:nvPr userDrawn="1"/>
          </p:nvGrpSpPr>
          <p:grpSpPr bwMode="auto">
            <a:xfrm>
              <a:off x="0" y="5915025"/>
              <a:ext cx="9144000" cy="942975"/>
              <a:chOff x="0" y="5915025"/>
              <a:chExt cx="9144000" cy="942975"/>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defRPr/>
                </a:pPr>
                <a:endParaRPr lang="en-US" dirty="0">
                  <a:latin typeface="Arial" charset="0"/>
                </a:endParaRPr>
              </a:p>
            </p:txBody>
          </p:sp>
          <p:sp>
            <p:nvSpPr>
              <p:cNvPr id="12"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dirty="0">
                  <a:latin typeface="Arial" charset="0"/>
                </a:endParaRPr>
              </a:p>
            </p:txBody>
          </p:sp>
          <p:pic>
            <p:nvPicPr>
              <p:cNvPr id="13" name="Picture 7" descr="CBE_CMJ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gray">
              <a:xfrm>
                <a:off x="7877175" y="5981700"/>
                <a:ext cx="76835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Image 7" descr="Capgemini_Slogan_RGB.pn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821571" y="6426559"/>
              <a:ext cx="2852934" cy="29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90" name="Rectangle 10"/>
          <p:cNvSpPr>
            <a:spLocks noGrp="1" noChangeArrowheads="1"/>
          </p:cNvSpPr>
          <p:nvPr>
            <p:ph type="ctrTitle" sz="quarter"/>
          </p:nvPr>
        </p:nvSpPr>
        <p:spPr>
          <a:xfrm>
            <a:off x="533400" y="1276350"/>
            <a:ext cx="7858125" cy="1038225"/>
          </a:xfrm>
        </p:spPr>
        <p:txBody>
          <a:bodyPr tIns="91440" rIns="0" bIns="91440">
            <a:noAutofit/>
          </a:bodyPr>
          <a:lstStyle>
            <a:lvl1pPr fontAlgn="t">
              <a:spcAft>
                <a:spcPct val="20000"/>
              </a:spcAft>
              <a:defRPr sz="2800" baseline="0"/>
            </a:lvl1pPr>
          </a:lstStyle>
          <a:p>
            <a:r>
              <a:rPr lang="en-US" altLang="en-US"/>
              <a:t>Click to edit Master title style</a:t>
            </a:r>
            <a:endParaRPr lang="fr-FR" dirty="0"/>
          </a:p>
        </p:txBody>
      </p:sp>
      <p:sp>
        <p:nvSpPr>
          <p:cNvPr id="46089" name="Rectangle 9"/>
          <p:cNvSpPr>
            <a:spLocks noGrp="1" noChangeArrowheads="1"/>
          </p:cNvSpPr>
          <p:nvPr>
            <p:ph type="subTitle" sz="quarter" idx="1"/>
          </p:nvPr>
        </p:nvSpPr>
        <p:spPr>
          <a:xfrm>
            <a:off x="533400" y="2501900"/>
            <a:ext cx="5026168" cy="492443"/>
          </a:xfrm>
        </p:spPr>
        <p:txBody>
          <a:bodyPr tIns="91440" rIns="0" bIns="91440">
            <a:noAutofit/>
          </a:bodyPr>
          <a:lstStyle>
            <a:lvl1pPr>
              <a:buClrTx/>
              <a:buFontTx/>
              <a:buNone/>
              <a:defRPr sz="2000" b="1">
                <a:latin typeface="Arial Narrow" pitchFamily="34" charset="0"/>
              </a:defRPr>
            </a:lvl1pPr>
          </a:lstStyle>
          <a:p>
            <a:r>
              <a:rPr lang="en-US" altLang="en-US"/>
              <a:t>Click to edit Master subtitle style</a:t>
            </a:r>
            <a:endParaRPr lang="fr-FR" dirty="0"/>
          </a:p>
        </p:txBody>
      </p:sp>
    </p:spTree>
    <p:extLst>
      <p:ext uri="{BB962C8B-B14F-4D97-AF65-F5344CB8AC3E}">
        <p14:creationId xmlns:p14="http://schemas.microsoft.com/office/powerpoint/2010/main" val="3033404422"/>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41184" y="990600"/>
            <a:ext cx="4288536"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2"/>
          </p:nvPr>
        </p:nvSpPr>
        <p:spPr>
          <a:xfrm>
            <a:off x="241184" y="1549400"/>
            <a:ext cx="4288536"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3"/>
          </p:nvPr>
        </p:nvSpPr>
        <p:spPr>
          <a:xfrm>
            <a:off x="4684713" y="990600"/>
            <a:ext cx="4288536"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p:cNvSpPr>
            <a:spLocks noGrp="1"/>
          </p:cNvSpPr>
          <p:nvPr>
            <p:ph sz="quarter" idx="4"/>
          </p:nvPr>
        </p:nvSpPr>
        <p:spPr>
          <a:xfrm>
            <a:off x="4684713" y="1549400"/>
            <a:ext cx="4288536"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374944070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41184" y="990600"/>
            <a:ext cx="4288536"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2"/>
          </p:nvPr>
        </p:nvSpPr>
        <p:spPr>
          <a:xfrm>
            <a:off x="241184" y="1356359"/>
            <a:ext cx="4288536"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3"/>
          </p:nvPr>
        </p:nvSpPr>
        <p:spPr>
          <a:xfrm>
            <a:off x="4684713" y="990600"/>
            <a:ext cx="4288536"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p:cNvSpPr>
            <a:spLocks noGrp="1"/>
          </p:cNvSpPr>
          <p:nvPr>
            <p:ph sz="quarter" idx="4"/>
          </p:nvPr>
        </p:nvSpPr>
        <p:spPr>
          <a:xfrm>
            <a:off x="4684713" y="1356359"/>
            <a:ext cx="4288536"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p:cNvSpPr>
            <a:spLocks noGrp="1"/>
          </p:cNvSpPr>
          <p:nvPr>
            <p:ph type="body" idx="12"/>
          </p:nvPr>
        </p:nvSpPr>
        <p:spPr>
          <a:xfrm>
            <a:off x="241184" y="3505200"/>
            <a:ext cx="4288536"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p:cNvSpPr>
            <a:spLocks noGrp="1"/>
          </p:cNvSpPr>
          <p:nvPr>
            <p:ph sz="half" idx="13"/>
          </p:nvPr>
        </p:nvSpPr>
        <p:spPr>
          <a:xfrm>
            <a:off x="241184" y="3870959"/>
            <a:ext cx="4288536"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4"/>
          <p:cNvSpPr>
            <a:spLocks noGrp="1"/>
          </p:cNvSpPr>
          <p:nvPr>
            <p:ph type="body" sz="quarter" idx="14"/>
          </p:nvPr>
        </p:nvSpPr>
        <p:spPr>
          <a:xfrm>
            <a:off x="4684713" y="3505200"/>
            <a:ext cx="4288536"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5"/>
          <p:cNvSpPr>
            <a:spLocks noGrp="1"/>
          </p:cNvSpPr>
          <p:nvPr>
            <p:ph sz="quarter" idx="15"/>
          </p:nvPr>
        </p:nvSpPr>
        <p:spPr>
          <a:xfrm>
            <a:off x="4684713" y="3870959"/>
            <a:ext cx="4288536"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323905019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14400" y="1066800"/>
            <a:ext cx="7353300"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10" name="Text Placeholder 4"/>
          <p:cNvSpPr>
            <a:spLocks noGrp="1"/>
          </p:cNvSpPr>
          <p:nvPr>
            <p:ph type="body" sz="quarter" idx="14"/>
          </p:nvPr>
        </p:nvSpPr>
        <p:spPr>
          <a:xfrm>
            <a:off x="290511" y="5321301"/>
            <a:ext cx="8472489"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271869931"/>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436825805"/>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lgn="ctr" eaLnBrk="0" hangingPunct="0">
              <a:lnSpc>
                <a:spcPct val="85000"/>
              </a:lnSpc>
              <a:defRPr>
                <a:latin typeface="Arial" charset="0"/>
              </a:defRPr>
            </a:lvl1pPr>
          </a:lstStyle>
          <a:p>
            <a:pPr>
              <a:defRPr/>
            </a:pPr>
            <a:fld id="{C8B02FF4-4965-477C-84B6-F7CD88D7B080}" type="datetimeFigureOut">
              <a:rPr lang="en-US"/>
              <a:pPr>
                <a:defRPr/>
              </a:pPr>
              <a:t>5/26/2020</a:t>
            </a:fld>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lgn="ctr" eaLnBrk="0" hangingPunct="0">
              <a:lnSpc>
                <a:spcPct val="85000"/>
              </a:lnSpc>
              <a:defRPr>
                <a:latin typeface="Arial" charset="0"/>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lgn="ctr" eaLnBrk="0" hangingPunct="0">
              <a:lnSpc>
                <a:spcPct val="85000"/>
              </a:lnSpc>
              <a:defRPr>
                <a:latin typeface="Arial" charset="0"/>
              </a:defRPr>
            </a:lvl1pPr>
          </a:lstStyle>
          <a:p>
            <a:pPr>
              <a:defRPr/>
            </a:pPr>
            <a:fld id="{5FD34B43-16C3-4759-A84E-C207CD147762}" type="slidenum">
              <a:rPr lang="en-US"/>
              <a:pPr>
                <a:defRPr/>
              </a:pPr>
              <a:t>‹#›</a:t>
            </a:fld>
            <a:endParaRPr lang="en-US" dirty="0"/>
          </a:p>
        </p:txBody>
      </p:sp>
    </p:spTree>
    <p:extLst>
      <p:ext uri="{BB962C8B-B14F-4D97-AF65-F5344CB8AC3E}">
        <p14:creationId xmlns:p14="http://schemas.microsoft.com/office/powerpoint/2010/main" val="2942328944"/>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85800" y="6248400"/>
            <a:ext cx="1905000" cy="457200"/>
          </a:xfrm>
          <a:prstGeom prst="rect">
            <a:avLst/>
          </a:prstGeom>
        </p:spPr>
        <p:txBody>
          <a:bodyPr/>
          <a:lstStyle>
            <a:lvl1pPr>
              <a:defRPr smtClean="0"/>
            </a:lvl1pPr>
          </a:lstStyle>
          <a:p>
            <a:pPr>
              <a:defRPr/>
            </a:pPr>
            <a:endParaRPr lang="en-US" dirty="0"/>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smtClean="0"/>
            </a:lvl1pPr>
          </a:lstStyle>
          <a:p>
            <a:pPr>
              <a:defRPr/>
            </a:pPr>
            <a:endParaRPr lang="en-US" dirty="0"/>
          </a:p>
        </p:txBody>
      </p:sp>
      <p:sp>
        <p:nvSpPr>
          <p:cNvPr id="5" name="Slide Number Placeholder 4"/>
          <p:cNvSpPr>
            <a:spLocks noGrp="1"/>
          </p:cNvSpPr>
          <p:nvPr>
            <p:ph type="sldNum" sz="quarter" idx="12"/>
          </p:nvPr>
        </p:nvSpPr>
        <p:spPr>
          <a:xfrm>
            <a:off x="7239000" y="1066800"/>
            <a:ext cx="1905000" cy="457200"/>
          </a:xfrm>
          <a:prstGeom prst="rect">
            <a:avLst/>
          </a:prstGeom>
        </p:spPr>
        <p:txBody>
          <a:bodyPr/>
          <a:lstStyle>
            <a:lvl1pPr>
              <a:defRPr smtClean="0"/>
            </a:lvl1pPr>
          </a:lstStyle>
          <a:p>
            <a:pPr>
              <a:defRPr/>
            </a:pPr>
            <a:fld id="{581C375E-A998-431E-9F4A-53E565F95480}" type="slidenum">
              <a:rPr lang="en-US"/>
              <a:pPr>
                <a:defRPr/>
              </a:pPr>
              <a:t>‹#›</a:t>
            </a:fld>
            <a:endParaRPr lang="en-US" dirty="0"/>
          </a:p>
        </p:txBody>
      </p:sp>
    </p:spTree>
    <p:extLst>
      <p:ext uri="{BB962C8B-B14F-4D97-AF65-F5344CB8AC3E}">
        <p14:creationId xmlns:p14="http://schemas.microsoft.com/office/powerpoint/2010/main" val="747466360"/>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F7E29-339C-47F6-8E05-0033B1285979}"/>
              </a:ext>
            </a:extLst>
          </p:cNvPr>
          <p:cNvSpPr>
            <a:spLocks noGrp="1"/>
          </p:cNvSpPr>
          <p:nvPr>
            <p:ph type="dt" sz="half" idx="10"/>
          </p:nvPr>
        </p:nvSpPr>
        <p:spPr/>
        <p:txBody>
          <a:bodyPr/>
          <a:lstStyle>
            <a:lvl1pPr>
              <a:defRPr/>
            </a:lvl1pPr>
          </a:lstStyle>
          <a:p>
            <a:pPr>
              <a:defRPr/>
            </a:pPr>
            <a:fld id="{15E6BB8A-B9BD-4479-A0B2-A2D733E628FA}" type="datetimeFigureOut">
              <a:rPr lang="en-US"/>
              <a:pPr>
                <a:defRPr/>
              </a:pPr>
              <a:t>5/26/2020</a:t>
            </a:fld>
            <a:endParaRPr lang="en-US"/>
          </a:p>
        </p:txBody>
      </p:sp>
      <p:sp>
        <p:nvSpPr>
          <p:cNvPr id="5" name="Footer Placeholder 4">
            <a:extLst>
              <a:ext uri="{FF2B5EF4-FFF2-40B4-BE49-F238E27FC236}">
                <a16:creationId xmlns:a16="http://schemas.microsoft.com/office/drawing/2014/main" id="{4CBF5722-C4CB-4C6E-B6D0-0CC1C390983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87C8F17-BC52-4075-BA38-49EA6A17C969}"/>
              </a:ext>
            </a:extLst>
          </p:cNvPr>
          <p:cNvSpPr>
            <a:spLocks noGrp="1"/>
          </p:cNvSpPr>
          <p:nvPr>
            <p:ph type="sldNum" sz="quarter" idx="12"/>
          </p:nvPr>
        </p:nvSpPr>
        <p:spPr/>
        <p:txBody>
          <a:bodyPr/>
          <a:lstStyle>
            <a:lvl1pPr>
              <a:defRPr/>
            </a:lvl1pPr>
          </a:lstStyle>
          <a:p>
            <a:fld id="{2BCB3B22-CD9A-4FF9-9E5A-125F171C74EA}" type="slidenum">
              <a:rPr lang="en-US" altLang="en-US"/>
              <a:pPr/>
              <a:t>‹#›</a:t>
            </a:fld>
            <a:endParaRPr lang="en-US" altLang="en-US"/>
          </a:p>
        </p:txBody>
      </p:sp>
    </p:spTree>
    <p:extLst>
      <p:ext uri="{BB962C8B-B14F-4D97-AF65-F5344CB8AC3E}">
        <p14:creationId xmlns:p14="http://schemas.microsoft.com/office/powerpoint/2010/main" val="114114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4" name="Rectangle 3"/>
          <p:cNvSpPr/>
          <p:nvPr userDrawn="1"/>
        </p:nvSpPr>
        <p:spPr bwMode="gray">
          <a:xfrm>
            <a:off x="2971800" y="6264275"/>
            <a:ext cx="175260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defRPr/>
            </a:pPr>
            <a:endParaRPr lang="en-US" dirty="0">
              <a:latin typeface="Arial" charset="0"/>
            </a:endParaRPr>
          </a:p>
        </p:txBody>
      </p:sp>
      <p:sp>
        <p:nvSpPr>
          <p:cNvPr id="5" name="Freeform 2"/>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latin typeface="Arial" charset="0"/>
            </a:endParaRPr>
          </a:p>
        </p:txBody>
      </p:sp>
      <p:grpSp>
        <p:nvGrpSpPr>
          <p:cNvPr id="6" name="Group 10"/>
          <p:cNvGrpSpPr>
            <a:grpSpLocks/>
          </p:cNvGrpSpPr>
          <p:nvPr userDrawn="1"/>
        </p:nvGrpSpPr>
        <p:grpSpPr bwMode="auto">
          <a:xfrm>
            <a:off x="0" y="5915025"/>
            <a:ext cx="9144000" cy="942975"/>
            <a:chOff x="0" y="5915025"/>
            <a:chExt cx="9144000" cy="942975"/>
          </a:xfrm>
        </p:grpSpPr>
        <p:grpSp>
          <p:nvGrpSpPr>
            <p:cNvPr id="8" name="Group 13"/>
            <p:cNvGrpSpPr>
              <a:grpSpLocks/>
            </p:cNvGrpSpPr>
            <p:nvPr userDrawn="1"/>
          </p:nvGrpSpPr>
          <p:grpSpPr bwMode="auto">
            <a:xfrm>
              <a:off x="0" y="5915025"/>
              <a:ext cx="9144000" cy="942975"/>
              <a:chOff x="0" y="5915025"/>
              <a:chExt cx="9144000" cy="942975"/>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defRPr/>
                </a:pPr>
                <a:endParaRPr lang="en-US" dirty="0">
                  <a:latin typeface="Arial" charset="0"/>
                </a:endParaRPr>
              </a:p>
            </p:txBody>
          </p:sp>
          <p:sp>
            <p:nvSpPr>
              <p:cNvPr id="11"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dirty="0">
                  <a:latin typeface="Arial" charset="0"/>
                </a:endParaRPr>
              </a:p>
            </p:txBody>
          </p:sp>
          <p:pic>
            <p:nvPicPr>
              <p:cNvPr id="13" name="Picture 7" descr="CBE_CMJ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7877175" y="5981700"/>
                <a:ext cx="76835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Image 7" descr="Capgemini_Slogan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21571" y="6426559"/>
              <a:ext cx="2852934" cy="29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4"/>
          <p:cNvSpPr>
            <a:spLocks noGrp="1" noChangeArrowheads="1"/>
          </p:cNvSpPr>
          <p:nvPr>
            <p:ph type="subTitle" idx="1"/>
          </p:nvPr>
        </p:nvSpPr>
        <p:spPr bwMode="gray">
          <a:xfrm>
            <a:off x="474663" y="2503488"/>
            <a:ext cx="6005512" cy="831850"/>
          </a:xfrm>
        </p:spPr>
        <p:txBody>
          <a:bodyPr/>
          <a:lstStyle>
            <a:lvl1pPr fontAlgn="t">
              <a:spcAft>
                <a:spcPct val="0"/>
              </a:spcAft>
              <a:buClrTx/>
              <a:buFontTx/>
              <a:buNone/>
              <a:defRPr b="0">
                <a:solidFill>
                  <a:schemeClr val="tx2"/>
                </a:solidFill>
              </a:defRPr>
            </a:lvl1pPr>
          </a:lstStyle>
          <a:p>
            <a:r>
              <a:rPr lang="en-US"/>
              <a:t>Click to edit Master subtitle style</a:t>
            </a:r>
            <a:endParaRPr lang="en-US" dirty="0"/>
          </a:p>
        </p:txBody>
      </p:sp>
      <p:sp>
        <p:nvSpPr>
          <p:cNvPr id="12" name="Title 1"/>
          <p:cNvSpPr>
            <a:spLocks noGrp="1"/>
          </p:cNvSpPr>
          <p:nvPr>
            <p:ph type="title"/>
          </p:nvPr>
        </p:nvSpPr>
        <p:spPr bwMode="gray">
          <a:xfrm>
            <a:off x="469900" y="847725"/>
            <a:ext cx="7531099" cy="1466850"/>
          </a:xfrm>
        </p:spPr>
        <p:txBody>
          <a:bodyPr/>
          <a:lstStyle>
            <a:lvl1pPr>
              <a:defRPr sz="2800" baseline="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732507675"/>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sp>
        <p:nvSpPr>
          <p:cNvPr id="4" name="Rectangle 3"/>
          <p:cNvSpPr/>
          <p:nvPr userDrawn="1"/>
        </p:nvSpPr>
        <p:spPr bwMode="gray">
          <a:xfrm>
            <a:off x="2971800" y="6264275"/>
            <a:ext cx="175260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defRPr/>
            </a:pPr>
            <a:endParaRPr lang="en-US" dirty="0">
              <a:latin typeface="Arial" charset="0"/>
            </a:endParaRPr>
          </a:p>
        </p:txBody>
      </p:sp>
      <p:sp>
        <p:nvSpPr>
          <p:cNvPr id="5" name="Freeform 2"/>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latin typeface="Arial" charset="0"/>
            </a:endParaRPr>
          </a:p>
        </p:txBody>
      </p:sp>
      <p:grpSp>
        <p:nvGrpSpPr>
          <p:cNvPr id="6" name="Group 10"/>
          <p:cNvGrpSpPr>
            <a:grpSpLocks/>
          </p:cNvGrpSpPr>
          <p:nvPr userDrawn="1"/>
        </p:nvGrpSpPr>
        <p:grpSpPr bwMode="auto">
          <a:xfrm>
            <a:off x="0" y="5915025"/>
            <a:ext cx="9144000" cy="942975"/>
            <a:chOff x="0" y="5915025"/>
            <a:chExt cx="9144000" cy="942975"/>
          </a:xfrm>
        </p:grpSpPr>
        <p:grpSp>
          <p:nvGrpSpPr>
            <p:cNvPr id="8" name="Group 13"/>
            <p:cNvGrpSpPr>
              <a:grpSpLocks/>
            </p:cNvGrpSpPr>
            <p:nvPr userDrawn="1"/>
          </p:nvGrpSpPr>
          <p:grpSpPr bwMode="auto">
            <a:xfrm>
              <a:off x="0" y="5915025"/>
              <a:ext cx="9144000" cy="942975"/>
              <a:chOff x="0" y="5915025"/>
              <a:chExt cx="9144000" cy="942975"/>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defRPr/>
                </a:pPr>
                <a:endParaRPr lang="en-US" dirty="0">
                  <a:latin typeface="Arial" charset="0"/>
                </a:endParaRPr>
              </a:p>
            </p:txBody>
          </p:sp>
          <p:sp>
            <p:nvSpPr>
              <p:cNvPr id="11"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dirty="0">
                  <a:latin typeface="Arial" charset="0"/>
                </a:endParaRPr>
              </a:p>
            </p:txBody>
          </p:sp>
          <p:pic>
            <p:nvPicPr>
              <p:cNvPr id="13" name="Picture 7" descr="CBE_CMJ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7877175" y="5981700"/>
                <a:ext cx="76835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Image 7" descr="Capgemini_Slogan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21571" y="6426559"/>
              <a:ext cx="2852934" cy="29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4"/>
          <p:cNvSpPr>
            <a:spLocks noGrp="1" noChangeArrowheads="1"/>
          </p:cNvSpPr>
          <p:nvPr>
            <p:ph type="subTitle" idx="1"/>
          </p:nvPr>
        </p:nvSpPr>
        <p:spPr bwMode="gray">
          <a:xfrm>
            <a:off x="474663" y="2503488"/>
            <a:ext cx="6005512" cy="831850"/>
          </a:xfrm>
        </p:spPr>
        <p:txBody>
          <a:bodyPr/>
          <a:lstStyle>
            <a:lvl1pPr fontAlgn="t">
              <a:spcAft>
                <a:spcPct val="0"/>
              </a:spcAft>
              <a:buClrTx/>
              <a:buFontTx/>
              <a:buNone/>
              <a:defRPr b="0">
                <a:solidFill>
                  <a:schemeClr val="bg2"/>
                </a:solidFill>
              </a:defRPr>
            </a:lvl1pPr>
          </a:lstStyle>
          <a:p>
            <a:r>
              <a:rPr lang="en-US"/>
              <a:t>Click to edit Master subtitle style</a:t>
            </a:r>
            <a:endParaRPr lang="en-US" dirty="0"/>
          </a:p>
        </p:txBody>
      </p:sp>
      <p:sp>
        <p:nvSpPr>
          <p:cNvPr id="12" name="Title 1"/>
          <p:cNvSpPr>
            <a:spLocks noGrp="1"/>
          </p:cNvSpPr>
          <p:nvPr>
            <p:ph type="title"/>
          </p:nvPr>
        </p:nvSpPr>
        <p:spPr bwMode="gray">
          <a:xfrm>
            <a:off x="469900" y="847725"/>
            <a:ext cx="7531099" cy="1466850"/>
          </a:xfrm>
        </p:spPr>
        <p:txBody>
          <a:bodyPr/>
          <a:lstStyle>
            <a:lvl1pPr>
              <a:defRPr sz="2800" baseline="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59612552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41185" y="990600"/>
            <a:ext cx="86868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29705567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1184" y="990599"/>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6775" y="990599"/>
            <a:ext cx="428148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311992324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41184" y="990600"/>
            <a:ext cx="8686800" cy="5029200"/>
          </a:xfrm>
        </p:spPr>
        <p:txBody>
          <a:bodyPr/>
          <a:lstStyle/>
          <a:p>
            <a:pPr lvl="0"/>
            <a:r>
              <a:rPr lang="en-US" noProof="0" dirty="0"/>
              <a:t>Click icon to add table</a:t>
            </a:r>
          </a:p>
        </p:txBody>
      </p:sp>
      <p:sp>
        <p:nvSpPr>
          <p:cNvPr id="6"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90839108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41184" y="990600"/>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2"/>
          </p:nvPr>
        </p:nvSpPr>
        <p:spPr>
          <a:xfrm>
            <a:off x="4678363" y="990600"/>
            <a:ext cx="4273550" cy="5029200"/>
          </a:xfrm>
        </p:spPr>
        <p:txBody>
          <a:bodyPr/>
          <a:lstStyle>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98609884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1184" y="990600"/>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4678363" y="990600"/>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82144811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41184" y="990599"/>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5"/>
          </p:nvPr>
        </p:nvSpPr>
        <p:spPr>
          <a:xfrm>
            <a:off x="4671975" y="990599"/>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6"/>
          </p:nvPr>
        </p:nvSpPr>
        <p:spPr>
          <a:xfrm>
            <a:off x="4671975" y="3505200"/>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7"/>
          </p:nvPr>
        </p:nvSpPr>
        <p:spPr>
          <a:xfrm>
            <a:off x="241184" y="3505200"/>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65765364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144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defRPr/>
            </a:pPr>
            <a:endParaRPr lang="en-US" dirty="0">
              <a:latin typeface="Arial" charset="0"/>
            </a:endParaRPr>
          </a:p>
        </p:txBody>
      </p:sp>
      <p:sp>
        <p:nvSpPr>
          <p:cNvPr id="45176" name="Rectangle 120"/>
          <p:cNvSpPr>
            <a:spLocks noChangeArrowheads="1"/>
          </p:cNvSpPr>
          <p:nvPr/>
        </p:nvSpPr>
        <p:spPr bwMode="auto">
          <a:xfrm>
            <a:off x="7418388" y="6318250"/>
            <a:ext cx="1298575" cy="246063"/>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latin typeface="Arial" charset="0"/>
              </a:rPr>
              <a:t>|  Financial Services</a:t>
            </a:r>
          </a:p>
        </p:txBody>
      </p:sp>
      <p:sp>
        <p:nvSpPr>
          <p:cNvPr id="1030" name="Rectangle 134"/>
          <p:cNvSpPr>
            <a:spLocks noGrp="1" noChangeArrowheads="1"/>
          </p:cNvSpPr>
          <p:nvPr>
            <p:ph type="title"/>
          </p:nvPr>
        </p:nvSpPr>
        <p:spPr bwMode="auto">
          <a:xfrm>
            <a:off x="241300" y="212725"/>
            <a:ext cx="8713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1031" name="Rectangle 135"/>
          <p:cNvSpPr>
            <a:spLocks noGrp="1" noChangeArrowheads="1"/>
          </p:cNvSpPr>
          <p:nvPr>
            <p:ph type="body" idx="1"/>
          </p:nvPr>
        </p:nvSpPr>
        <p:spPr bwMode="auto">
          <a:xfrm>
            <a:off x="241300" y="990600"/>
            <a:ext cx="8686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750" y="6361113"/>
            <a:ext cx="1439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7"/>
          <p:cNvSpPr>
            <a:spLocks noChangeShapeType="1"/>
          </p:cNvSpPr>
          <p:nvPr/>
        </p:nvSpPr>
        <p:spPr bwMode="gray">
          <a:xfrm>
            <a:off x="8743950" y="6381750"/>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latin typeface="Arial" charset="0"/>
            </a:endParaRPr>
          </a:p>
        </p:txBody>
      </p:sp>
      <p:sp>
        <p:nvSpPr>
          <p:cNvPr id="20" name="Text Box 4"/>
          <p:cNvSpPr txBox="1">
            <a:spLocks noChangeArrowheads="1"/>
          </p:cNvSpPr>
          <p:nvPr/>
        </p:nvSpPr>
        <p:spPr bwMode="auto">
          <a:xfrm>
            <a:off x="6078538" y="6553200"/>
            <a:ext cx="2620962"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latin typeface="Arial" charset="0"/>
              </a:rPr>
              <a:t>The information contained in this presentation is proprietary.</a:t>
            </a:r>
          </a:p>
          <a:p>
            <a:pPr algn="r" eaLnBrk="0" hangingPunct="0">
              <a:lnSpc>
                <a:spcPts val="900"/>
              </a:lnSpc>
              <a:defRPr/>
            </a:pPr>
            <a:r>
              <a:rPr lang="en-US" sz="700" b="0" spc="10" dirty="0">
                <a:solidFill>
                  <a:schemeClr val="bg1">
                    <a:lumMod val="50000"/>
                  </a:schemeClr>
                </a:solidFill>
                <a:latin typeface="Arial" charset="0"/>
              </a:rPr>
              <a:t>Copyright ©2011 Capgemini. All rights reserved.</a:t>
            </a:r>
          </a:p>
        </p:txBody>
      </p:sp>
      <p:sp>
        <p:nvSpPr>
          <p:cNvPr id="18" name="TextBox 17"/>
          <p:cNvSpPr txBox="1"/>
          <p:nvPr/>
        </p:nvSpPr>
        <p:spPr>
          <a:xfrm>
            <a:off x="8783638" y="6511925"/>
            <a:ext cx="284162" cy="169863"/>
          </a:xfrm>
          <a:prstGeom prst="rect">
            <a:avLst/>
          </a:prstGeom>
          <a:noFill/>
        </p:spPr>
        <p:txBody>
          <a:bodyPr lIns="0" tIns="7200" rIns="0" bIns="7200" anchor="ctr">
            <a:spAutoFit/>
          </a:bodyPr>
          <a:lstStyle/>
          <a:p>
            <a:pPr eaLnBrk="0" hangingPunct="0">
              <a:defRPr/>
            </a:pPr>
            <a:fld id="{52A6ADB5-6164-4B32-A669-68AC9EE7CF9A}" type="slidenum">
              <a:rPr lang="en-US" sz="1000">
                <a:latin typeface="Arial" charset="0"/>
              </a:rPr>
              <a:pPr eaLnBrk="0" hangingPunct="0">
                <a:defRPr/>
              </a:pPr>
              <a:t>‹#›</a:t>
            </a:fld>
            <a:endParaRPr lang="en-US" sz="1000" dirty="0">
              <a:latin typeface="Arial" charset="0"/>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7" r:id="rId14"/>
    <p:sldLayoutId id="2147483718" r:id="rId15"/>
    <p:sldLayoutId id="2147483719" r:id="rId16"/>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thedigitalprojectmanager.com/go/reporting-tools-tableau/"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					</a:t>
            </a:r>
            <a:endParaRPr lang="en-US" dirty="0">
              <a:latin typeface="Calibri" pitchFamily="34" charset="0"/>
            </a:endParaRPr>
          </a:p>
        </p:txBody>
      </p:sp>
      <p:sp>
        <p:nvSpPr>
          <p:cNvPr id="3" name="Title 2"/>
          <p:cNvSpPr>
            <a:spLocks noGrp="1"/>
          </p:cNvSpPr>
          <p:nvPr>
            <p:ph type="title"/>
          </p:nvPr>
        </p:nvSpPr>
        <p:spPr/>
        <p:txBody>
          <a:bodyPr/>
          <a:lstStyle/>
          <a:p>
            <a:r>
              <a:rPr lang="en-US" dirty="0">
                <a:latin typeface="Segoe UI" pitchFamily="34" charset="0"/>
                <a:ea typeface="Segoe UI" pitchFamily="34" charset="0"/>
                <a:cs typeface="Segoe UI" pitchFamily="34" charset="0"/>
              </a:rPr>
              <a:t>ETL Testing Overview</a:t>
            </a:r>
            <a:endParaRPr lang="en-US" dirty="0">
              <a:latin typeface="Calibri" pitchFamily="34"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graphicFrame>
        <p:nvGraphicFramePr>
          <p:cNvPr id="4" name="Diagram 3"/>
          <p:cNvGraphicFramePr/>
          <p:nvPr>
            <p:extLst>
              <p:ext uri="{D42A27DB-BD31-4B8C-83A1-F6EECF244321}">
                <p14:modId xmlns:p14="http://schemas.microsoft.com/office/powerpoint/2010/main" val="2176244639"/>
              </p:ext>
            </p:extLst>
          </p:nvPr>
        </p:nvGraphicFramePr>
        <p:xfrm>
          <a:off x="609600" y="838200"/>
          <a:ext cx="8001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A4B11F6-15B0-4525-B9EF-DB35E928A2B3}"/>
              </a:ext>
            </a:extLst>
          </p:cNvPr>
          <p:cNvSpPr>
            <a:spLocks noGrp="1"/>
          </p:cNvSpPr>
          <p:nvPr>
            <p:ph type="title"/>
          </p:nvPr>
        </p:nvSpPr>
        <p:spPr>
          <a:xfrm>
            <a:off x="304800" y="212725"/>
            <a:ext cx="8650288" cy="549275"/>
          </a:xfrm>
        </p:spPr>
        <p:txBody>
          <a:bodyPr/>
          <a:lstStyle/>
          <a:p>
            <a:pPr eaLnBrk="1" hangingPunct="1"/>
            <a:r>
              <a:rPr lang="en-US" altLang="en-US" dirty="0"/>
              <a:t>Basic ETL validations</a:t>
            </a:r>
          </a:p>
        </p:txBody>
      </p:sp>
      <p:sp>
        <p:nvSpPr>
          <p:cNvPr id="5" name="Content Placeholder 4">
            <a:extLst>
              <a:ext uri="{FF2B5EF4-FFF2-40B4-BE49-F238E27FC236}">
                <a16:creationId xmlns:a16="http://schemas.microsoft.com/office/drawing/2014/main" id="{BD983619-28E5-46AA-9221-CC758EEB3190}"/>
              </a:ext>
            </a:extLst>
          </p:cNvPr>
          <p:cNvSpPr>
            <a:spLocks noGrp="1"/>
          </p:cNvSpPr>
          <p:nvPr>
            <p:ph idx="1"/>
          </p:nvPr>
        </p:nvSpPr>
        <p:spPr>
          <a:xfrm>
            <a:off x="277812" y="990599"/>
            <a:ext cx="8650288" cy="5654675"/>
          </a:xfrm>
        </p:spPr>
        <p:txBody>
          <a:bodyPr/>
          <a:lstStyle/>
          <a:p>
            <a:r>
              <a:rPr lang="en-US" dirty="0"/>
              <a:t> </a:t>
            </a:r>
            <a:r>
              <a:rPr lang="en-US" b="1" i="1" u="sng" dirty="0">
                <a:solidFill>
                  <a:schemeClr val="accent5">
                    <a:lumMod val="50000"/>
                  </a:schemeClr>
                </a:solidFill>
              </a:rPr>
              <a:t>Source layer validations :- </a:t>
            </a:r>
          </a:p>
          <a:p>
            <a:endParaRPr lang="en-US" b="1" i="1" u="sng" dirty="0">
              <a:solidFill>
                <a:schemeClr val="accent5">
                  <a:lumMod val="50000"/>
                </a:schemeClr>
              </a:solidFill>
            </a:endParaRPr>
          </a:p>
          <a:p>
            <a:r>
              <a:rPr lang="en-US" dirty="0">
                <a:solidFill>
                  <a:schemeClr val="accent5">
                    <a:lumMod val="50000"/>
                  </a:schemeClr>
                </a:solidFill>
              </a:rPr>
              <a:t>Source Type : - File </a:t>
            </a:r>
          </a:p>
          <a:p>
            <a:endParaRPr lang="en-US" dirty="0">
              <a:solidFill>
                <a:schemeClr val="accent5">
                  <a:lumMod val="50000"/>
                </a:schemeClr>
              </a:solidFill>
            </a:endParaRPr>
          </a:p>
          <a:p>
            <a:r>
              <a:rPr lang="en-US" dirty="0">
                <a:solidFill>
                  <a:schemeClr val="accent5">
                    <a:lumMod val="50000"/>
                  </a:schemeClr>
                </a:solidFill>
              </a:rPr>
              <a:t>1) Verify the source file name</a:t>
            </a:r>
          </a:p>
          <a:p>
            <a:r>
              <a:rPr lang="en-US" dirty="0">
                <a:solidFill>
                  <a:schemeClr val="accent5">
                    <a:lumMod val="50000"/>
                  </a:schemeClr>
                </a:solidFill>
              </a:rPr>
              <a:t>2) Verify the flat file coma separated (CSV) or pipe delimited</a:t>
            </a:r>
          </a:p>
          <a:p>
            <a:r>
              <a:rPr lang="en-US" dirty="0">
                <a:solidFill>
                  <a:schemeClr val="accent5">
                    <a:lumMod val="50000"/>
                  </a:schemeClr>
                </a:solidFill>
              </a:rPr>
              <a:t>3) Verify the number of attributes present in detail records</a:t>
            </a:r>
          </a:p>
          <a:p>
            <a:r>
              <a:rPr lang="en-US" dirty="0">
                <a:solidFill>
                  <a:schemeClr val="accent5">
                    <a:lumMod val="50000"/>
                  </a:schemeClr>
                </a:solidFill>
              </a:rPr>
              <a:t>4) Validate detail record attributes data type and length as per source mapping </a:t>
            </a:r>
          </a:p>
          <a:p>
            <a:r>
              <a:rPr lang="en-US" dirty="0">
                <a:solidFill>
                  <a:schemeClr val="accent5">
                    <a:lumMod val="50000"/>
                  </a:schemeClr>
                </a:solidFill>
              </a:rPr>
              <a:t>     document</a:t>
            </a:r>
          </a:p>
          <a:p>
            <a:r>
              <a:rPr lang="en-US" dirty="0">
                <a:solidFill>
                  <a:schemeClr val="accent5">
                    <a:lumMod val="50000"/>
                  </a:schemeClr>
                </a:solidFill>
              </a:rPr>
              <a:t>5) Verify total detail records count</a:t>
            </a:r>
          </a:p>
          <a:p>
            <a:r>
              <a:rPr lang="en-US" dirty="0">
                <a:solidFill>
                  <a:schemeClr val="accent5">
                    <a:lumMod val="50000"/>
                  </a:schemeClr>
                </a:solidFill>
              </a:rPr>
              <a:t>6) Verify header record values</a:t>
            </a:r>
          </a:p>
          <a:p>
            <a:r>
              <a:rPr lang="en-US" dirty="0">
                <a:solidFill>
                  <a:schemeClr val="accent5">
                    <a:lumMod val="50000"/>
                  </a:schemeClr>
                </a:solidFill>
              </a:rPr>
              <a:t>       		For </a:t>
            </a:r>
            <a:r>
              <a:rPr lang="en-US" dirty="0" err="1">
                <a:solidFill>
                  <a:schemeClr val="accent5">
                    <a:lumMod val="50000"/>
                  </a:schemeClr>
                </a:solidFill>
              </a:rPr>
              <a:t>E.g</a:t>
            </a:r>
            <a:r>
              <a:rPr lang="en-US" dirty="0">
                <a:solidFill>
                  <a:schemeClr val="accent5">
                    <a:lumMod val="50000"/>
                  </a:schemeClr>
                </a:solidFill>
              </a:rPr>
              <a:t> :- File name, created date</a:t>
            </a:r>
          </a:p>
          <a:p>
            <a:r>
              <a:rPr lang="en-US" dirty="0">
                <a:solidFill>
                  <a:schemeClr val="accent5">
                    <a:lumMod val="50000"/>
                  </a:schemeClr>
                </a:solidFill>
              </a:rPr>
              <a:t>7) Verify the trailer record values</a:t>
            </a:r>
          </a:p>
          <a:p>
            <a:r>
              <a:rPr lang="en-US" dirty="0">
                <a:solidFill>
                  <a:schemeClr val="accent5">
                    <a:lumMod val="50000"/>
                  </a:schemeClr>
                </a:solidFill>
              </a:rPr>
              <a:t>		trailer which contains summary information for all the items</a:t>
            </a:r>
          </a:p>
          <a:p>
            <a:r>
              <a:rPr lang="en-US" dirty="0">
                <a:solidFill>
                  <a:schemeClr val="accent5">
                    <a:lumMod val="50000"/>
                  </a:schemeClr>
                </a:solidFill>
              </a:rPr>
              <a:t>8) Verify the quality of data</a:t>
            </a:r>
          </a:p>
          <a:p>
            <a:r>
              <a:rPr lang="en-US" dirty="0">
                <a:solidFill>
                  <a:schemeClr val="accent5">
                    <a:lumMod val="50000"/>
                  </a:schemeClr>
                </a:solidFill>
              </a:rPr>
              <a:t>9) Check for the duplicate records in the file</a:t>
            </a:r>
          </a:p>
          <a:p>
            <a:endParaRPr lang="en-US" dirty="0"/>
          </a:p>
          <a:p>
            <a:endParaRPr lang="en-US" dirty="0"/>
          </a:p>
        </p:txBody>
      </p:sp>
    </p:spTree>
    <p:extLst>
      <p:ext uri="{BB962C8B-B14F-4D97-AF65-F5344CB8AC3E}">
        <p14:creationId xmlns:p14="http://schemas.microsoft.com/office/powerpoint/2010/main" val="56784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A4B11F6-15B0-4525-B9EF-DB35E928A2B3}"/>
              </a:ext>
            </a:extLst>
          </p:cNvPr>
          <p:cNvSpPr>
            <a:spLocks noGrp="1"/>
          </p:cNvSpPr>
          <p:nvPr>
            <p:ph type="title"/>
          </p:nvPr>
        </p:nvSpPr>
        <p:spPr>
          <a:xfrm>
            <a:off x="304800" y="212725"/>
            <a:ext cx="8650288" cy="549275"/>
          </a:xfrm>
        </p:spPr>
        <p:txBody>
          <a:bodyPr/>
          <a:lstStyle/>
          <a:p>
            <a:pPr eaLnBrk="1" hangingPunct="1"/>
            <a:r>
              <a:rPr lang="en-US" altLang="en-US" dirty="0"/>
              <a:t>Basic ETL validations</a:t>
            </a:r>
          </a:p>
        </p:txBody>
      </p:sp>
      <p:sp>
        <p:nvSpPr>
          <p:cNvPr id="5" name="Content Placeholder 4">
            <a:extLst>
              <a:ext uri="{FF2B5EF4-FFF2-40B4-BE49-F238E27FC236}">
                <a16:creationId xmlns:a16="http://schemas.microsoft.com/office/drawing/2014/main" id="{BD983619-28E5-46AA-9221-CC758EEB3190}"/>
              </a:ext>
            </a:extLst>
          </p:cNvPr>
          <p:cNvSpPr>
            <a:spLocks noGrp="1"/>
          </p:cNvSpPr>
          <p:nvPr>
            <p:ph idx="1"/>
          </p:nvPr>
        </p:nvSpPr>
        <p:spPr>
          <a:xfrm>
            <a:off x="277812" y="990600"/>
            <a:ext cx="8650288" cy="5867400"/>
          </a:xfrm>
        </p:spPr>
        <p:txBody>
          <a:bodyPr/>
          <a:lstStyle/>
          <a:p>
            <a:r>
              <a:rPr lang="en-US" dirty="0"/>
              <a:t> </a:t>
            </a:r>
            <a:r>
              <a:rPr lang="en-US" b="1" i="1" u="sng" dirty="0">
                <a:solidFill>
                  <a:schemeClr val="accent5">
                    <a:lumMod val="50000"/>
                  </a:schemeClr>
                </a:solidFill>
              </a:rPr>
              <a:t>Source layer validations :- </a:t>
            </a:r>
          </a:p>
          <a:p>
            <a:endParaRPr lang="en-US" b="1" i="1" u="sng" dirty="0">
              <a:solidFill>
                <a:schemeClr val="accent5">
                  <a:lumMod val="50000"/>
                </a:schemeClr>
              </a:solidFill>
            </a:endParaRPr>
          </a:p>
          <a:p>
            <a:r>
              <a:rPr lang="en-US" u="sng" dirty="0">
                <a:solidFill>
                  <a:schemeClr val="accent5">
                    <a:lumMod val="50000"/>
                  </a:schemeClr>
                </a:solidFill>
              </a:rPr>
              <a:t>Source Type : - Database</a:t>
            </a:r>
          </a:p>
          <a:p>
            <a:endParaRPr lang="en-US" u="sng" dirty="0">
              <a:solidFill>
                <a:schemeClr val="accent5">
                  <a:lumMod val="50000"/>
                </a:schemeClr>
              </a:solidFill>
            </a:endParaRPr>
          </a:p>
          <a:p>
            <a:pPr marL="342900" indent="-342900">
              <a:buFont typeface="+mj-lt"/>
              <a:buAutoNum type="arabicPeriod"/>
            </a:pPr>
            <a:r>
              <a:rPr lang="en-US" dirty="0">
                <a:solidFill>
                  <a:schemeClr val="accent5">
                    <a:lumMod val="50000"/>
                  </a:schemeClr>
                </a:solidFill>
              </a:rPr>
              <a:t>Verify the table name</a:t>
            </a:r>
          </a:p>
          <a:p>
            <a:pPr marL="342900" indent="-342900">
              <a:buFont typeface="+mj-lt"/>
              <a:buAutoNum type="arabicPeriod"/>
            </a:pPr>
            <a:r>
              <a:rPr lang="en-US" dirty="0">
                <a:solidFill>
                  <a:schemeClr val="accent5">
                    <a:lumMod val="50000"/>
                  </a:schemeClr>
                </a:solidFill>
              </a:rPr>
              <a:t>Verify all the columns should present in the table which need to pull from source to stage table</a:t>
            </a:r>
          </a:p>
          <a:p>
            <a:pPr marL="342900" indent="-342900">
              <a:buFont typeface="+mj-lt"/>
              <a:buAutoNum type="arabicPeriod"/>
            </a:pPr>
            <a:r>
              <a:rPr lang="en-US" dirty="0">
                <a:solidFill>
                  <a:schemeClr val="accent5">
                    <a:lumMod val="50000"/>
                  </a:schemeClr>
                </a:solidFill>
              </a:rPr>
              <a:t>Verify the column data type and length</a:t>
            </a:r>
          </a:p>
          <a:p>
            <a:pPr marL="342900" indent="-342900">
              <a:buFont typeface="+mj-lt"/>
              <a:buAutoNum type="arabicPeriod"/>
            </a:pPr>
            <a:r>
              <a:rPr lang="en-US" dirty="0">
                <a:solidFill>
                  <a:schemeClr val="accent5">
                    <a:lumMod val="50000"/>
                  </a:schemeClr>
                </a:solidFill>
              </a:rPr>
              <a:t>Verify the quality of data </a:t>
            </a:r>
          </a:p>
          <a:p>
            <a:pPr marL="342900" indent="-342900">
              <a:buFont typeface="+mj-lt"/>
              <a:buAutoNum type="arabicPeriod"/>
            </a:pPr>
            <a:r>
              <a:rPr lang="en-US" dirty="0">
                <a:solidFill>
                  <a:schemeClr val="accent5">
                    <a:lumMod val="50000"/>
                  </a:schemeClr>
                </a:solidFill>
              </a:rPr>
              <a:t>Verify the date format if the column data type is date</a:t>
            </a:r>
          </a:p>
          <a:p>
            <a:pPr marL="342900" indent="-342900">
              <a:buFont typeface="+mj-lt"/>
              <a:buAutoNum type="arabicPeriod"/>
            </a:pPr>
            <a:r>
              <a:rPr lang="en-US" dirty="0">
                <a:solidFill>
                  <a:schemeClr val="accent5">
                    <a:lumMod val="50000"/>
                  </a:schemeClr>
                </a:solidFill>
              </a:rPr>
              <a:t>Verify the target table column data length should not be less than source table data length</a:t>
            </a:r>
          </a:p>
          <a:p>
            <a:pPr marL="342900" indent="-342900">
              <a:buFont typeface="+mj-lt"/>
              <a:buAutoNum type="arabicPeriod"/>
            </a:pPr>
            <a:r>
              <a:rPr lang="en-US" dirty="0">
                <a:solidFill>
                  <a:schemeClr val="accent5">
                    <a:lumMod val="50000"/>
                  </a:schemeClr>
                </a:solidFill>
              </a:rPr>
              <a:t>Check for the duplicate records in the source table</a:t>
            </a:r>
          </a:p>
          <a:p>
            <a:endParaRPr lang="en-US" dirty="0"/>
          </a:p>
        </p:txBody>
      </p:sp>
    </p:spTree>
    <p:extLst>
      <p:ext uri="{BB962C8B-B14F-4D97-AF65-F5344CB8AC3E}">
        <p14:creationId xmlns:p14="http://schemas.microsoft.com/office/powerpoint/2010/main" val="257018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A4B11F6-15B0-4525-B9EF-DB35E928A2B3}"/>
              </a:ext>
            </a:extLst>
          </p:cNvPr>
          <p:cNvSpPr>
            <a:spLocks noGrp="1"/>
          </p:cNvSpPr>
          <p:nvPr>
            <p:ph type="title"/>
          </p:nvPr>
        </p:nvSpPr>
        <p:spPr>
          <a:xfrm>
            <a:off x="304800" y="212725"/>
            <a:ext cx="8650288" cy="549275"/>
          </a:xfrm>
        </p:spPr>
        <p:txBody>
          <a:bodyPr/>
          <a:lstStyle/>
          <a:p>
            <a:pPr eaLnBrk="1" hangingPunct="1"/>
            <a:r>
              <a:rPr lang="en-US" altLang="en-US" dirty="0"/>
              <a:t>Basic ETL validations</a:t>
            </a:r>
          </a:p>
        </p:txBody>
      </p:sp>
      <p:sp>
        <p:nvSpPr>
          <p:cNvPr id="5" name="Content Placeholder 4">
            <a:extLst>
              <a:ext uri="{FF2B5EF4-FFF2-40B4-BE49-F238E27FC236}">
                <a16:creationId xmlns:a16="http://schemas.microsoft.com/office/drawing/2014/main" id="{BD983619-28E5-46AA-9221-CC758EEB3190}"/>
              </a:ext>
            </a:extLst>
          </p:cNvPr>
          <p:cNvSpPr>
            <a:spLocks noGrp="1"/>
          </p:cNvSpPr>
          <p:nvPr>
            <p:ph idx="1"/>
          </p:nvPr>
        </p:nvSpPr>
        <p:spPr>
          <a:xfrm>
            <a:off x="277812" y="990600"/>
            <a:ext cx="8650288" cy="5867400"/>
          </a:xfrm>
        </p:spPr>
        <p:txBody>
          <a:bodyPr/>
          <a:lstStyle/>
          <a:p>
            <a:r>
              <a:rPr lang="en-US" dirty="0"/>
              <a:t> </a:t>
            </a:r>
            <a:r>
              <a:rPr lang="en-US" b="1" i="1" u="sng" dirty="0">
                <a:solidFill>
                  <a:schemeClr val="accent5">
                    <a:lumMod val="50000"/>
                  </a:schemeClr>
                </a:solidFill>
              </a:rPr>
              <a:t>ETL layer validations :- </a:t>
            </a:r>
            <a:r>
              <a:rPr lang="en-US" b="1" i="1" u="sng" dirty="0">
                <a:solidFill>
                  <a:schemeClr val="accent5">
                    <a:lumMod val="50000"/>
                  </a:schemeClr>
                </a:solidFill>
                <a:highlight>
                  <a:srgbClr val="00FF00"/>
                </a:highlight>
              </a:rPr>
              <a:t>Staging Layer validation</a:t>
            </a:r>
          </a:p>
          <a:p>
            <a:endParaRPr lang="en-US" b="1" i="1" u="sng" dirty="0">
              <a:solidFill>
                <a:schemeClr val="accent5">
                  <a:lumMod val="50000"/>
                </a:schemeClr>
              </a:solidFill>
            </a:endParaRPr>
          </a:p>
          <a:p>
            <a:r>
              <a:rPr lang="en-US" dirty="0">
                <a:solidFill>
                  <a:schemeClr val="accent5">
                    <a:lumMod val="50000"/>
                  </a:schemeClr>
                </a:solidFill>
              </a:rPr>
              <a:t>Source Type : - </a:t>
            </a:r>
            <a:r>
              <a:rPr lang="en-US" dirty="0" err="1">
                <a:solidFill>
                  <a:schemeClr val="accent5">
                    <a:lumMod val="50000"/>
                  </a:schemeClr>
                </a:solidFill>
              </a:rPr>
              <a:t>Flatfile</a:t>
            </a:r>
            <a:endParaRPr lang="en-US" dirty="0">
              <a:solidFill>
                <a:schemeClr val="accent5">
                  <a:lumMod val="50000"/>
                </a:schemeClr>
              </a:solidFill>
            </a:endParaRPr>
          </a:p>
          <a:p>
            <a:pPr marL="342900" indent="-342900">
              <a:buFont typeface="+mj-lt"/>
              <a:buAutoNum type="arabicPeriod"/>
            </a:pPr>
            <a:r>
              <a:rPr lang="en-US" dirty="0">
                <a:solidFill>
                  <a:schemeClr val="accent5">
                    <a:lumMod val="50000"/>
                  </a:schemeClr>
                </a:solidFill>
              </a:rPr>
              <a:t>Verify the location of path where staging files are saved.</a:t>
            </a:r>
          </a:p>
          <a:p>
            <a:pPr marL="342900" indent="-342900">
              <a:buFont typeface="+mj-lt"/>
              <a:buAutoNum type="arabicPeriod"/>
            </a:pPr>
            <a:r>
              <a:rPr lang="en-US" dirty="0">
                <a:solidFill>
                  <a:schemeClr val="accent5">
                    <a:lumMod val="50000"/>
                  </a:schemeClr>
                </a:solidFill>
              </a:rPr>
              <a:t>Verify the staging file name.</a:t>
            </a:r>
          </a:p>
          <a:p>
            <a:pPr marL="342900" indent="-342900">
              <a:buFont typeface="+mj-lt"/>
              <a:buAutoNum type="arabicPeriod"/>
            </a:pPr>
            <a:r>
              <a:rPr lang="en-US" dirty="0">
                <a:solidFill>
                  <a:schemeClr val="accent5">
                    <a:lumMod val="50000"/>
                  </a:schemeClr>
                </a:solidFill>
              </a:rPr>
              <a:t>Verify stage file type </a:t>
            </a:r>
            <a:r>
              <a:rPr lang="en-US" dirty="0" err="1">
                <a:solidFill>
                  <a:schemeClr val="accent5">
                    <a:lumMod val="50000"/>
                  </a:schemeClr>
                </a:solidFill>
              </a:rPr>
              <a:t>i.e</a:t>
            </a:r>
            <a:r>
              <a:rPr lang="en-US" dirty="0">
                <a:solidFill>
                  <a:schemeClr val="accent5">
                    <a:lumMod val="50000"/>
                  </a:schemeClr>
                </a:solidFill>
              </a:rPr>
              <a:t> pipe delimited or comma separated.</a:t>
            </a:r>
          </a:p>
          <a:p>
            <a:pPr marL="342900" indent="-342900">
              <a:buFont typeface="+mj-lt"/>
              <a:buAutoNum type="arabicPeriod"/>
            </a:pPr>
            <a:r>
              <a:rPr lang="en-US" dirty="0">
                <a:solidFill>
                  <a:schemeClr val="accent5">
                    <a:lumMod val="50000"/>
                  </a:schemeClr>
                </a:solidFill>
              </a:rPr>
              <a:t>Verify workflow log and session logfile is saved in the form of a file at the location that are defined in the session's properties.</a:t>
            </a:r>
          </a:p>
          <a:p>
            <a:pPr marL="342900" indent="-342900">
              <a:buFont typeface="+mj-lt"/>
              <a:buAutoNum type="arabicPeriod"/>
            </a:pPr>
            <a:r>
              <a:rPr lang="en-US" dirty="0">
                <a:solidFill>
                  <a:schemeClr val="accent5">
                    <a:lumMod val="50000"/>
                  </a:schemeClr>
                </a:solidFill>
              </a:rPr>
              <a:t>Verify the parameter file path.</a:t>
            </a:r>
          </a:p>
          <a:p>
            <a:pPr marL="342900" indent="-342900">
              <a:buFont typeface="+mj-lt"/>
              <a:buAutoNum type="arabicPeriod"/>
            </a:pPr>
            <a:r>
              <a:rPr lang="en-US" dirty="0">
                <a:solidFill>
                  <a:schemeClr val="accent5">
                    <a:lumMod val="50000"/>
                  </a:schemeClr>
                </a:solidFill>
              </a:rPr>
              <a:t>Verify the variables in parameter file.</a:t>
            </a:r>
          </a:p>
          <a:p>
            <a:pPr marL="342900" indent="-342900">
              <a:buFont typeface="+mj-lt"/>
              <a:buAutoNum type="arabicPeriod"/>
            </a:pPr>
            <a:r>
              <a:rPr lang="en-US" dirty="0">
                <a:solidFill>
                  <a:schemeClr val="accent5">
                    <a:lumMod val="50000"/>
                  </a:schemeClr>
                </a:solidFill>
              </a:rPr>
              <a:t>Check for the rejected records and rejection reason in the rejected record file.</a:t>
            </a:r>
          </a:p>
          <a:p>
            <a:endParaRPr lang="en-US" dirty="0">
              <a:solidFill>
                <a:schemeClr val="accent5">
                  <a:lumMod val="50000"/>
                </a:schemeClr>
              </a:solidFill>
            </a:endParaRPr>
          </a:p>
          <a:p>
            <a:r>
              <a:rPr lang="en-US" dirty="0">
                <a:solidFill>
                  <a:schemeClr val="accent5">
                    <a:lumMod val="50000"/>
                  </a:schemeClr>
                </a:solidFill>
              </a:rPr>
              <a:t>If flat file is having Detail and trailer records  </a:t>
            </a:r>
          </a:p>
          <a:p>
            <a:r>
              <a:rPr lang="en-US" dirty="0">
                <a:solidFill>
                  <a:schemeClr val="accent5">
                    <a:lumMod val="50000"/>
                  </a:schemeClr>
                </a:solidFill>
              </a:rPr>
              <a:t>If detail records row count matches with trailer row value count then start the staging process </a:t>
            </a:r>
          </a:p>
          <a:p>
            <a:r>
              <a:rPr lang="en-US" dirty="0">
                <a:solidFill>
                  <a:schemeClr val="accent5">
                    <a:lumMod val="50000"/>
                  </a:schemeClr>
                </a:solidFill>
              </a:rPr>
              <a:t>else </a:t>
            </a:r>
          </a:p>
          <a:p>
            <a:r>
              <a:rPr lang="en-US" dirty="0">
                <a:solidFill>
                  <a:schemeClr val="accent5">
                    <a:lumMod val="50000"/>
                  </a:schemeClr>
                </a:solidFill>
              </a:rPr>
              <a:t>send failure email and stop the process</a:t>
            </a:r>
          </a:p>
        </p:txBody>
      </p:sp>
    </p:spTree>
    <p:extLst>
      <p:ext uri="{BB962C8B-B14F-4D97-AF65-F5344CB8AC3E}">
        <p14:creationId xmlns:p14="http://schemas.microsoft.com/office/powerpoint/2010/main" val="364200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A4B11F6-15B0-4525-B9EF-DB35E928A2B3}"/>
              </a:ext>
            </a:extLst>
          </p:cNvPr>
          <p:cNvSpPr>
            <a:spLocks noGrp="1"/>
          </p:cNvSpPr>
          <p:nvPr>
            <p:ph type="title"/>
          </p:nvPr>
        </p:nvSpPr>
        <p:spPr>
          <a:xfrm>
            <a:off x="304800" y="212725"/>
            <a:ext cx="8650288" cy="549275"/>
          </a:xfrm>
        </p:spPr>
        <p:txBody>
          <a:bodyPr/>
          <a:lstStyle/>
          <a:p>
            <a:pPr eaLnBrk="1" hangingPunct="1"/>
            <a:r>
              <a:rPr lang="en-US" altLang="en-US" dirty="0"/>
              <a:t>Basic ETL validations</a:t>
            </a:r>
          </a:p>
        </p:txBody>
      </p:sp>
      <p:sp>
        <p:nvSpPr>
          <p:cNvPr id="5" name="Content Placeholder 4">
            <a:extLst>
              <a:ext uri="{FF2B5EF4-FFF2-40B4-BE49-F238E27FC236}">
                <a16:creationId xmlns:a16="http://schemas.microsoft.com/office/drawing/2014/main" id="{BD983619-28E5-46AA-9221-CC758EEB3190}"/>
              </a:ext>
            </a:extLst>
          </p:cNvPr>
          <p:cNvSpPr>
            <a:spLocks noGrp="1"/>
          </p:cNvSpPr>
          <p:nvPr>
            <p:ph idx="1"/>
          </p:nvPr>
        </p:nvSpPr>
        <p:spPr>
          <a:xfrm>
            <a:off x="188912" y="762000"/>
            <a:ext cx="8739188" cy="5943600"/>
          </a:xfrm>
        </p:spPr>
        <p:txBody>
          <a:bodyPr/>
          <a:lstStyle/>
          <a:p>
            <a:r>
              <a:rPr lang="en-US" b="1" u="sng" dirty="0">
                <a:solidFill>
                  <a:schemeClr val="accent5">
                    <a:lumMod val="50000"/>
                  </a:schemeClr>
                </a:solidFill>
              </a:rPr>
              <a:t>History layer validation:- </a:t>
            </a:r>
          </a:p>
          <a:p>
            <a:r>
              <a:rPr lang="en-US" sz="1400" dirty="0">
                <a:solidFill>
                  <a:schemeClr val="accent5">
                    <a:lumMod val="50000"/>
                  </a:schemeClr>
                </a:solidFill>
              </a:rPr>
              <a:t>Data completeness testing :- To verify the all the expected data loaded in target from the source. </a:t>
            </a:r>
          </a:p>
          <a:p>
            <a:endParaRPr lang="en-US" sz="1400" dirty="0">
              <a:solidFill>
                <a:schemeClr val="accent5">
                  <a:lumMod val="50000"/>
                </a:schemeClr>
              </a:solidFill>
            </a:endParaRPr>
          </a:p>
          <a:p>
            <a:r>
              <a:rPr lang="en-US" sz="1400" dirty="0">
                <a:solidFill>
                  <a:schemeClr val="accent5">
                    <a:lumMod val="50000"/>
                  </a:schemeClr>
                </a:solidFill>
              </a:rPr>
              <a:t>Duplicate Check Testing :- Duplicate test is to ensure that there are no duplicate values for unique columns.</a:t>
            </a:r>
          </a:p>
          <a:p>
            <a:endParaRPr lang="en-US" sz="1400" dirty="0">
              <a:solidFill>
                <a:schemeClr val="accent5">
                  <a:lumMod val="50000"/>
                </a:schemeClr>
              </a:solidFill>
            </a:endParaRPr>
          </a:p>
          <a:p>
            <a:r>
              <a:rPr lang="en-US" sz="1400" dirty="0">
                <a:solidFill>
                  <a:schemeClr val="accent5">
                    <a:lumMod val="50000"/>
                  </a:schemeClr>
                </a:solidFill>
              </a:rPr>
              <a:t>Data transformation testing :- Testing data transformation is done as in many cases it cannot be achieved by writing one source SQL query and comparing the output with the target.  Multiple SQL queries may need to be run for each row to verify the transformation rules.</a:t>
            </a:r>
          </a:p>
          <a:p>
            <a:endParaRPr lang="en-US" sz="1400" dirty="0">
              <a:solidFill>
                <a:schemeClr val="accent5">
                  <a:lumMod val="50000"/>
                </a:schemeClr>
              </a:solidFill>
            </a:endParaRPr>
          </a:p>
          <a:p>
            <a:r>
              <a:rPr lang="en-US" sz="1400" dirty="0">
                <a:solidFill>
                  <a:schemeClr val="accent5">
                    <a:lumMod val="50000"/>
                  </a:schemeClr>
                </a:solidFill>
              </a:rPr>
              <a:t>Data quality test :- Data quality test includes number check, date check, data check, null check </a:t>
            </a:r>
            <a:r>
              <a:rPr lang="en-US" sz="1400" dirty="0" err="1">
                <a:solidFill>
                  <a:schemeClr val="accent5">
                    <a:lumMod val="50000"/>
                  </a:schemeClr>
                </a:solidFill>
              </a:rPr>
              <a:t>etc</a:t>
            </a:r>
            <a:endParaRPr lang="en-US" sz="1400" dirty="0">
              <a:solidFill>
                <a:schemeClr val="accent5">
                  <a:lumMod val="50000"/>
                </a:schemeClr>
              </a:solidFill>
            </a:endParaRPr>
          </a:p>
          <a:p>
            <a:endParaRPr lang="en-US" sz="1400" dirty="0">
              <a:solidFill>
                <a:schemeClr val="accent5">
                  <a:lumMod val="50000"/>
                </a:schemeClr>
              </a:solidFill>
            </a:endParaRPr>
          </a:p>
          <a:p>
            <a:r>
              <a:rPr lang="en-US" sz="1400" dirty="0">
                <a:solidFill>
                  <a:schemeClr val="accent5">
                    <a:lumMod val="50000"/>
                  </a:schemeClr>
                </a:solidFill>
              </a:rPr>
              <a:t>Incremental ETL testing :- This testing is done to check the data integrity of old and new data with the addition of new data.  Incremental testing verifies that the inserts and updates are getting processed as expected during incremental ETL process.</a:t>
            </a:r>
          </a:p>
          <a:p>
            <a:endParaRPr lang="en-US" sz="1400" dirty="0">
              <a:solidFill>
                <a:schemeClr val="accent5">
                  <a:lumMod val="50000"/>
                </a:schemeClr>
              </a:solidFill>
            </a:endParaRPr>
          </a:p>
          <a:p>
            <a:r>
              <a:rPr lang="en-US" sz="1400" dirty="0">
                <a:solidFill>
                  <a:schemeClr val="accent5">
                    <a:lumMod val="50000"/>
                  </a:schemeClr>
                </a:solidFill>
              </a:rPr>
              <a:t>Verify the data retention logic. How many years of history needs to save in the database</a:t>
            </a:r>
          </a:p>
          <a:p>
            <a:endParaRPr lang="en-US" sz="1400" dirty="0">
              <a:solidFill>
                <a:schemeClr val="accent5">
                  <a:lumMod val="50000"/>
                </a:schemeClr>
              </a:solidFill>
            </a:endParaRPr>
          </a:p>
          <a:p>
            <a:r>
              <a:rPr lang="en-US" sz="1400" dirty="0">
                <a:solidFill>
                  <a:schemeClr val="accent5">
                    <a:lumMod val="50000"/>
                  </a:schemeClr>
                </a:solidFill>
              </a:rPr>
              <a:t>Verify SCD type load in the history table :-</a:t>
            </a:r>
          </a:p>
          <a:p>
            <a:r>
              <a:rPr lang="en-US" sz="1400" dirty="0">
                <a:solidFill>
                  <a:schemeClr val="accent5">
                    <a:lumMod val="50000"/>
                  </a:schemeClr>
                </a:solidFill>
              </a:rPr>
              <a:t>Type 1 - Overwriting the old value</a:t>
            </a:r>
          </a:p>
          <a:p>
            <a:r>
              <a:rPr lang="en-US" sz="1400" dirty="0">
                <a:solidFill>
                  <a:schemeClr val="accent5">
                    <a:lumMod val="50000"/>
                  </a:schemeClr>
                </a:solidFill>
              </a:rPr>
              <a:t>Type 2 - Creating a new additional record</a:t>
            </a:r>
          </a:p>
          <a:p>
            <a:r>
              <a:rPr lang="en-US" sz="1400" dirty="0">
                <a:solidFill>
                  <a:schemeClr val="accent5">
                    <a:lumMod val="50000"/>
                  </a:schemeClr>
                </a:solidFill>
              </a:rPr>
              <a:t>Type 3 - Adding a new column</a:t>
            </a:r>
          </a:p>
        </p:txBody>
      </p:sp>
    </p:spTree>
    <p:extLst>
      <p:ext uri="{BB962C8B-B14F-4D97-AF65-F5344CB8AC3E}">
        <p14:creationId xmlns:p14="http://schemas.microsoft.com/office/powerpoint/2010/main" val="99367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A4B11F6-15B0-4525-B9EF-DB35E928A2B3}"/>
              </a:ext>
            </a:extLst>
          </p:cNvPr>
          <p:cNvSpPr>
            <a:spLocks noGrp="1"/>
          </p:cNvSpPr>
          <p:nvPr>
            <p:ph type="title"/>
          </p:nvPr>
        </p:nvSpPr>
        <p:spPr>
          <a:xfrm>
            <a:off x="304800" y="212725"/>
            <a:ext cx="8650288" cy="549275"/>
          </a:xfrm>
        </p:spPr>
        <p:txBody>
          <a:bodyPr/>
          <a:lstStyle/>
          <a:p>
            <a:pPr eaLnBrk="1" hangingPunct="1"/>
            <a:r>
              <a:rPr lang="en-US" altLang="en-US" dirty="0"/>
              <a:t>Basic ETL validations</a:t>
            </a:r>
          </a:p>
        </p:txBody>
      </p:sp>
      <p:sp>
        <p:nvSpPr>
          <p:cNvPr id="5" name="Content Placeholder 4">
            <a:extLst>
              <a:ext uri="{FF2B5EF4-FFF2-40B4-BE49-F238E27FC236}">
                <a16:creationId xmlns:a16="http://schemas.microsoft.com/office/drawing/2014/main" id="{BD983619-28E5-46AA-9221-CC758EEB3190}"/>
              </a:ext>
            </a:extLst>
          </p:cNvPr>
          <p:cNvSpPr>
            <a:spLocks noGrp="1"/>
          </p:cNvSpPr>
          <p:nvPr>
            <p:ph idx="1"/>
          </p:nvPr>
        </p:nvSpPr>
        <p:spPr>
          <a:xfrm>
            <a:off x="277812" y="990600"/>
            <a:ext cx="8650288" cy="5867400"/>
          </a:xfrm>
        </p:spPr>
        <p:txBody>
          <a:bodyPr/>
          <a:lstStyle/>
          <a:p>
            <a:r>
              <a:rPr lang="en-US" b="1" u="sng" dirty="0">
                <a:solidFill>
                  <a:schemeClr val="accent5">
                    <a:lumMod val="50000"/>
                  </a:schemeClr>
                </a:solidFill>
              </a:rPr>
              <a:t>Data mart layer validation</a:t>
            </a:r>
          </a:p>
          <a:p>
            <a:endParaRPr lang="en-US" sz="1400" b="1" u="sng" dirty="0">
              <a:solidFill>
                <a:schemeClr val="accent5">
                  <a:lumMod val="50000"/>
                </a:schemeClr>
              </a:solidFill>
            </a:endParaRPr>
          </a:p>
          <a:p>
            <a:r>
              <a:rPr lang="en-US" sz="1400" dirty="0">
                <a:solidFill>
                  <a:schemeClr val="accent5">
                    <a:lumMod val="50000"/>
                  </a:schemeClr>
                </a:solidFill>
              </a:rPr>
              <a:t>1) Verify the records in dimension table</a:t>
            </a:r>
          </a:p>
          <a:p>
            <a:endParaRPr lang="en-US" sz="1400" dirty="0">
              <a:solidFill>
                <a:schemeClr val="accent5">
                  <a:lumMod val="50000"/>
                </a:schemeClr>
              </a:solidFill>
            </a:endParaRPr>
          </a:p>
          <a:p>
            <a:r>
              <a:rPr lang="en-US" sz="1400" dirty="0">
                <a:solidFill>
                  <a:schemeClr val="accent5">
                    <a:lumMod val="50000"/>
                  </a:schemeClr>
                </a:solidFill>
              </a:rPr>
              <a:t>2) Verify the record in fact table</a:t>
            </a:r>
          </a:p>
          <a:p>
            <a:endParaRPr lang="en-US" sz="1400" dirty="0">
              <a:solidFill>
                <a:schemeClr val="accent5">
                  <a:lumMod val="50000"/>
                </a:schemeClr>
              </a:solidFill>
            </a:endParaRPr>
          </a:p>
          <a:p>
            <a:r>
              <a:rPr lang="en-US" sz="1400" dirty="0">
                <a:solidFill>
                  <a:schemeClr val="accent5">
                    <a:lumMod val="50000"/>
                  </a:schemeClr>
                </a:solidFill>
              </a:rPr>
              <a:t>3) Verify star schema or snow flake schema   used to build data mart.</a:t>
            </a:r>
          </a:p>
          <a:p>
            <a:endParaRPr lang="en-US" sz="1400" dirty="0">
              <a:solidFill>
                <a:schemeClr val="accent5">
                  <a:lumMod val="50000"/>
                </a:schemeClr>
              </a:solidFill>
            </a:endParaRPr>
          </a:p>
          <a:p>
            <a:r>
              <a:rPr lang="en-US" sz="1400" dirty="0">
                <a:solidFill>
                  <a:schemeClr val="accent5">
                    <a:lumMod val="50000"/>
                  </a:schemeClr>
                </a:solidFill>
              </a:rPr>
              <a:t>4) Verify the data quality and Data validation</a:t>
            </a:r>
          </a:p>
          <a:p>
            <a:r>
              <a:rPr lang="en-US" sz="1400" dirty="0">
                <a:solidFill>
                  <a:schemeClr val="accent5">
                    <a:lumMod val="50000"/>
                  </a:schemeClr>
                </a:solidFill>
              </a:rPr>
              <a:t> </a:t>
            </a:r>
          </a:p>
          <a:p>
            <a:r>
              <a:rPr lang="en-US" sz="1400" dirty="0">
                <a:solidFill>
                  <a:schemeClr val="accent5">
                    <a:lumMod val="50000"/>
                  </a:schemeClr>
                </a:solidFill>
              </a:rPr>
              <a:t>3) Validate constraint testing  :- Check the below constraints applicable to the particular table</a:t>
            </a:r>
          </a:p>
          <a:p>
            <a:r>
              <a:rPr lang="en-US" sz="1400" dirty="0">
                <a:solidFill>
                  <a:schemeClr val="accent5">
                    <a:lumMod val="50000"/>
                  </a:schemeClr>
                </a:solidFill>
              </a:rPr>
              <a:t>a)     NOT NULL</a:t>
            </a:r>
          </a:p>
          <a:p>
            <a:r>
              <a:rPr lang="en-US" sz="1400" dirty="0">
                <a:solidFill>
                  <a:schemeClr val="accent5">
                    <a:lumMod val="50000"/>
                  </a:schemeClr>
                </a:solidFill>
              </a:rPr>
              <a:t>b)     UNIQUE</a:t>
            </a:r>
          </a:p>
          <a:p>
            <a:r>
              <a:rPr lang="en-US" sz="1400" dirty="0">
                <a:solidFill>
                  <a:schemeClr val="accent5">
                    <a:lumMod val="50000"/>
                  </a:schemeClr>
                </a:solidFill>
              </a:rPr>
              <a:t>c)      Primary Key</a:t>
            </a:r>
          </a:p>
          <a:p>
            <a:r>
              <a:rPr lang="en-US" sz="1400" dirty="0">
                <a:solidFill>
                  <a:schemeClr val="accent5">
                    <a:lumMod val="50000"/>
                  </a:schemeClr>
                </a:solidFill>
              </a:rPr>
              <a:t>d)     Foreign key</a:t>
            </a:r>
          </a:p>
          <a:p>
            <a:r>
              <a:rPr lang="en-US" sz="1400" dirty="0">
                <a:solidFill>
                  <a:schemeClr val="accent5">
                    <a:lumMod val="50000"/>
                  </a:schemeClr>
                </a:solidFill>
              </a:rPr>
              <a:t>e)     Check</a:t>
            </a:r>
          </a:p>
          <a:p>
            <a:r>
              <a:rPr lang="en-US" sz="1400" dirty="0">
                <a:solidFill>
                  <a:schemeClr val="accent5">
                    <a:lumMod val="50000"/>
                  </a:schemeClr>
                </a:solidFill>
              </a:rPr>
              <a:t>f)      Default</a:t>
            </a:r>
          </a:p>
          <a:p>
            <a:r>
              <a:rPr lang="en-US" sz="1400" dirty="0">
                <a:solidFill>
                  <a:schemeClr val="accent5">
                    <a:lumMod val="50000"/>
                  </a:schemeClr>
                </a:solidFill>
              </a:rPr>
              <a:t>g)     NULL</a:t>
            </a:r>
          </a:p>
        </p:txBody>
      </p:sp>
    </p:spTree>
    <p:extLst>
      <p:ext uri="{BB962C8B-B14F-4D97-AF65-F5344CB8AC3E}">
        <p14:creationId xmlns:p14="http://schemas.microsoft.com/office/powerpoint/2010/main" val="150973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A4B11F6-15B0-4525-B9EF-DB35E928A2B3}"/>
              </a:ext>
            </a:extLst>
          </p:cNvPr>
          <p:cNvSpPr>
            <a:spLocks noGrp="1"/>
          </p:cNvSpPr>
          <p:nvPr>
            <p:ph type="title"/>
          </p:nvPr>
        </p:nvSpPr>
        <p:spPr>
          <a:xfrm>
            <a:off x="304800" y="212725"/>
            <a:ext cx="8650288" cy="549275"/>
          </a:xfrm>
        </p:spPr>
        <p:txBody>
          <a:bodyPr/>
          <a:lstStyle/>
          <a:p>
            <a:pPr eaLnBrk="1" hangingPunct="1"/>
            <a:r>
              <a:rPr lang="en-US" altLang="en-US" dirty="0"/>
              <a:t>Basic ETL validations</a:t>
            </a:r>
          </a:p>
        </p:txBody>
      </p:sp>
      <p:sp>
        <p:nvSpPr>
          <p:cNvPr id="5" name="Content Placeholder 4">
            <a:extLst>
              <a:ext uri="{FF2B5EF4-FFF2-40B4-BE49-F238E27FC236}">
                <a16:creationId xmlns:a16="http://schemas.microsoft.com/office/drawing/2014/main" id="{BD983619-28E5-46AA-9221-CC758EEB3190}"/>
              </a:ext>
            </a:extLst>
          </p:cNvPr>
          <p:cNvSpPr>
            <a:spLocks noGrp="1"/>
          </p:cNvSpPr>
          <p:nvPr>
            <p:ph idx="1"/>
          </p:nvPr>
        </p:nvSpPr>
        <p:spPr>
          <a:xfrm>
            <a:off x="277812" y="990600"/>
            <a:ext cx="8650288" cy="5867400"/>
          </a:xfrm>
        </p:spPr>
        <p:txBody>
          <a:bodyPr/>
          <a:lstStyle/>
          <a:p>
            <a:r>
              <a:rPr lang="en-US" b="1" u="sng" dirty="0">
                <a:solidFill>
                  <a:schemeClr val="accent5">
                    <a:lumMod val="50000"/>
                  </a:schemeClr>
                </a:solidFill>
              </a:rPr>
              <a:t>Report layer validation</a:t>
            </a:r>
          </a:p>
          <a:p>
            <a:endParaRPr lang="en-US" sz="1400" b="1" u="sng" dirty="0">
              <a:solidFill>
                <a:schemeClr val="accent5">
                  <a:lumMod val="50000"/>
                </a:schemeClr>
              </a:solidFill>
            </a:endParaRPr>
          </a:p>
          <a:p>
            <a:pPr lvl="0"/>
            <a:r>
              <a:rPr lang="en-US" sz="1400" dirty="0">
                <a:solidFill>
                  <a:schemeClr val="accent5">
                    <a:lumMod val="50000"/>
                  </a:schemeClr>
                </a:solidFill>
              </a:rPr>
              <a:t>1) Verify the number of records displayed are correct and no records are missing.</a:t>
            </a:r>
          </a:p>
          <a:p>
            <a:pPr lvl="0"/>
            <a:endParaRPr lang="en-US" sz="1400" dirty="0">
              <a:solidFill>
                <a:schemeClr val="accent5">
                  <a:lumMod val="50000"/>
                </a:schemeClr>
              </a:solidFill>
            </a:endParaRPr>
          </a:p>
          <a:p>
            <a:pPr lvl="0"/>
            <a:r>
              <a:rPr lang="en-US" sz="1400" dirty="0">
                <a:solidFill>
                  <a:schemeClr val="accent5">
                    <a:lumMod val="50000"/>
                  </a:schemeClr>
                </a:solidFill>
              </a:rPr>
              <a:t>2) Verify Data Integrity. i.e. correct data is displayed on the report.</a:t>
            </a:r>
          </a:p>
          <a:p>
            <a:pPr lvl="0"/>
            <a:endParaRPr lang="en-US" sz="1400" dirty="0">
              <a:solidFill>
                <a:schemeClr val="accent5">
                  <a:lumMod val="50000"/>
                </a:schemeClr>
              </a:solidFill>
            </a:endParaRPr>
          </a:p>
          <a:p>
            <a:pPr lvl="0"/>
            <a:r>
              <a:rPr lang="en-US" sz="1400" dirty="0">
                <a:solidFill>
                  <a:schemeClr val="accent5">
                    <a:lumMod val="50000"/>
                  </a:schemeClr>
                </a:solidFill>
              </a:rPr>
              <a:t>3) Verify if all the calculations on reports are correct (for </a:t>
            </a:r>
            <a:r>
              <a:rPr lang="en-US" sz="1400" dirty="0" err="1">
                <a:solidFill>
                  <a:schemeClr val="accent5">
                    <a:lumMod val="50000"/>
                  </a:schemeClr>
                </a:solidFill>
              </a:rPr>
              <a:t>eg</a:t>
            </a:r>
            <a:r>
              <a:rPr lang="en-US" sz="1400" dirty="0">
                <a:solidFill>
                  <a:schemeClr val="accent5">
                    <a:lumMod val="50000"/>
                  </a:schemeClr>
                </a:solidFill>
              </a:rPr>
              <a:t>, Total, Average, Max, Min)</a:t>
            </a:r>
          </a:p>
          <a:p>
            <a:pPr lvl="0"/>
            <a:endParaRPr lang="en-US" sz="1400" dirty="0">
              <a:solidFill>
                <a:schemeClr val="accent5">
                  <a:lumMod val="50000"/>
                </a:schemeClr>
              </a:solidFill>
            </a:endParaRPr>
          </a:p>
          <a:p>
            <a:pPr lvl="0"/>
            <a:r>
              <a:rPr lang="en-US" sz="1400" dirty="0">
                <a:solidFill>
                  <a:schemeClr val="accent5">
                    <a:lumMod val="50000"/>
                  </a:schemeClr>
                </a:solidFill>
              </a:rPr>
              <a:t>4) If report have Summary and Details Tabs, verify if the data is matching and so all the calculations.</a:t>
            </a:r>
          </a:p>
          <a:p>
            <a:pPr lvl="0"/>
            <a:endParaRPr lang="en-US" sz="1400" dirty="0">
              <a:solidFill>
                <a:schemeClr val="accent5">
                  <a:lumMod val="50000"/>
                </a:schemeClr>
              </a:solidFill>
            </a:endParaRPr>
          </a:p>
          <a:p>
            <a:pPr lvl="0"/>
            <a:r>
              <a:rPr lang="en-US" sz="1400" dirty="0">
                <a:solidFill>
                  <a:schemeClr val="accent5">
                    <a:lumMod val="50000"/>
                  </a:schemeClr>
                </a:solidFill>
              </a:rPr>
              <a:t>5) Verify if data satisfy the filter conditions ( for. </a:t>
            </a:r>
            <a:r>
              <a:rPr lang="en-US" sz="1400" dirty="0" err="1">
                <a:solidFill>
                  <a:schemeClr val="accent5">
                    <a:lumMod val="50000"/>
                  </a:schemeClr>
                </a:solidFill>
              </a:rPr>
              <a:t>Eg.</a:t>
            </a:r>
            <a:r>
              <a:rPr lang="en-US" sz="1400" dirty="0">
                <a:solidFill>
                  <a:schemeClr val="accent5">
                    <a:lumMod val="50000"/>
                  </a:schemeClr>
                </a:solidFill>
              </a:rPr>
              <a:t> Date Range, IDs etc..)  correctly</a:t>
            </a:r>
          </a:p>
          <a:p>
            <a:pPr lvl="0"/>
            <a:endParaRPr lang="en-US" sz="1400" dirty="0">
              <a:solidFill>
                <a:schemeClr val="accent5">
                  <a:lumMod val="50000"/>
                </a:schemeClr>
              </a:solidFill>
            </a:endParaRPr>
          </a:p>
          <a:p>
            <a:pPr lvl="0"/>
            <a:r>
              <a:rPr lang="en-US" sz="1400" dirty="0">
                <a:solidFill>
                  <a:schemeClr val="accent5">
                    <a:lumMod val="50000"/>
                  </a:schemeClr>
                </a:solidFill>
              </a:rPr>
              <a:t>6) Verify if all the graphs are drawn correctly with data.</a:t>
            </a:r>
          </a:p>
          <a:p>
            <a:pPr lvl="0"/>
            <a:endParaRPr lang="en-US" sz="1400" dirty="0">
              <a:solidFill>
                <a:schemeClr val="accent5">
                  <a:lumMod val="50000"/>
                </a:schemeClr>
              </a:solidFill>
            </a:endParaRPr>
          </a:p>
          <a:p>
            <a:pPr lvl="0"/>
            <a:r>
              <a:rPr lang="en-US" sz="1400" dirty="0">
                <a:solidFill>
                  <a:schemeClr val="accent5">
                    <a:lumMod val="50000"/>
                  </a:schemeClr>
                </a:solidFill>
              </a:rPr>
              <a:t>7) Verify how much time report takes to generate and its not exceeding time given in requirement.</a:t>
            </a:r>
          </a:p>
          <a:p>
            <a:pPr lvl="0"/>
            <a:endParaRPr lang="en-US" sz="1400" dirty="0">
              <a:solidFill>
                <a:schemeClr val="accent5">
                  <a:lumMod val="50000"/>
                </a:schemeClr>
              </a:solidFill>
            </a:endParaRPr>
          </a:p>
          <a:p>
            <a:pPr lvl="0"/>
            <a:r>
              <a:rPr lang="en-US" sz="1400" dirty="0">
                <a:solidFill>
                  <a:schemeClr val="accent5">
                    <a:lumMod val="50000"/>
                  </a:schemeClr>
                </a:solidFill>
              </a:rPr>
              <a:t>8) Verify how much time it takes to download.</a:t>
            </a:r>
          </a:p>
          <a:p>
            <a:pPr lvl="0"/>
            <a:endParaRPr lang="en-US" sz="1400" dirty="0">
              <a:solidFill>
                <a:schemeClr val="accent5">
                  <a:lumMod val="50000"/>
                </a:schemeClr>
              </a:solidFill>
            </a:endParaRPr>
          </a:p>
          <a:p>
            <a:pPr lvl="0"/>
            <a:r>
              <a:rPr lang="en-US" sz="1400" dirty="0">
                <a:solidFill>
                  <a:schemeClr val="accent5">
                    <a:lumMod val="50000"/>
                  </a:schemeClr>
                </a:solidFill>
              </a:rPr>
              <a:t>9) Verify if it takes reasonable time to export in supported format.</a:t>
            </a:r>
          </a:p>
          <a:p>
            <a:endParaRPr lang="en-US" sz="1400" dirty="0">
              <a:solidFill>
                <a:schemeClr val="accent5">
                  <a:lumMod val="50000"/>
                </a:schemeClr>
              </a:solidFill>
            </a:endParaRPr>
          </a:p>
        </p:txBody>
      </p:sp>
    </p:spTree>
    <p:extLst>
      <p:ext uri="{BB962C8B-B14F-4D97-AF65-F5344CB8AC3E}">
        <p14:creationId xmlns:p14="http://schemas.microsoft.com/office/powerpoint/2010/main" val="181434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A4B11F6-15B0-4525-B9EF-DB35E928A2B3}"/>
              </a:ext>
            </a:extLst>
          </p:cNvPr>
          <p:cNvSpPr>
            <a:spLocks noGrp="1"/>
          </p:cNvSpPr>
          <p:nvPr>
            <p:ph type="title"/>
          </p:nvPr>
        </p:nvSpPr>
        <p:spPr>
          <a:xfrm>
            <a:off x="304800" y="212725"/>
            <a:ext cx="8650288" cy="549275"/>
          </a:xfrm>
        </p:spPr>
        <p:txBody>
          <a:bodyPr/>
          <a:lstStyle/>
          <a:p>
            <a:pPr eaLnBrk="1" hangingPunct="1"/>
            <a:r>
              <a:rPr lang="en-US" altLang="en-US" dirty="0"/>
              <a:t>Basic ETL validations</a:t>
            </a:r>
          </a:p>
        </p:txBody>
      </p:sp>
      <p:sp>
        <p:nvSpPr>
          <p:cNvPr id="5" name="Content Placeholder 4">
            <a:extLst>
              <a:ext uri="{FF2B5EF4-FFF2-40B4-BE49-F238E27FC236}">
                <a16:creationId xmlns:a16="http://schemas.microsoft.com/office/drawing/2014/main" id="{BD983619-28E5-46AA-9221-CC758EEB3190}"/>
              </a:ext>
            </a:extLst>
          </p:cNvPr>
          <p:cNvSpPr>
            <a:spLocks noGrp="1"/>
          </p:cNvSpPr>
          <p:nvPr>
            <p:ph idx="1"/>
          </p:nvPr>
        </p:nvSpPr>
        <p:spPr>
          <a:xfrm>
            <a:off x="533400" y="1142999"/>
            <a:ext cx="7391399" cy="5502275"/>
          </a:xfrm>
        </p:spPr>
        <p:txBody>
          <a:bodyPr/>
          <a:lstStyle/>
          <a:p>
            <a:r>
              <a:rPr lang="en-US" sz="2000" dirty="0">
                <a:solidFill>
                  <a:schemeClr val="accent5">
                    <a:lumMod val="50000"/>
                  </a:schemeClr>
                </a:solidFill>
              </a:rPr>
              <a:t>Dimension Table:- </a:t>
            </a:r>
            <a:r>
              <a:rPr lang="en-US" dirty="0"/>
              <a:t>Dimension tables provides descriptive information for all the measurements recorded in fact table</a:t>
            </a:r>
            <a:endParaRPr lang="en-US" sz="1400" dirty="0"/>
          </a:p>
          <a:p>
            <a:r>
              <a:rPr lang="en-US" sz="2000" dirty="0">
                <a:solidFill>
                  <a:schemeClr val="accent5">
                    <a:lumMod val="50000"/>
                  </a:schemeClr>
                </a:solidFill>
              </a:rPr>
              <a:t>Fact table :- </a:t>
            </a:r>
            <a:r>
              <a:rPr lang="en-US" dirty="0"/>
              <a:t>It contains all the primary keys of the dimension and associated facts or measures(is a property on which calculations can be made) like quantity sold, amount sold and average sales.</a:t>
            </a:r>
          </a:p>
          <a:p>
            <a:r>
              <a:rPr lang="en-US" sz="1400" dirty="0"/>
              <a:t> </a:t>
            </a:r>
          </a:p>
          <a:p>
            <a:endParaRPr lang="en-US" sz="1400" dirty="0">
              <a:solidFill>
                <a:schemeClr val="accent5">
                  <a:lumMod val="50000"/>
                </a:schemeClr>
              </a:solidFill>
            </a:endParaRPr>
          </a:p>
          <a:p>
            <a:endParaRPr lang="en-US" sz="1400" dirty="0">
              <a:solidFill>
                <a:schemeClr val="accent5">
                  <a:lumMod val="50000"/>
                </a:schemeClr>
              </a:solidFill>
            </a:endParaRPr>
          </a:p>
          <a:p>
            <a:r>
              <a:rPr lang="en-US" sz="1400" dirty="0">
                <a:solidFill>
                  <a:schemeClr val="accent5">
                    <a:lumMod val="50000"/>
                  </a:schemeClr>
                </a:solidFill>
              </a:rPr>
              <a:t>   </a:t>
            </a:r>
          </a:p>
        </p:txBody>
      </p:sp>
      <p:pic>
        <p:nvPicPr>
          <p:cNvPr id="6" name="Picture 2" descr="Image result for dimension table">
            <a:extLst>
              <a:ext uri="{FF2B5EF4-FFF2-40B4-BE49-F238E27FC236}">
                <a16:creationId xmlns:a16="http://schemas.microsoft.com/office/drawing/2014/main" id="{379FB837-9605-4E40-9887-CC24B38B6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97" y="2743200"/>
            <a:ext cx="6629400" cy="379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782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A4B11F6-15B0-4525-B9EF-DB35E928A2B3}"/>
              </a:ext>
            </a:extLst>
          </p:cNvPr>
          <p:cNvSpPr>
            <a:spLocks noGrp="1"/>
          </p:cNvSpPr>
          <p:nvPr>
            <p:ph type="title"/>
          </p:nvPr>
        </p:nvSpPr>
        <p:spPr/>
        <p:txBody>
          <a:bodyPr/>
          <a:lstStyle/>
          <a:p>
            <a:pPr eaLnBrk="1" hangingPunct="1"/>
            <a:r>
              <a:rPr lang="en-US" altLang="en-US"/>
              <a:t>ETL Testing</a:t>
            </a:r>
          </a:p>
        </p:txBody>
      </p:sp>
      <p:sp>
        <p:nvSpPr>
          <p:cNvPr id="9219" name="Content Placeholder 2">
            <a:extLst>
              <a:ext uri="{FF2B5EF4-FFF2-40B4-BE49-F238E27FC236}">
                <a16:creationId xmlns:a16="http://schemas.microsoft.com/office/drawing/2014/main" id="{188E480D-7FB4-471F-8745-648EEA3B0ED6}"/>
              </a:ext>
            </a:extLst>
          </p:cNvPr>
          <p:cNvSpPr>
            <a:spLocks noGrp="1"/>
          </p:cNvSpPr>
          <p:nvPr>
            <p:ph idx="1"/>
          </p:nvPr>
        </p:nvSpPr>
        <p:spPr/>
        <p:txBody>
          <a:bodyPr/>
          <a:lstStyle/>
          <a:p>
            <a:pPr eaLnBrk="1" hangingPunct="1"/>
            <a:r>
              <a:rPr lang="en-US" altLang="en-US" dirty="0"/>
              <a:t>Star schema</a:t>
            </a:r>
          </a:p>
        </p:txBody>
      </p:sp>
      <p:sp>
        <p:nvSpPr>
          <p:cNvPr id="4" name="Rectangle 3">
            <a:extLst>
              <a:ext uri="{FF2B5EF4-FFF2-40B4-BE49-F238E27FC236}">
                <a16:creationId xmlns:a16="http://schemas.microsoft.com/office/drawing/2014/main" id="{CDC57B4C-6BB0-4D03-8394-43BDE083704B}"/>
              </a:ext>
            </a:extLst>
          </p:cNvPr>
          <p:cNvSpPr/>
          <p:nvPr/>
        </p:nvSpPr>
        <p:spPr>
          <a:xfrm>
            <a:off x="1295400" y="2209800"/>
            <a:ext cx="6324600" cy="3581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rgbClr val="000000"/>
              </a:solidFill>
            </a:endParaRPr>
          </a:p>
        </p:txBody>
      </p:sp>
      <p:cxnSp>
        <p:nvCxnSpPr>
          <p:cNvPr id="31" name="Straight Arrow Connector 30">
            <a:extLst>
              <a:ext uri="{FF2B5EF4-FFF2-40B4-BE49-F238E27FC236}">
                <a16:creationId xmlns:a16="http://schemas.microsoft.com/office/drawing/2014/main" id="{66E796A4-58E2-4FBD-AF14-E7D670E3AAB9}"/>
              </a:ext>
            </a:extLst>
          </p:cNvPr>
          <p:cNvCxnSpPr>
            <a:stCxn id="13" idx="1"/>
            <a:endCxn id="6" idx="3"/>
          </p:cNvCxnSpPr>
          <p:nvPr/>
        </p:nvCxnSpPr>
        <p:spPr>
          <a:xfrm flipH="1" flipV="1">
            <a:off x="4724400" y="3886200"/>
            <a:ext cx="1295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2630CA-A84B-4496-B4F3-D1EE81740E10}"/>
              </a:ext>
            </a:extLst>
          </p:cNvPr>
          <p:cNvGrpSpPr/>
          <p:nvPr/>
        </p:nvGrpSpPr>
        <p:grpSpPr>
          <a:xfrm>
            <a:off x="1524000" y="2438400"/>
            <a:ext cx="5638800" cy="2971800"/>
            <a:chOff x="1524000" y="2438400"/>
            <a:chExt cx="5638800" cy="2971800"/>
          </a:xfrm>
        </p:grpSpPr>
        <p:sp>
          <p:nvSpPr>
            <p:cNvPr id="6" name="Rectangle 5">
              <a:extLst>
                <a:ext uri="{FF2B5EF4-FFF2-40B4-BE49-F238E27FC236}">
                  <a16:creationId xmlns:a16="http://schemas.microsoft.com/office/drawing/2014/main" id="{A406A2F5-55D3-4A26-8191-7EE0AD221FAF}"/>
                </a:ext>
              </a:extLst>
            </p:cNvPr>
            <p:cNvSpPr/>
            <p:nvPr/>
          </p:nvSpPr>
          <p:spPr>
            <a:xfrm>
              <a:off x="3581400" y="3581400"/>
              <a:ext cx="11430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1000" b="1" u="sng" dirty="0"/>
                <a:t>Fact Table</a:t>
              </a:r>
            </a:p>
            <a:p>
              <a:pPr algn="ctr" fontAlgn="auto">
                <a:spcBef>
                  <a:spcPts val="0"/>
                </a:spcBef>
                <a:spcAft>
                  <a:spcPts val="0"/>
                </a:spcAft>
                <a:defRPr/>
              </a:pPr>
              <a:r>
                <a:rPr lang="en-US" sz="1000" dirty="0"/>
                <a:t>Loan Amount</a:t>
              </a:r>
            </a:p>
          </p:txBody>
        </p:sp>
        <p:sp>
          <p:nvSpPr>
            <p:cNvPr id="11" name="Rectangle 10">
              <a:extLst>
                <a:ext uri="{FF2B5EF4-FFF2-40B4-BE49-F238E27FC236}">
                  <a16:creationId xmlns:a16="http://schemas.microsoft.com/office/drawing/2014/main" id="{EA161FAC-0ED1-4C02-8834-AEDCC86FD302}"/>
                </a:ext>
              </a:extLst>
            </p:cNvPr>
            <p:cNvSpPr/>
            <p:nvPr/>
          </p:nvSpPr>
          <p:spPr>
            <a:xfrm>
              <a:off x="1524000" y="4495800"/>
              <a:ext cx="11430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1000" b="1" u="sng" dirty="0"/>
                <a:t>Diamension 3 </a:t>
              </a:r>
            </a:p>
            <a:p>
              <a:pPr algn="ctr" fontAlgn="auto">
                <a:spcBef>
                  <a:spcPts val="0"/>
                </a:spcBef>
                <a:spcAft>
                  <a:spcPts val="0"/>
                </a:spcAft>
                <a:defRPr/>
              </a:pPr>
              <a:r>
                <a:rPr lang="en-US" sz="1000" dirty="0"/>
                <a:t>Time</a:t>
              </a:r>
            </a:p>
          </p:txBody>
        </p:sp>
        <p:sp>
          <p:nvSpPr>
            <p:cNvPr id="12" name="Rectangle 11">
              <a:extLst>
                <a:ext uri="{FF2B5EF4-FFF2-40B4-BE49-F238E27FC236}">
                  <a16:creationId xmlns:a16="http://schemas.microsoft.com/office/drawing/2014/main" id="{1CD963A1-915C-4143-9F44-42C645F8B8BC}"/>
                </a:ext>
              </a:extLst>
            </p:cNvPr>
            <p:cNvSpPr/>
            <p:nvPr/>
          </p:nvSpPr>
          <p:spPr>
            <a:xfrm>
              <a:off x="3581400" y="4800600"/>
              <a:ext cx="11430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1000" b="1" u="sng" dirty="0"/>
                <a:t>Diamension  4</a:t>
              </a:r>
            </a:p>
            <a:p>
              <a:pPr algn="ctr" fontAlgn="auto">
                <a:spcBef>
                  <a:spcPts val="0"/>
                </a:spcBef>
                <a:spcAft>
                  <a:spcPts val="0"/>
                </a:spcAft>
                <a:defRPr/>
              </a:pPr>
              <a:r>
                <a:rPr lang="en-US" sz="1000" dirty="0"/>
                <a:t>Investor</a:t>
              </a:r>
            </a:p>
          </p:txBody>
        </p:sp>
        <p:sp>
          <p:nvSpPr>
            <p:cNvPr id="13" name="Rectangle 12">
              <a:extLst>
                <a:ext uri="{FF2B5EF4-FFF2-40B4-BE49-F238E27FC236}">
                  <a16:creationId xmlns:a16="http://schemas.microsoft.com/office/drawing/2014/main" id="{1988D1FF-92F0-4904-9169-FD96CD81F412}"/>
                </a:ext>
              </a:extLst>
            </p:cNvPr>
            <p:cNvSpPr/>
            <p:nvPr/>
          </p:nvSpPr>
          <p:spPr>
            <a:xfrm>
              <a:off x="6019800" y="4419600"/>
              <a:ext cx="11430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1000" b="1" u="sng" dirty="0"/>
                <a:t>Diamension  5</a:t>
              </a:r>
            </a:p>
            <a:p>
              <a:pPr algn="ctr" fontAlgn="auto">
                <a:spcBef>
                  <a:spcPts val="0"/>
                </a:spcBef>
                <a:spcAft>
                  <a:spcPts val="0"/>
                </a:spcAft>
                <a:defRPr/>
              </a:pPr>
              <a:r>
                <a:rPr lang="en-US" sz="1000" dirty="0"/>
                <a:t>Loan Officer </a:t>
              </a:r>
            </a:p>
          </p:txBody>
        </p:sp>
        <p:sp>
          <p:nvSpPr>
            <p:cNvPr id="14" name="Rectangle 13">
              <a:extLst>
                <a:ext uri="{FF2B5EF4-FFF2-40B4-BE49-F238E27FC236}">
                  <a16:creationId xmlns:a16="http://schemas.microsoft.com/office/drawing/2014/main" id="{0DB8F71E-0E45-48AF-A235-601120EF39A0}"/>
                </a:ext>
              </a:extLst>
            </p:cNvPr>
            <p:cNvSpPr/>
            <p:nvPr/>
          </p:nvSpPr>
          <p:spPr>
            <a:xfrm>
              <a:off x="1524000" y="2895600"/>
              <a:ext cx="11430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1000" b="1" u="sng" dirty="0"/>
                <a:t>Diamension 2</a:t>
              </a:r>
            </a:p>
            <a:p>
              <a:pPr algn="ctr" fontAlgn="auto">
                <a:spcBef>
                  <a:spcPts val="0"/>
                </a:spcBef>
                <a:spcAft>
                  <a:spcPts val="0"/>
                </a:spcAft>
                <a:defRPr/>
              </a:pPr>
              <a:r>
                <a:rPr lang="en-US" sz="1000" dirty="0"/>
                <a:t>Branch </a:t>
              </a:r>
            </a:p>
          </p:txBody>
        </p:sp>
        <p:sp>
          <p:nvSpPr>
            <p:cNvPr id="15" name="Rectangle 14">
              <a:extLst>
                <a:ext uri="{FF2B5EF4-FFF2-40B4-BE49-F238E27FC236}">
                  <a16:creationId xmlns:a16="http://schemas.microsoft.com/office/drawing/2014/main" id="{34B78F23-0AA7-4356-969F-257839C05681}"/>
                </a:ext>
              </a:extLst>
            </p:cNvPr>
            <p:cNvSpPr/>
            <p:nvPr/>
          </p:nvSpPr>
          <p:spPr>
            <a:xfrm>
              <a:off x="3581400" y="2438400"/>
              <a:ext cx="11430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1000" b="1" u="sng" dirty="0"/>
                <a:t>Diamension 1</a:t>
              </a:r>
            </a:p>
            <a:p>
              <a:pPr algn="ctr" fontAlgn="auto">
                <a:spcBef>
                  <a:spcPts val="0"/>
                </a:spcBef>
                <a:spcAft>
                  <a:spcPts val="0"/>
                </a:spcAft>
                <a:defRPr/>
              </a:pPr>
              <a:r>
                <a:rPr lang="en-US" sz="1000" dirty="0"/>
                <a:t>State</a:t>
              </a:r>
            </a:p>
          </p:txBody>
        </p:sp>
        <p:sp>
          <p:nvSpPr>
            <p:cNvPr id="16" name="Rectangle 15">
              <a:extLst>
                <a:ext uri="{FF2B5EF4-FFF2-40B4-BE49-F238E27FC236}">
                  <a16:creationId xmlns:a16="http://schemas.microsoft.com/office/drawing/2014/main" id="{C67D1DFC-197A-427C-9D85-B6B182186A95}"/>
                </a:ext>
              </a:extLst>
            </p:cNvPr>
            <p:cNvSpPr/>
            <p:nvPr/>
          </p:nvSpPr>
          <p:spPr>
            <a:xfrm>
              <a:off x="5791200" y="2743200"/>
              <a:ext cx="11430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1000" b="1" u="sng" dirty="0"/>
                <a:t>Diamension</a:t>
              </a:r>
              <a:r>
                <a:rPr lang="en-US" b="1" u="sng" dirty="0"/>
                <a:t> </a:t>
              </a:r>
              <a:r>
                <a:rPr lang="en-US" sz="1000" b="1" u="sng" dirty="0"/>
                <a:t>6</a:t>
              </a:r>
            </a:p>
            <a:p>
              <a:pPr algn="ctr" fontAlgn="auto">
                <a:spcBef>
                  <a:spcPts val="0"/>
                </a:spcBef>
                <a:spcAft>
                  <a:spcPts val="0"/>
                </a:spcAft>
                <a:defRPr/>
              </a:pPr>
              <a:r>
                <a:rPr lang="en-US" sz="1000" dirty="0"/>
                <a:t>Product</a:t>
              </a:r>
            </a:p>
          </p:txBody>
        </p:sp>
        <p:cxnSp>
          <p:nvCxnSpPr>
            <p:cNvPr id="25" name="Straight Arrow Connector 24">
              <a:extLst>
                <a:ext uri="{FF2B5EF4-FFF2-40B4-BE49-F238E27FC236}">
                  <a16:creationId xmlns:a16="http://schemas.microsoft.com/office/drawing/2014/main" id="{2A181CA6-BE36-4369-9339-1070D57C389F}"/>
                </a:ext>
              </a:extLst>
            </p:cNvPr>
            <p:cNvCxnSpPr/>
            <p:nvPr/>
          </p:nvCxnSpPr>
          <p:spPr>
            <a:xfrm>
              <a:off x="2667000" y="3200400"/>
              <a:ext cx="13716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3B241E-C04D-4699-A5F1-8A6D15371AB8}"/>
                </a:ext>
              </a:extLst>
            </p:cNvPr>
            <p:cNvCxnSpPr/>
            <p:nvPr/>
          </p:nvCxnSpPr>
          <p:spPr>
            <a:xfrm flipH="1">
              <a:off x="4419600" y="3048000"/>
              <a:ext cx="13716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438BB3-6BE8-4D13-BF68-21A5AABCAF3A}"/>
                </a:ext>
              </a:extLst>
            </p:cNvPr>
            <p:cNvCxnSpPr>
              <a:stCxn id="15" idx="2"/>
              <a:endCxn id="6" idx="0"/>
            </p:cNvCxnSpPr>
            <p:nvPr/>
          </p:nvCxnSpPr>
          <p:spPr>
            <a:xfrm>
              <a:off x="4152900" y="3048000"/>
              <a:ext cx="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EBFE761-6428-48B7-9AA0-1DBDCF53557E}"/>
                </a:ext>
              </a:extLst>
            </p:cNvPr>
            <p:cNvCxnSpPr>
              <a:stCxn id="12" idx="0"/>
              <a:endCxn id="6" idx="2"/>
            </p:cNvCxnSpPr>
            <p:nvPr/>
          </p:nvCxnSpPr>
          <p:spPr>
            <a:xfrm flipV="1">
              <a:off x="4152900" y="41910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2AABC62-E115-47BE-894E-D69F41397C67}"/>
                </a:ext>
              </a:extLst>
            </p:cNvPr>
            <p:cNvCxnSpPr>
              <a:stCxn id="11" idx="3"/>
            </p:cNvCxnSpPr>
            <p:nvPr/>
          </p:nvCxnSpPr>
          <p:spPr>
            <a:xfrm flipV="1">
              <a:off x="2667000" y="3886200"/>
              <a:ext cx="91440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86DD6BF-78BF-4E47-B2FD-E595F9BFCBE8}"/>
              </a:ext>
            </a:extLst>
          </p:cNvPr>
          <p:cNvSpPr>
            <a:spLocks noGrp="1"/>
          </p:cNvSpPr>
          <p:nvPr>
            <p:ph type="title"/>
          </p:nvPr>
        </p:nvSpPr>
        <p:spPr/>
        <p:txBody>
          <a:bodyPr/>
          <a:lstStyle/>
          <a:p>
            <a:pPr eaLnBrk="1" hangingPunct="1"/>
            <a:r>
              <a:rPr lang="en-US" altLang="en-US"/>
              <a:t>Snow flake schema</a:t>
            </a:r>
          </a:p>
        </p:txBody>
      </p:sp>
      <p:pic>
        <p:nvPicPr>
          <p:cNvPr id="11267" name="Content Placeholder 3" descr="snowflake scema.bmp">
            <a:extLst>
              <a:ext uri="{FF2B5EF4-FFF2-40B4-BE49-F238E27FC236}">
                <a16:creationId xmlns:a16="http://schemas.microsoft.com/office/drawing/2014/main" id="{22C164E3-9F66-418B-844E-19535AEF280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1828800"/>
            <a:ext cx="4629150" cy="366712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41185" y="228600"/>
            <a:ext cx="8574088" cy="51276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200" b="1" i="0" u="none" strike="noStrike" kern="0" cap="none" spc="0" normalizeH="0" baseline="0" noProof="0" dirty="0">
              <a:ln>
                <a:noFill/>
              </a:ln>
              <a:solidFill>
                <a:schemeClr val="tx2"/>
              </a:solidFill>
              <a:effectLst/>
              <a:uLnTx/>
              <a:uFillTx/>
              <a:latin typeface="Calibri" pitchFamily="34" charset="0"/>
              <a:ea typeface="+mj-ea"/>
              <a:cs typeface="+mj-cs"/>
            </a:endParaRPr>
          </a:p>
        </p:txBody>
      </p:sp>
      <p:sp>
        <p:nvSpPr>
          <p:cNvPr id="5" name="Rectangle 3"/>
          <p:cNvSpPr txBox="1">
            <a:spLocks noChangeArrowheads="1"/>
          </p:cNvSpPr>
          <p:nvPr/>
        </p:nvSpPr>
        <p:spPr>
          <a:xfrm>
            <a:off x="241185" y="1066800"/>
            <a:ext cx="7772400" cy="4114800"/>
          </a:xfrm>
          <a:prstGeom prst="rect">
            <a:avLst/>
          </a:prstGeom>
        </p:spPr>
        <p:txBody>
          <a:bodyPr/>
          <a:lstStyle/>
          <a:p>
            <a:r>
              <a:rPr lang="en-US" sz="2000" b="0" u="sng" dirty="0">
                <a:solidFill>
                  <a:srgbClr val="0070C0"/>
                </a:solidFill>
                <a:latin typeface="Segoe UI" pitchFamily="34" charset="0"/>
                <a:ea typeface="Segoe UI" pitchFamily="34" charset="0"/>
                <a:cs typeface="Segoe UI" pitchFamily="34" charset="0"/>
              </a:rPr>
              <a:t>Session 1 :- </a:t>
            </a:r>
          </a:p>
          <a:p>
            <a:pPr>
              <a:buFont typeface="Arial" pitchFamily="34" charset="0"/>
              <a:buChar char="•"/>
            </a:pPr>
            <a:r>
              <a:rPr lang="en-US" sz="1600" b="0" dirty="0">
                <a:solidFill>
                  <a:srgbClr val="0070C0"/>
                </a:solidFill>
                <a:latin typeface="Segoe UI" pitchFamily="34" charset="0"/>
                <a:ea typeface="Segoe UI" pitchFamily="34" charset="0"/>
                <a:cs typeface="Segoe UI" pitchFamily="34" charset="0"/>
              </a:rPr>
              <a:t>  What is process flow for ETL Testing?</a:t>
            </a:r>
          </a:p>
          <a:p>
            <a:pPr>
              <a:buFont typeface="Arial" pitchFamily="34" charset="0"/>
              <a:buChar char="•"/>
            </a:pPr>
            <a:r>
              <a:rPr lang="en-US" sz="1600" b="0" dirty="0">
                <a:solidFill>
                  <a:srgbClr val="0070C0"/>
                </a:solidFill>
                <a:latin typeface="Segoe UI" pitchFamily="34" charset="0"/>
                <a:ea typeface="Segoe UI" pitchFamily="34" charset="0"/>
                <a:cs typeface="Segoe UI" pitchFamily="34" charset="0"/>
              </a:rPr>
              <a:t>   What is Data warehouse?</a:t>
            </a:r>
          </a:p>
          <a:p>
            <a:pPr>
              <a:buFont typeface="Arial" pitchFamily="34" charset="0"/>
              <a:buChar char="•"/>
            </a:pPr>
            <a:r>
              <a:rPr lang="en-US" sz="1600" b="0" dirty="0">
                <a:solidFill>
                  <a:srgbClr val="0070C0"/>
                </a:solidFill>
                <a:latin typeface="Segoe UI" pitchFamily="34" charset="0"/>
                <a:ea typeface="Segoe UI" pitchFamily="34" charset="0"/>
                <a:cs typeface="Segoe UI" pitchFamily="34" charset="0"/>
              </a:rPr>
              <a:t>   ETL Tools, DBs, Reporting Tools in Market</a:t>
            </a:r>
          </a:p>
          <a:p>
            <a:pPr>
              <a:buFont typeface="Arial" pitchFamily="34" charset="0"/>
              <a:buChar char="•"/>
            </a:pPr>
            <a:r>
              <a:rPr lang="en-US" sz="1600" b="0" dirty="0">
                <a:solidFill>
                  <a:srgbClr val="0070C0"/>
                </a:solidFill>
                <a:latin typeface="Segoe UI" pitchFamily="34" charset="0"/>
                <a:ea typeface="Segoe UI" pitchFamily="34" charset="0"/>
                <a:cs typeface="Segoe UI" pitchFamily="34" charset="0"/>
              </a:rPr>
              <a:t>   What are Principles of ETL Testing?</a:t>
            </a:r>
          </a:p>
          <a:p>
            <a:pPr>
              <a:buFont typeface="Arial" pitchFamily="34" charset="0"/>
              <a:buChar char="•"/>
            </a:pPr>
            <a:r>
              <a:rPr lang="en-US" sz="1600" b="0" dirty="0">
                <a:solidFill>
                  <a:srgbClr val="0070C0"/>
                </a:solidFill>
                <a:latin typeface="Segoe UI" pitchFamily="34" charset="0"/>
                <a:ea typeface="Segoe UI" pitchFamily="34" charset="0"/>
                <a:cs typeface="Segoe UI" pitchFamily="34" charset="0"/>
              </a:rPr>
              <a:t>   Learning of various methods to perform ETL testing</a:t>
            </a:r>
          </a:p>
          <a:p>
            <a:endParaRPr lang="en-US" sz="1600" b="0" dirty="0">
              <a:solidFill>
                <a:srgbClr val="0070C0"/>
              </a:solidFill>
              <a:latin typeface="Segoe UI" pitchFamily="34" charset="0"/>
              <a:ea typeface="Segoe UI" pitchFamily="34" charset="0"/>
              <a:cs typeface="Segoe UI" pitchFamily="34" charset="0"/>
            </a:endParaRPr>
          </a:p>
          <a:p>
            <a:endParaRPr lang="en-US" sz="1600" b="0" dirty="0">
              <a:solidFill>
                <a:srgbClr val="0070C0"/>
              </a:solidFill>
              <a:latin typeface="Segoe UI" pitchFamily="34" charset="0"/>
              <a:ea typeface="Segoe UI" pitchFamily="34" charset="0"/>
              <a:cs typeface="Segoe UI" pitchFamily="34" charset="0"/>
            </a:endParaRPr>
          </a:p>
          <a:p>
            <a:r>
              <a:rPr lang="en-US" sz="1600" b="0" u="sng" dirty="0">
                <a:solidFill>
                  <a:srgbClr val="0070C0"/>
                </a:solidFill>
                <a:latin typeface="Segoe UI" pitchFamily="34" charset="0"/>
                <a:ea typeface="Segoe UI" pitchFamily="34" charset="0"/>
                <a:cs typeface="Segoe UI" pitchFamily="34" charset="0"/>
              </a:rPr>
              <a:t>Session 2 :-</a:t>
            </a:r>
          </a:p>
          <a:p>
            <a:r>
              <a:rPr lang="en-US" sz="1600" b="0" u="sng" dirty="0">
                <a:solidFill>
                  <a:srgbClr val="0070C0"/>
                </a:solidFill>
                <a:latin typeface="Segoe UI" pitchFamily="34" charset="0"/>
                <a:ea typeface="Segoe UI" pitchFamily="34" charset="0"/>
                <a:cs typeface="Segoe UI" pitchFamily="34" charset="0"/>
              </a:rPr>
              <a:t>ETL validations </a:t>
            </a:r>
            <a:r>
              <a:rPr lang="en-US" sz="1600" b="0" u="sng">
                <a:solidFill>
                  <a:srgbClr val="0070C0"/>
                </a:solidFill>
                <a:latin typeface="Segoe UI" pitchFamily="34" charset="0"/>
                <a:ea typeface="Segoe UI" pitchFamily="34" charset="0"/>
                <a:cs typeface="Segoe UI" pitchFamily="34" charset="0"/>
              </a:rPr>
              <a:t>using talend </a:t>
            </a:r>
            <a:endParaRPr lang="en-US" sz="1600" b="0" u="sng" dirty="0">
              <a:solidFill>
                <a:srgbClr val="0070C0"/>
              </a:solidFill>
              <a:latin typeface="Segoe UI" pitchFamily="34" charset="0"/>
              <a:ea typeface="Segoe UI" pitchFamily="34" charset="0"/>
              <a:cs typeface="Segoe UI" pitchFamily="34" charset="0"/>
            </a:endParaRPr>
          </a:p>
          <a:p>
            <a:r>
              <a:rPr lang="en-US" sz="1600" b="0" dirty="0">
                <a:solidFill>
                  <a:srgbClr val="0070C0"/>
                </a:solidFill>
                <a:latin typeface="Segoe UI" pitchFamily="34" charset="0"/>
                <a:ea typeface="Segoe UI" pitchFamily="34" charset="0"/>
                <a:cs typeface="Segoe UI" pitchFamily="34" charset="0"/>
              </a:rPr>
              <a:t> ETL automation Tool – One Click</a:t>
            </a:r>
          </a:p>
          <a:p>
            <a:endParaRPr lang="en-US" sz="1600" b="0" dirty="0">
              <a:solidFill>
                <a:srgbClr val="0070C0"/>
              </a:solidFill>
              <a:latin typeface="Segoe UI" pitchFamily="34" charset="0"/>
              <a:ea typeface="Segoe UI" pitchFamily="34" charset="0"/>
              <a:cs typeface="Segoe UI" pitchFamily="34" charset="0"/>
            </a:endParaRPr>
          </a:p>
        </p:txBody>
      </p:sp>
      <p:sp>
        <p:nvSpPr>
          <p:cNvPr id="8" name="Rectangle 7"/>
          <p:cNvSpPr/>
          <p:nvPr/>
        </p:nvSpPr>
        <p:spPr>
          <a:xfrm>
            <a:off x="241185" y="228600"/>
            <a:ext cx="1741182" cy="461665"/>
          </a:xfrm>
          <a:prstGeom prst="rect">
            <a:avLst/>
          </a:prstGeom>
        </p:spPr>
        <p:txBody>
          <a:bodyPr wrap="none">
            <a:spAutoFit/>
          </a:bodyPr>
          <a:lstStyle/>
          <a:p>
            <a:r>
              <a:rPr lang="en-US" dirty="0">
                <a:solidFill>
                  <a:srgbClr val="0070C0"/>
                </a:solidFill>
              </a:rPr>
              <a:t>Objectives</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145935" y="856488"/>
            <a:ext cx="8686800" cy="5877686"/>
          </a:xfrm>
        </p:spPr>
        <p:txBody>
          <a:bodyPr/>
          <a:lstStyle/>
          <a:p>
            <a:r>
              <a:rPr lang="en-US" b="1" dirty="0"/>
              <a:t> Informatica PowerCenter  :-  </a:t>
            </a:r>
          </a:p>
          <a:p>
            <a:endParaRPr lang="en-US" b="1" dirty="0"/>
          </a:p>
          <a:p>
            <a:r>
              <a:rPr lang="en-US" dirty="0"/>
              <a:t>Informatica PowerCenter is a mature, feature-rich enterprise data integration platform for ETL workloads. </a:t>
            </a:r>
          </a:p>
          <a:p>
            <a:endParaRPr lang="en-US" dirty="0"/>
          </a:p>
          <a:p>
            <a:r>
              <a:rPr lang="en-US" b="1" dirty="0"/>
              <a:t>AWS Glue      :-  </a:t>
            </a:r>
          </a:p>
          <a:p>
            <a:endParaRPr lang="en-US" dirty="0"/>
          </a:p>
          <a:p>
            <a:r>
              <a:rPr lang="en-US" dirty="0"/>
              <a:t>AWS Glue is a fully managed ETL service from Amazon Web Services that is intended for big data and analytic workloads.</a:t>
            </a:r>
          </a:p>
          <a:p>
            <a:endParaRPr lang="en-US" dirty="0"/>
          </a:p>
          <a:p>
            <a:r>
              <a:rPr lang="en-US" dirty="0"/>
              <a:t> </a:t>
            </a:r>
            <a:r>
              <a:rPr lang="en-US" b="1" dirty="0" err="1"/>
              <a:t>Alooma</a:t>
            </a:r>
            <a:r>
              <a:rPr lang="en-US" b="1" dirty="0"/>
              <a:t> :-     </a:t>
            </a:r>
          </a:p>
          <a:p>
            <a:endParaRPr lang="en-US" b="1" dirty="0"/>
          </a:p>
          <a:p>
            <a:r>
              <a:rPr lang="en-US" b="1" dirty="0"/>
              <a:t> </a:t>
            </a:r>
            <a:r>
              <a:rPr lang="en-US" dirty="0"/>
              <a:t>Alooma is an ETL data migration tool for data warehouses in the cloud.</a:t>
            </a:r>
            <a:endParaRPr lang="en-US" b="1" dirty="0"/>
          </a:p>
          <a:p>
            <a:r>
              <a:rPr lang="en-US" dirty="0"/>
              <a:t>2019 Google acquired Alooma and restricted future signups only to Google Cloud Platform users</a:t>
            </a:r>
          </a:p>
        </p:txBody>
      </p:sp>
      <p:sp>
        <p:nvSpPr>
          <p:cNvPr id="3" name="Title 2"/>
          <p:cNvSpPr>
            <a:spLocks noGrp="1"/>
          </p:cNvSpPr>
          <p:nvPr>
            <p:ph type="title"/>
          </p:nvPr>
        </p:nvSpPr>
        <p:spPr/>
        <p:txBody>
          <a:bodyPr/>
          <a:lstStyle/>
          <a:p>
            <a:r>
              <a:rPr lang="en-US" dirty="0">
                <a:solidFill>
                  <a:srgbClr val="0070C0"/>
                </a:solidFill>
                <a:latin typeface="Segoe UI" pitchFamily="34" charset="0"/>
                <a:ea typeface="Segoe UI" pitchFamily="34" charset="0"/>
                <a:cs typeface="Segoe UI" pitchFamily="34" charset="0"/>
              </a:rPr>
              <a:t>ETL Tools </a:t>
            </a:r>
            <a:endParaRPr lang="en-US" dirty="0">
              <a:latin typeface="Calibri" pitchFamily="34" charset="0"/>
            </a:endParaRPr>
          </a:p>
        </p:txBody>
      </p:sp>
      <p:pic>
        <p:nvPicPr>
          <p:cNvPr id="1028" name="Picture 4" descr="Informatica">
            <a:extLst>
              <a:ext uri="{FF2B5EF4-FFF2-40B4-BE49-F238E27FC236}">
                <a16:creationId xmlns:a16="http://schemas.microsoft.com/office/drawing/2014/main" id="{C3C1FFFB-82C3-4F67-948C-24D01F489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742569"/>
            <a:ext cx="23812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 Amazon Linux AMI">
            <a:extLst>
              <a:ext uri="{FF2B5EF4-FFF2-40B4-BE49-F238E27FC236}">
                <a16:creationId xmlns:a16="http://schemas.microsoft.com/office/drawing/2014/main" id="{4BEB7B8D-8480-45C1-9176-4174AC4BF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425" y="2362200"/>
            <a:ext cx="1676400" cy="8814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looma image">
            <a:extLst>
              <a:ext uri="{FF2B5EF4-FFF2-40B4-BE49-F238E27FC236}">
                <a16:creationId xmlns:a16="http://schemas.microsoft.com/office/drawing/2014/main" id="{F5C93F71-E597-48A4-BBD4-58A84E32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038600"/>
            <a:ext cx="1190625" cy="685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31635" y="742188"/>
            <a:ext cx="8686800" cy="5877686"/>
          </a:xfrm>
        </p:spPr>
        <p:txBody>
          <a:bodyPr/>
          <a:lstStyle/>
          <a:p>
            <a:r>
              <a:rPr lang="en-US" b="1" dirty="0"/>
              <a:t> Talend :-  </a:t>
            </a:r>
          </a:p>
          <a:p>
            <a:endParaRPr lang="en-US" dirty="0"/>
          </a:p>
        </p:txBody>
      </p:sp>
      <p:sp>
        <p:nvSpPr>
          <p:cNvPr id="3" name="Title 2"/>
          <p:cNvSpPr>
            <a:spLocks noGrp="1"/>
          </p:cNvSpPr>
          <p:nvPr>
            <p:ph type="title"/>
          </p:nvPr>
        </p:nvSpPr>
        <p:spPr/>
        <p:txBody>
          <a:bodyPr/>
          <a:lstStyle/>
          <a:p>
            <a:r>
              <a:rPr lang="en-US" dirty="0">
                <a:solidFill>
                  <a:srgbClr val="0070C0"/>
                </a:solidFill>
                <a:latin typeface="Segoe UI" pitchFamily="34" charset="0"/>
                <a:ea typeface="Segoe UI" pitchFamily="34" charset="0"/>
                <a:cs typeface="Segoe UI" pitchFamily="34" charset="0"/>
              </a:rPr>
              <a:t>ETL Tools </a:t>
            </a:r>
            <a:endParaRPr lang="en-US" dirty="0">
              <a:latin typeface="Calibri" pitchFamily="34" charset="0"/>
            </a:endParaRPr>
          </a:p>
        </p:txBody>
      </p:sp>
      <p:pic>
        <p:nvPicPr>
          <p:cNvPr id="2050" name="Picture 2" descr="Talend Tutorial - Javatpoint">
            <a:extLst>
              <a:ext uri="{FF2B5EF4-FFF2-40B4-BE49-F238E27FC236}">
                <a16:creationId xmlns:a16="http://schemas.microsoft.com/office/drawing/2014/main" id="{F465904E-4FCF-4F3D-AA86-F79C0739F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62000"/>
            <a:ext cx="3581400" cy="1143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649566-3B0A-451F-B0C2-5077E30E1AF5}"/>
              </a:ext>
            </a:extLst>
          </p:cNvPr>
          <p:cNvSpPr/>
          <p:nvPr/>
        </p:nvSpPr>
        <p:spPr>
          <a:xfrm>
            <a:off x="304799" y="2090172"/>
            <a:ext cx="8413635" cy="2769989"/>
          </a:xfrm>
          <a:prstGeom prst="rect">
            <a:avLst/>
          </a:prstGeom>
        </p:spPr>
        <p:txBody>
          <a:bodyPr wrap="square">
            <a:spAutoFit/>
          </a:bodyPr>
          <a:lstStyle/>
          <a:p>
            <a:r>
              <a:rPr lang="en-US" sz="2000" b="0" dirty="0">
                <a:solidFill>
                  <a:srgbClr val="0A5DA7"/>
                </a:solidFill>
                <a:latin typeface="+mn-lt"/>
              </a:rPr>
              <a:t>Talend Data Integration</a:t>
            </a:r>
            <a:r>
              <a:rPr lang="en-US" sz="2000" b="0" dirty="0">
                <a:solidFill>
                  <a:srgbClr val="4C4C4C"/>
                </a:solidFill>
                <a:latin typeface="+mn-lt"/>
              </a:rPr>
              <a:t> is an open-source ETL data integration solution. The Talend platform is compatible with data sources both on-premises and in the cloud, and includes hundreds of pre-built integrations.</a:t>
            </a:r>
            <a:r>
              <a:rPr lang="en-US" sz="1800" b="0" dirty="0">
                <a:solidFill>
                  <a:srgbClr val="4C4C4C"/>
                </a:solidFill>
                <a:latin typeface="proxima-nova"/>
              </a:rPr>
              <a:t> </a:t>
            </a:r>
          </a:p>
          <a:p>
            <a:endParaRPr lang="en-US" sz="1800" b="0" dirty="0">
              <a:solidFill>
                <a:srgbClr val="4C4C4C"/>
              </a:solidFill>
              <a:latin typeface="proxima-nova"/>
            </a:endParaRPr>
          </a:p>
          <a:p>
            <a:endParaRPr lang="en-US" sz="1800" b="0" dirty="0">
              <a:solidFill>
                <a:srgbClr val="4C4C4C"/>
              </a:solidFill>
              <a:latin typeface="proxima-nova"/>
            </a:endParaRPr>
          </a:p>
          <a:p>
            <a:r>
              <a:rPr lang="en-US" sz="2000" b="0" dirty="0">
                <a:latin typeface="+mn-lt"/>
              </a:rPr>
              <a:t>Talend has received an average rating of 4.0 out of 5 stars on G2, based on 47 reviews. In addition, Talend has been named a “Leader” in the 2019 Gartner Magic Quadrant for Data Integration</a:t>
            </a:r>
            <a:endParaRPr lang="en-US" sz="2000" b="0" dirty="0">
              <a:solidFill>
                <a:srgbClr val="4C4C4C"/>
              </a:solidFill>
              <a:latin typeface="+mn-lt"/>
            </a:endParaRPr>
          </a:p>
          <a:p>
            <a:endParaRPr lang="en-US" sz="1800" dirty="0"/>
          </a:p>
        </p:txBody>
      </p:sp>
    </p:spTree>
    <p:extLst>
      <p:ext uri="{BB962C8B-B14F-4D97-AF65-F5344CB8AC3E}">
        <p14:creationId xmlns:p14="http://schemas.microsoft.com/office/powerpoint/2010/main" val="688573743"/>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31635" y="742188"/>
            <a:ext cx="8686800" cy="5877686"/>
          </a:xfrm>
        </p:spPr>
        <p:txBody>
          <a:bodyPr/>
          <a:lstStyle/>
          <a:p>
            <a:r>
              <a:rPr lang="en-US" b="1" dirty="0"/>
              <a:t> </a:t>
            </a:r>
            <a:endParaRPr lang="en-US" dirty="0"/>
          </a:p>
        </p:txBody>
      </p:sp>
      <p:sp>
        <p:nvSpPr>
          <p:cNvPr id="3" name="Title 2"/>
          <p:cNvSpPr>
            <a:spLocks noGrp="1"/>
          </p:cNvSpPr>
          <p:nvPr>
            <p:ph type="title"/>
          </p:nvPr>
        </p:nvSpPr>
        <p:spPr/>
        <p:txBody>
          <a:bodyPr/>
          <a:lstStyle/>
          <a:p>
            <a:r>
              <a:rPr lang="en-US" dirty="0">
                <a:solidFill>
                  <a:srgbClr val="0070C0"/>
                </a:solidFill>
                <a:latin typeface="Segoe UI" pitchFamily="34" charset="0"/>
                <a:ea typeface="Segoe UI" pitchFamily="34" charset="0"/>
                <a:cs typeface="Segoe UI" pitchFamily="34" charset="0"/>
              </a:rPr>
              <a:t>ETL  RDBMS DBs </a:t>
            </a:r>
            <a:endParaRPr lang="en-US" dirty="0">
              <a:latin typeface="Calibri" pitchFamily="34" charset="0"/>
            </a:endParaRPr>
          </a:p>
        </p:txBody>
      </p:sp>
      <p:sp>
        <p:nvSpPr>
          <p:cNvPr id="4" name="Rectangle 3">
            <a:extLst>
              <a:ext uri="{FF2B5EF4-FFF2-40B4-BE49-F238E27FC236}">
                <a16:creationId xmlns:a16="http://schemas.microsoft.com/office/drawing/2014/main" id="{E1649566-3B0A-451F-B0C2-5077E30E1AF5}"/>
              </a:ext>
            </a:extLst>
          </p:cNvPr>
          <p:cNvSpPr/>
          <p:nvPr/>
        </p:nvSpPr>
        <p:spPr>
          <a:xfrm>
            <a:off x="168217" y="762000"/>
            <a:ext cx="8550218" cy="5539978"/>
          </a:xfrm>
          <a:prstGeom prst="rect">
            <a:avLst/>
          </a:prstGeom>
        </p:spPr>
        <p:txBody>
          <a:bodyPr wrap="square">
            <a:spAutoFit/>
          </a:bodyPr>
          <a:lstStyle/>
          <a:p>
            <a:r>
              <a:rPr lang="en-US" u="sng" dirty="0"/>
              <a:t>Oracle :- </a:t>
            </a:r>
          </a:p>
          <a:p>
            <a:r>
              <a:rPr lang="en-US" sz="1400" b="0" dirty="0"/>
              <a:t> </a:t>
            </a:r>
          </a:p>
          <a:p>
            <a:r>
              <a:rPr lang="en-US" sz="1600" b="0" dirty="0"/>
              <a:t>Oracle developed by Oracle Corporation is the most popular relational database system (RDBMS). Not only Oracle is a RDBMS, but also provides functionality for Cloud, Document Store, Graph DBMS, Key-value storage, BLOG, and PDF Storages. Recently. Oracle just announced autonomous feature that allows database to be intelligent and self-managed.</a:t>
            </a:r>
          </a:p>
          <a:p>
            <a:r>
              <a:rPr lang="en-US" sz="1600" b="0" dirty="0"/>
              <a:t> The current version of Oracle Database is 18c</a:t>
            </a:r>
          </a:p>
          <a:p>
            <a:endParaRPr lang="en-US" sz="1800" dirty="0"/>
          </a:p>
          <a:p>
            <a:r>
              <a:rPr lang="en-US" b="0" dirty="0"/>
              <a:t> </a:t>
            </a:r>
            <a:r>
              <a:rPr lang="en-US" u="sng" dirty="0"/>
              <a:t>MySQL :- </a:t>
            </a:r>
          </a:p>
          <a:p>
            <a:r>
              <a:rPr lang="en-US" sz="1600" b="0" dirty="0"/>
              <a:t>MySQL is world’s most popular database that is open source and free. MySQL was acquired by Oracle as a part of Sun Microsystems acquisition in 2009.</a:t>
            </a:r>
          </a:p>
          <a:p>
            <a:endParaRPr lang="en-US" sz="1600" b="0" dirty="0"/>
          </a:p>
          <a:p>
            <a:r>
              <a:rPr lang="en-US" sz="1600" b="0" dirty="0"/>
              <a:t>Key properties of MySQL: -</a:t>
            </a:r>
          </a:p>
          <a:p>
            <a:endParaRPr lang="en-US" sz="1600" u="sng" dirty="0"/>
          </a:p>
          <a:p>
            <a:pPr marL="285750" indent="-285750">
              <a:buFont typeface="Arial" panose="020B0604020202020204" pitchFamily="34" charset="0"/>
              <a:buChar char="•"/>
            </a:pPr>
            <a:r>
              <a:rPr lang="en-US" sz="1400" b="0" dirty="0"/>
              <a:t>MySQL is a database management system.</a:t>
            </a:r>
          </a:p>
          <a:p>
            <a:pPr marL="285750" indent="-285750">
              <a:buFont typeface="Arial" panose="020B0604020202020204" pitchFamily="34" charset="0"/>
              <a:buChar char="•"/>
            </a:pPr>
            <a:r>
              <a:rPr lang="en-US" sz="1400" b="0" dirty="0"/>
              <a:t>MySQL databases are relational.</a:t>
            </a:r>
          </a:p>
          <a:p>
            <a:pPr marL="285750" indent="-285750">
              <a:buFont typeface="Arial" panose="020B0604020202020204" pitchFamily="34" charset="0"/>
              <a:buChar char="•"/>
            </a:pPr>
            <a:r>
              <a:rPr lang="en-US" sz="1400" b="0" dirty="0"/>
              <a:t>MySQL software is Open Source.</a:t>
            </a:r>
          </a:p>
          <a:p>
            <a:pPr marL="285750" indent="-285750">
              <a:buFont typeface="Arial" panose="020B0604020202020204" pitchFamily="34" charset="0"/>
              <a:buChar char="•"/>
            </a:pPr>
            <a:r>
              <a:rPr lang="en-US" sz="1400" b="0" dirty="0"/>
              <a:t>The MySQL Database Server is very fast, reliable, scalable, and easy to use.</a:t>
            </a:r>
          </a:p>
          <a:p>
            <a:pPr marL="285750" indent="-285750">
              <a:buFont typeface="Arial" panose="020B0604020202020204" pitchFamily="34" charset="0"/>
              <a:buChar char="•"/>
            </a:pPr>
            <a:r>
              <a:rPr lang="en-US" sz="1400" b="0" dirty="0"/>
              <a:t>MySQL Server works in client/server or embedded systems.</a:t>
            </a:r>
            <a:r>
              <a:rPr lang="en-US" b="0" dirty="0"/>
              <a:t> </a:t>
            </a:r>
          </a:p>
          <a:p>
            <a:endParaRPr lang="en-US" sz="1600" dirty="0"/>
          </a:p>
          <a:p>
            <a:endParaRPr lang="en-US" sz="1800" dirty="0"/>
          </a:p>
        </p:txBody>
      </p:sp>
    </p:spTree>
    <p:extLst>
      <p:ext uri="{BB962C8B-B14F-4D97-AF65-F5344CB8AC3E}">
        <p14:creationId xmlns:p14="http://schemas.microsoft.com/office/powerpoint/2010/main" val="3822861248"/>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31635" y="742188"/>
            <a:ext cx="8686800" cy="5877686"/>
          </a:xfrm>
        </p:spPr>
        <p:txBody>
          <a:bodyPr/>
          <a:lstStyle/>
          <a:p>
            <a:r>
              <a:rPr lang="en-US" b="1" dirty="0"/>
              <a:t> </a:t>
            </a:r>
            <a:endParaRPr lang="en-US" dirty="0"/>
          </a:p>
        </p:txBody>
      </p:sp>
      <p:sp>
        <p:nvSpPr>
          <p:cNvPr id="3" name="Title 2"/>
          <p:cNvSpPr>
            <a:spLocks noGrp="1"/>
          </p:cNvSpPr>
          <p:nvPr>
            <p:ph type="title"/>
          </p:nvPr>
        </p:nvSpPr>
        <p:spPr/>
        <p:txBody>
          <a:bodyPr/>
          <a:lstStyle/>
          <a:p>
            <a:r>
              <a:rPr lang="en-US" dirty="0">
                <a:solidFill>
                  <a:srgbClr val="0070C0"/>
                </a:solidFill>
                <a:latin typeface="Segoe UI" pitchFamily="34" charset="0"/>
                <a:ea typeface="Segoe UI" pitchFamily="34" charset="0"/>
                <a:cs typeface="Segoe UI" pitchFamily="34" charset="0"/>
              </a:rPr>
              <a:t>ETL DBs </a:t>
            </a:r>
            <a:endParaRPr lang="en-US" dirty="0">
              <a:latin typeface="Calibri" pitchFamily="34" charset="0"/>
            </a:endParaRPr>
          </a:p>
        </p:txBody>
      </p:sp>
      <p:sp>
        <p:nvSpPr>
          <p:cNvPr id="4" name="Rectangle 3">
            <a:extLst>
              <a:ext uri="{FF2B5EF4-FFF2-40B4-BE49-F238E27FC236}">
                <a16:creationId xmlns:a16="http://schemas.microsoft.com/office/drawing/2014/main" id="{E1649566-3B0A-451F-B0C2-5077E30E1AF5}"/>
              </a:ext>
            </a:extLst>
          </p:cNvPr>
          <p:cNvSpPr/>
          <p:nvPr/>
        </p:nvSpPr>
        <p:spPr>
          <a:xfrm>
            <a:off x="99926" y="762000"/>
            <a:ext cx="8550218" cy="5970865"/>
          </a:xfrm>
          <a:prstGeom prst="rect">
            <a:avLst/>
          </a:prstGeom>
        </p:spPr>
        <p:txBody>
          <a:bodyPr wrap="square">
            <a:spAutoFit/>
          </a:bodyPr>
          <a:lstStyle/>
          <a:p>
            <a:r>
              <a:rPr lang="en-US" sz="2000" u="sng" dirty="0"/>
              <a:t>SQL Server :-  </a:t>
            </a:r>
          </a:p>
          <a:p>
            <a:pPr marL="285750" indent="-285750">
              <a:buFont typeface="Arial" panose="020B0604020202020204" pitchFamily="34" charset="0"/>
              <a:buChar char="•"/>
            </a:pPr>
            <a:r>
              <a:rPr lang="en-US" sz="1600" b="0" dirty="0"/>
              <a:t>SQL Server database developed by Microsoft is one of the most popular databases in the world.</a:t>
            </a:r>
          </a:p>
          <a:p>
            <a:pPr marL="285750" indent="-285750">
              <a:buFont typeface="Arial" panose="020B0604020202020204" pitchFamily="34" charset="0"/>
              <a:buChar char="•"/>
            </a:pPr>
            <a:r>
              <a:rPr lang="en-US" sz="1600" b="0" dirty="0"/>
              <a:t>SQL Server is also a part of Microsoft’s Azure cloud as Azure SQL Server</a:t>
            </a:r>
          </a:p>
          <a:p>
            <a:pPr marL="285750" indent="-285750">
              <a:buFont typeface="Arial" panose="020B0604020202020204" pitchFamily="34" charset="0"/>
              <a:buChar char="•"/>
            </a:pPr>
            <a:r>
              <a:rPr lang="en-US" sz="1600" b="0" dirty="0"/>
              <a:t>The current version of SQL Server is SQL Server 2019.</a:t>
            </a:r>
          </a:p>
          <a:p>
            <a:pPr marL="285750" indent="-285750">
              <a:buFont typeface="Arial" panose="020B0604020202020204" pitchFamily="34" charset="0"/>
              <a:buChar char="•"/>
            </a:pPr>
            <a:endParaRPr lang="en-US" sz="1600" b="0" dirty="0"/>
          </a:p>
          <a:p>
            <a:r>
              <a:rPr lang="en-US" u="sng" dirty="0"/>
              <a:t>PostgreSQL :- </a:t>
            </a:r>
          </a:p>
          <a:p>
            <a:endParaRPr lang="en-US" u="sng" dirty="0"/>
          </a:p>
          <a:p>
            <a:r>
              <a:rPr lang="en-US" sz="1600" b="0" dirty="0"/>
              <a:t>PostgreSQL is a powerful, open source object-relational database system that uses and extends the SQL language combined with many features that safely store and scale the most complicated data workloads. </a:t>
            </a:r>
          </a:p>
          <a:p>
            <a:endParaRPr lang="en-US" sz="1600" b="0" dirty="0"/>
          </a:p>
          <a:p>
            <a:r>
              <a:rPr lang="en-US" u="sng" dirty="0"/>
              <a:t>IBM DB2 :- </a:t>
            </a:r>
          </a:p>
          <a:p>
            <a:endParaRPr lang="en-US" b="0" dirty="0"/>
          </a:p>
          <a:p>
            <a:r>
              <a:rPr lang="en-US" sz="1600" b="0" dirty="0"/>
              <a:t>IBM Db2 database is a relational database that delivers advanced data management and analytics capabilities for your transactional and warehousing workloads. This operational database is designed to deliver high performance, actionable insights, data availability, and reliability, and it is supported across Linux, Unix, and Windows operating systems.</a:t>
            </a:r>
          </a:p>
          <a:p>
            <a:endParaRPr lang="en-US" b="0" dirty="0"/>
          </a:p>
          <a:p>
            <a:endParaRPr lang="en-US" sz="1600" dirty="0"/>
          </a:p>
          <a:p>
            <a:endParaRPr lang="en-US" sz="1800" dirty="0"/>
          </a:p>
        </p:txBody>
      </p:sp>
    </p:spTree>
    <p:extLst>
      <p:ext uri="{BB962C8B-B14F-4D97-AF65-F5344CB8AC3E}">
        <p14:creationId xmlns:p14="http://schemas.microsoft.com/office/powerpoint/2010/main" val="1443711761"/>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31635" y="742188"/>
            <a:ext cx="8686800" cy="5877686"/>
          </a:xfrm>
        </p:spPr>
        <p:txBody>
          <a:bodyPr/>
          <a:lstStyle/>
          <a:p>
            <a:r>
              <a:rPr lang="en-US" b="1" dirty="0"/>
              <a:t> </a:t>
            </a:r>
            <a:endParaRPr lang="en-US" dirty="0"/>
          </a:p>
        </p:txBody>
      </p:sp>
      <p:sp>
        <p:nvSpPr>
          <p:cNvPr id="3" name="Title 2"/>
          <p:cNvSpPr>
            <a:spLocks noGrp="1"/>
          </p:cNvSpPr>
          <p:nvPr>
            <p:ph type="title"/>
          </p:nvPr>
        </p:nvSpPr>
        <p:spPr/>
        <p:txBody>
          <a:bodyPr/>
          <a:lstStyle/>
          <a:p>
            <a:r>
              <a:rPr lang="en-US" dirty="0">
                <a:solidFill>
                  <a:srgbClr val="0070C0"/>
                </a:solidFill>
                <a:latin typeface="Segoe UI" pitchFamily="34" charset="0"/>
                <a:ea typeface="Segoe UI" pitchFamily="34" charset="0"/>
                <a:cs typeface="Segoe UI" pitchFamily="34" charset="0"/>
              </a:rPr>
              <a:t>ETL DBs </a:t>
            </a:r>
            <a:endParaRPr lang="en-US" dirty="0">
              <a:latin typeface="Calibri" pitchFamily="34" charset="0"/>
            </a:endParaRPr>
          </a:p>
        </p:txBody>
      </p:sp>
      <p:sp>
        <p:nvSpPr>
          <p:cNvPr id="4" name="Rectangle 3">
            <a:extLst>
              <a:ext uri="{FF2B5EF4-FFF2-40B4-BE49-F238E27FC236}">
                <a16:creationId xmlns:a16="http://schemas.microsoft.com/office/drawing/2014/main" id="{E1649566-3B0A-451F-B0C2-5077E30E1AF5}"/>
              </a:ext>
            </a:extLst>
          </p:cNvPr>
          <p:cNvSpPr/>
          <p:nvPr/>
        </p:nvSpPr>
        <p:spPr>
          <a:xfrm>
            <a:off x="99926" y="762000"/>
            <a:ext cx="8550218" cy="1785104"/>
          </a:xfrm>
          <a:prstGeom prst="rect">
            <a:avLst/>
          </a:prstGeom>
        </p:spPr>
        <p:txBody>
          <a:bodyPr wrap="square">
            <a:spAutoFit/>
          </a:bodyPr>
          <a:lstStyle/>
          <a:p>
            <a:r>
              <a:rPr lang="en-US" sz="2000" u="sng" dirty="0"/>
              <a:t>Teradata  : -  </a:t>
            </a:r>
          </a:p>
          <a:p>
            <a:pPr marL="285750" indent="-285750">
              <a:buFont typeface="Arial" panose="020B0604020202020204" pitchFamily="34" charset="0"/>
              <a:buChar char="•"/>
            </a:pPr>
            <a:endParaRPr lang="en-US" sz="1400" b="0" dirty="0"/>
          </a:p>
          <a:p>
            <a:r>
              <a:rPr lang="en-US" sz="1400" b="0" dirty="0"/>
              <a:t>Teradata is one of the popular Relational Database Management System. It is mainly suitable for building large scale data warehousing applications. Teradata achieves this by the concept of parallelism. It is developed by the company called Teradata.</a:t>
            </a:r>
          </a:p>
          <a:p>
            <a:endParaRPr lang="en-US" sz="1600" dirty="0"/>
          </a:p>
          <a:p>
            <a:endParaRPr lang="en-US" sz="1800" dirty="0"/>
          </a:p>
        </p:txBody>
      </p:sp>
    </p:spTree>
    <p:extLst>
      <p:ext uri="{BB962C8B-B14F-4D97-AF65-F5344CB8AC3E}">
        <p14:creationId xmlns:p14="http://schemas.microsoft.com/office/powerpoint/2010/main" val="3247214917"/>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31635" y="742188"/>
            <a:ext cx="8686800" cy="5877686"/>
          </a:xfrm>
        </p:spPr>
        <p:txBody>
          <a:bodyPr/>
          <a:lstStyle/>
          <a:p>
            <a:r>
              <a:rPr lang="en-US" b="1" dirty="0"/>
              <a:t> </a:t>
            </a:r>
            <a:endParaRPr lang="en-US" dirty="0"/>
          </a:p>
        </p:txBody>
      </p:sp>
      <p:sp>
        <p:nvSpPr>
          <p:cNvPr id="3" name="Title 2"/>
          <p:cNvSpPr>
            <a:spLocks noGrp="1"/>
          </p:cNvSpPr>
          <p:nvPr>
            <p:ph type="title"/>
          </p:nvPr>
        </p:nvSpPr>
        <p:spPr/>
        <p:txBody>
          <a:bodyPr/>
          <a:lstStyle/>
          <a:p>
            <a:r>
              <a:rPr lang="en-US" dirty="0">
                <a:solidFill>
                  <a:srgbClr val="0070C0"/>
                </a:solidFill>
                <a:latin typeface="Segoe UI" pitchFamily="34" charset="0"/>
                <a:ea typeface="Segoe UI" pitchFamily="34" charset="0"/>
                <a:cs typeface="Segoe UI" pitchFamily="34" charset="0"/>
              </a:rPr>
              <a:t>Reporting Tools </a:t>
            </a:r>
            <a:endParaRPr lang="en-US" dirty="0">
              <a:latin typeface="Calibri" pitchFamily="34" charset="0"/>
            </a:endParaRPr>
          </a:p>
        </p:txBody>
      </p:sp>
      <p:sp>
        <p:nvSpPr>
          <p:cNvPr id="4" name="Rectangle 3">
            <a:extLst>
              <a:ext uri="{FF2B5EF4-FFF2-40B4-BE49-F238E27FC236}">
                <a16:creationId xmlns:a16="http://schemas.microsoft.com/office/drawing/2014/main" id="{E1649566-3B0A-451F-B0C2-5077E30E1AF5}"/>
              </a:ext>
            </a:extLst>
          </p:cNvPr>
          <p:cNvSpPr/>
          <p:nvPr/>
        </p:nvSpPr>
        <p:spPr>
          <a:xfrm>
            <a:off x="99926" y="762000"/>
            <a:ext cx="8550218" cy="6032421"/>
          </a:xfrm>
          <a:prstGeom prst="rect">
            <a:avLst/>
          </a:prstGeom>
        </p:spPr>
        <p:txBody>
          <a:bodyPr wrap="square">
            <a:spAutoFit/>
          </a:bodyPr>
          <a:lstStyle/>
          <a:p>
            <a:r>
              <a:rPr lang="en-US" u="sng" dirty="0"/>
              <a:t>Power BI for Office 365 – </a:t>
            </a:r>
          </a:p>
          <a:p>
            <a:r>
              <a:rPr lang="en-US" sz="1800" b="0" i="1" dirty="0"/>
              <a:t>sporting hundreds of data visualizations, built-in AI capabilities, Excel integration, and custom data connectors.</a:t>
            </a:r>
          </a:p>
          <a:p>
            <a:endParaRPr lang="en-US" sz="1800" b="0" i="1" dirty="0"/>
          </a:p>
          <a:p>
            <a:endParaRPr lang="en-US" sz="1800" b="0" i="1" dirty="0"/>
          </a:p>
          <a:p>
            <a:r>
              <a:rPr lang="en-US" u="sng" dirty="0">
                <a:hlinkClick r:id="rId2">
                  <a:extLst>
                    <a:ext uri="{A12FA001-AC4F-418D-AE19-62706E023703}">
                      <ahyp:hlinkClr xmlns:ahyp="http://schemas.microsoft.com/office/drawing/2018/hyperlinkcolor" val="tx"/>
                    </a:ext>
                  </a:extLst>
                </a:hlinkClick>
              </a:rPr>
              <a:t>Tableau</a:t>
            </a:r>
            <a:r>
              <a:rPr lang="en-US" u="sng" dirty="0"/>
              <a:t> –</a:t>
            </a:r>
          </a:p>
          <a:p>
            <a:r>
              <a:rPr lang="en-US" b="0" dirty="0"/>
              <a:t> </a:t>
            </a:r>
            <a:r>
              <a:rPr lang="en-US" sz="2000" b="0" i="1" dirty="0"/>
              <a:t>Tableau reporting tools are interactive with visual insights designed to combine, shape, clean and operationalize data flows.</a:t>
            </a:r>
            <a:endParaRPr lang="en-US" sz="2000" b="0" dirty="0"/>
          </a:p>
          <a:p>
            <a:endParaRPr lang="en-US" sz="1800" b="0" dirty="0"/>
          </a:p>
          <a:p>
            <a:endParaRPr lang="en-US" sz="1800" b="0" dirty="0"/>
          </a:p>
          <a:p>
            <a:r>
              <a:rPr lang="en-US" u="sng" dirty="0"/>
              <a:t>IBM Cognos Analytics :- </a:t>
            </a:r>
          </a:p>
          <a:p>
            <a:endParaRPr lang="en-US" sz="1800" b="0" dirty="0"/>
          </a:p>
          <a:p>
            <a:pPr marL="285750" indent="-285750">
              <a:buFont typeface="Wingdings" panose="05000000000000000000" pitchFamily="2" charset="2"/>
              <a:buChar char="q"/>
            </a:pPr>
            <a:r>
              <a:rPr lang="en-US" sz="1800" b="0" dirty="0"/>
              <a:t>Cognos Analytics is an AI-fueled business intelligence platform that supports the entire analytics cycle, from discovery to operationalization.</a:t>
            </a:r>
          </a:p>
          <a:p>
            <a:pPr marL="285750" indent="-285750">
              <a:buFont typeface="Wingdings" panose="05000000000000000000" pitchFamily="2" charset="2"/>
              <a:buChar char="q"/>
            </a:pPr>
            <a:r>
              <a:rPr lang="en-US" sz="1800" b="0" dirty="0"/>
              <a:t>Visualize, analyze and share actionable insights about your data with anyone in your organization.</a:t>
            </a:r>
          </a:p>
          <a:p>
            <a:pPr marL="285750" indent="-285750">
              <a:buFont typeface="Wingdings" panose="05000000000000000000" pitchFamily="2" charset="2"/>
              <a:buChar char="q"/>
            </a:pPr>
            <a:r>
              <a:rPr lang="en-US" sz="1800" b="0" dirty="0"/>
              <a:t>Deploy where and when you need it with support for </a:t>
            </a:r>
            <a:r>
              <a:rPr lang="en-US" sz="1800" b="0" dirty="0" err="1"/>
              <a:t>multicloud</a:t>
            </a:r>
            <a:r>
              <a:rPr lang="en-US" sz="1800" b="0" dirty="0"/>
              <a:t> environments – public, private, on premise, and on IBM Cloud Pak™ for Data</a:t>
            </a:r>
          </a:p>
          <a:p>
            <a:endParaRPr lang="en-US" sz="1800" b="0" dirty="0"/>
          </a:p>
          <a:p>
            <a:endParaRPr lang="en-US" sz="1800" dirty="0"/>
          </a:p>
        </p:txBody>
      </p:sp>
    </p:spTree>
    <p:extLst>
      <p:ext uri="{BB962C8B-B14F-4D97-AF65-F5344CB8AC3E}">
        <p14:creationId xmlns:p14="http://schemas.microsoft.com/office/powerpoint/2010/main" val="2658721166"/>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p:txBody>
          <a:bodyPr/>
          <a:lstStyle/>
          <a:p>
            <a:r>
              <a:rPr lang="en-US" sz="2400" dirty="0">
                <a:solidFill>
                  <a:srgbClr val="0070C0"/>
                </a:solidFill>
                <a:latin typeface="Segoe UI" pitchFamily="34" charset="0"/>
                <a:ea typeface="Segoe UI" pitchFamily="34" charset="0"/>
                <a:cs typeface="Segoe UI" pitchFamily="34" charset="0"/>
              </a:rPr>
              <a:t>Principles of ETL Testing</a:t>
            </a:r>
            <a:endParaRPr lang="en-US" dirty="0">
              <a:latin typeface="Calibri" pitchFamily="34" charset="0"/>
            </a:endParaRPr>
          </a:p>
        </p:txBody>
      </p:sp>
      <p:graphicFrame>
        <p:nvGraphicFramePr>
          <p:cNvPr id="4" name="Diagram 3"/>
          <p:cNvGraphicFramePr/>
          <p:nvPr>
            <p:extLst>
              <p:ext uri="{D42A27DB-BD31-4B8C-83A1-F6EECF244321}">
                <p14:modId xmlns:p14="http://schemas.microsoft.com/office/powerpoint/2010/main" val="312716521"/>
              </p:ext>
            </p:extLst>
          </p:nvPr>
        </p:nvGraphicFramePr>
        <p:xfrm>
          <a:off x="457200" y="1447800"/>
          <a:ext cx="8382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p:txBody>
          <a:bodyPr/>
          <a:lstStyle/>
          <a:p>
            <a:r>
              <a:rPr lang="en-US" sz="2400" dirty="0">
                <a:solidFill>
                  <a:srgbClr val="0070C0"/>
                </a:solidFill>
                <a:latin typeface="Segoe UI" pitchFamily="34" charset="0"/>
                <a:ea typeface="Segoe UI" pitchFamily="34" charset="0"/>
                <a:cs typeface="Segoe UI" pitchFamily="34" charset="0"/>
              </a:rPr>
              <a:t>1. Understand  Source-Target Mapping Document</a:t>
            </a:r>
            <a:endParaRPr lang="en-US" dirty="0">
              <a:latin typeface="Calibri" pitchFamily="34" charset="0"/>
            </a:endParaRPr>
          </a:p>
        </p:txBody>
      </p:sp>
      <p:sp>
        <p:nvSpPr>
          <p:cNvPr id="4" name="Content Placeholder 2"/>
          <p:cNvSpPr txBox="1">
            <a:spLocks/>
          </p:cNvSpPr>
          <p:nvPr/>
        </p:nvSpPr>
        <p:spPr>
          <a:xfrm>
            <a:off x="457200" y="1143000"/>
            <a:ext cx="8229600" cy="4876800"/>
          </a:xfrm>
          <a:prstGeom prst="rect">
            <a:avLst/>
          </a:prstGeom>
        </p:spPr>
        <p:txBody>
          <a:bodyPr>
            <a:no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ETL mapping document contains the source, target and business rules information.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 typical mapping document should contain the following information: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1) Mapping indicator(Values A:ADD, D:Delete, C:Change)</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 Change description (Used to indicate mapping changes)</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3) Key Indicator( Indicates whether the field is Primary key or not)</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4) Source Table/File Name</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5) Source Field Name</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6) Source Field Data Type</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7) Source Field Length</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8) Source Field Description(The description will be used as a meta data for end user)</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9) Business Rule</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10) Target Table Name</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11) Target Field Name</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12) Target Data Type</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13) Target Field Length</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14) Comment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a:xfrm>
            <a:off x="241185" y="212725"/>
            <a:ext cx="8714347" cy="549275"/>
          </a:xfrm>
          <a:noFill/>
          <a:ln w="9525">
            <a:noFill/>
            <a:miter lim="800000"/>
            <a:headEnd/>
            <a:tailEnd/>
          </a:ln>
          <a:effectLst/>
        </p:spPr>
        <p:txBody>
          <a:bodyPr vert="horz" wrap="square" lIns="0" tIns="45720" rIns="91440" bIns="45720" numCol="1" anchor="b" anchorCtr="0" compatLnSpc="1">
            <a:prstTxWarp prst="textNoShape">
              <a:avLst/>
            </a:prstTxWarp>
          </a:bodyPr>
          <a:lstStyle/>
          <a:p>
            <a:r>
              <a:rPr lang="en-US" sz="2400" dirty="0">
                <a:solidFill>
                  <a:srgbClr val="0070C0"/>
                </a:solidFill>
                <a:latin typeface="Segoe UI" pitchFamily="34" charset="0"/>
                <a:ea typeface="Segoe UI" pitchFamily="34" charset="0"/>
                <a:cs typeface="Segoe UI" pitchFamily="34" charset="0"/>
              </a:rPr>
              <a:t>Here is how the mapping will look like –</a:t>
            </a:r>
          </a:p>
        </p:txBody>
      </p:sp>
      <p:pic>
        <p:nvPicPr>
          <p:cNvPr id="4" name="Content Placeholder 3"/>
          <p:cNvPicPr>
            <a:picLocks/>
          </p:cNvPicPr>
          <p:nvPr/>
        </p:nvPicPr>
        <p:blipFill>
          <a:blip r:embed="rId2" cstate="print"/>
          <a:srcRect/>
          <a:stretch>
            <a:fillRect/>
          </a:stretch>
        </p:blipFill>
        <p:spPr bwMode="auto">
          <a:xfrm>
            <a:off x="381000" y="1905000"/>
            <a:ext cx="8534400" cy="2895600"/>
          </a:xfrm>
          <a:prstGeom prst="rect">
            <a:avLst/>
          </a:prstGeom>
          <a:noFill/>
          <a:ln w="9525">
            <a:noFill/>
            <a:miter lim="800000"/>
            <a:headEnd/>
            <a:tailEnd/>
          </a:ln>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p:txBody>
          <a:bodyPr/>
          <a:lstStyle/>
          <a:p>
            <a:r>
              <a:rPr lang="en-US" sz="2400" dirty="0">
                <a:solidFill>
                  <a:srgbClr val="0070C0"/>
                </a:solidFill>
              </a:rPr>
              <a:t>2. Determine Different Testing Methods</a:t>
            </a:r>
            <a:endParaRPr lang="en-US" dirty="0">
              <a:solidFill>
                <a:srgbClr val="0070C0"/>
              </a:solidFill>
              <a:latin typeface="Calibri" pitchFamily="34" charset="0"/>
            </a:endParaRPr>
          </a:p>
        </p:txBody>
      </p:sp>
      <p:sp>
        <p:nvSpPr>
          <p:cNvPr id="4" name="Content Placeholder 2"/>
          <p:cNvSpPr txBox="1">
            <a:spLocks/>
          </p:cNvSpPr>
          <p:nvPr/>
        </p:nvSpPr>
        <p:spPr>
          <a:xfrm>
            <a:off x="457200" y="1066800"/>
            <a:ext cx="8229600" cy="5059363"/>
          </a:xfrm>
          <a:prstGeom prst="rect">
            <a:avLst/>
          </a:prstGeom>
        </p:spPr>
        <p:txBody>
          <a:bodyPr>
            <a:normAutofit fontScale="77500" lnSpcReduction="20000"/>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2.1) Constraint Testing:</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In the phase of constraint testing, we identify whether the data is mapped from source to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target or not using below scenarios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1"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1. Not Null –</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NOT NULL constraint enforces a field to always contain a value. This means that you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cannot insert a new record, or update a record without adding a value to this field.</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E.g.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5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r>
              <a:rPr lang="en-US" sz="1500" b="0" dirty="0">
                <a:solidFill>
                  <a:schemeClr val="accent5">
                    <a:lumMod val="50000"/>
                  </a:schemeClr>
                </a:solidFill>
                <a:latin typeface="Segoe UI" panose="020B0502040204020203" pitchFamily="34" charset="0"/>
                <a:cs typeface="Segoe UI" panose="020B0502040204020203" pitchFamily="34" charset="0"/>
              </a:rPr>
              <a:t>CREATE TABLE Persons (</a:t>
            </a:r>
          </a:p>
          <a:p>
            <a:r>
              <a:rPr lang="en-US" sz="1500" b="0" dirty="0">
                <a:solidFill>
                  <a:schemeClr val="accent5">
                    <a:lumMod val="50000"/>
                  </a:schemeClr>
                </a:solidFill>
                <a:latin typeface="Segoe UI" panose="020B0502040204020203" pitchFamily="34" charset="0"/>
                <a:cs typeface="Segoe UI" panose="020B0502040204020203" pitchFamily="34" charset="0"/>
              </a:rPr>
              <a:t>    P_ID int NOT NULL,</a:t>
            </a:r>
          </a:p>
          <a:p>
            <a:r>
              <a:rPr lang="en-US" sz="1500" b="0" dirty="0">
                <a:solidFill>
                  <a:schemeClr val="accent5">
                    <a:lumMod val="50000"/>
                  </a:schemeClr>
                </a:solidFill>
                <a:latin typeface="Segoe UI" panose="020B0502040204020203" pitchFamily="34" charset="0"/>
                <a:cs typeface="Segoe UI" panose="020B0502040204020203" pitchFamily="34" charset="0"/>
              </a:rPr>
              <a:t>    </a:t>
            </a:r>
            <a:r>
              <a:rPr lang="en-US" sz="1500" b="0" dirty="0" err="1">
                <a:solidFill>
                  <a:schemeClr val="accent5">
                    <a:lumMod val="50000"/>
                  </a:schemeClr>
                </a:solidFill>
                <a:latin typeface="Segoe UI" panose="020B0502040204020203" pitchFamily="34" charset="0"/>
                <a:cs typeface="Segoe UI" panose="020B0502040204020203" pitchFamily="34" charset="0"/>
              </a:rPr>
              <a:t>LastName</a:t>
            </a:r>
            <a:r>
              <a:rPr lang="en-US" sz="1500" b="0" dirty="0">
                <a:solidFill>
                  <a:schemeClr val="accent5">
                    <a:lumMod val="50000"/>
                  </a:schemeClr>
                </a:solidFill>
                <a:latin typeface="Segoe UI" panose="020B0502040204020203" pitchFamily="34" charset="0"/>
                <a:cs typeface="Segoe UI" panose="020B0502040204020203" pitchFamily="34" charset="0"/>
              </a:rPr>
              <a:t> varchar(255) NOT NULL,</a:t>
            </a:r>
          </a:p>
          <a:p>
            <a:r>
              <a:rPr lang="en-US" sz="1500" b="0" dirty="0">
                <a:solidFill>
                  <a:schemeClr val="accent5">
                    <a:lumMod val="50000"/>
                  </a:schemeClr>
                </a:solidFill>
                <a:latin typeface="Segoe UI" panose="020B0502040204020203" pitchFamily="34" charset="0"/>
                <a:cs typeface="Segoe UI" panose="020B0502040204020203" pitchFamily="34" charset="0"/>
              </a:rPr>
              <a:t>    FirstName varchar(255) NOT NULL,</a:t>
            </a:r>
          </a:p>
          <a:p>
            <a:r>
              <a:rPr lang="en-US" sz="1500" b="0" dirty="0">
                <a:solidFill>
                  <a:schemeClr val="accent5">
                    <a:lumMod val="50000"/>
                  </a:schemeClr>
                </a:solidFill>
                <a:latin typeface="Segoe UI" panose="020B0502040204020203" pitchFamily="34" charset="0"/>
                <a:cs typeface="Segoe UI" panose="020B0502040204020203" pitchFamily="34" charset="0"/>
              </a:rPr>
              <a:t>    Address varchar(255),</a:t>
            </a:r>
          </a:p>
          <a:p>
            <a:r>
              <a:rPr lang="en-US" sz="1500" b="0" dirty="0">
                <a:solidFill>
                  <a:schemeClr val="accent5">
                    <a:lumMod val="50000"/>
                  </a:schemeClr>
                </a:solidFill>
                <a:latin typeface="Segoe UI" panose="020B0502040204020203" pitchFamily="34" charset="0"/>
                <a:cs typeface="Segoe UI" panose="020B0502040204020203" pitchFamily="34" charset="0"/>
              </a:rPr>
              <a:t>    City varchar(255)</a:t>
            </a:r>
          </a:p>
          <a:p>
            <a:r>
              <a:rPr lang="en-US" sz="1500" b="0" dirty="0">
                <a:solidFill>
                  <a:schemeClr val="accent5">
                    <a:lumMod val="50000"/>
                  </a:schemeClr>
                </a:solidFill>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INSERT INTO DBO.PERSONS (</a:t>
            </a:r>
            <a:r>
              <a:rPr lang="en-US" sz="1600" b="0" kern="0" dirty="0" err="1">
                <a:solidFill>
                  <a:srgbClr val="0070C0"/>
                </a:solidFill>
                <a:latin typeface="Segoe UI" pitchFamily="34" charset="0"/>
                <a:cs typeface="Segoe UI" pitchFamily="34" charset="0"/>
              </a:rPr>
              <a:t>P_ID,LastName,FirstName,Address,City</a:t>
            </a:r>
            <a:r>
              <a:rPr lang="en-US" sz="1600" b="0" kern="0" dirty="0">
                <a:solidFill>
                  <a:srgbClr val="0070C0"/>
                </a:solidFill>
                <a:latin typeface="Segoe UI" pitchFamily="34" charset="0"/>
                <a:cs typeface="Segoe UI" pitchFamily="34" charset="0"/>
              </a:rPr>
              <a:t>)</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VALUES</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(1000,NULL,NULL,'WHITEFILED','Bangalore')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p:txBody>
          <a:bodyPr/>
          <a:lstStyle/>
          <a:p>
            <a:r>
              <a:rPr lang="en-US" sz="2400" dirty="0">
                <a:solidFill>
                  <a:srgbClr val="0070C0"/>
                </a:solidFill>
                <a:latin typeface="Segoe UI" pitchFamily="34" charset="0"/>
                <a:ea typeface="Segoe UI" pitchFamily="34" charset="0"/>
                <a:cs typeface="Segoe UI" pitchFamily="34" charset="0"/>
              </a:rPr>
              <a:t>ETL Stands For Extract ,Transform and Load</a:t>
            </a:r>
            <a:endParaRPr lang="en-US" dirty="0">
              <a:latin typeface="Calibri" pitchFamily="34" charset="0"/>
            </a:endParaRPr>
          </a:p>
        </p:txBody>
      </p:sp>
      <p:graphicFrame>
        <p:nvGraphicFramePr>
          <p:cNvPr id="4" name="Diagram 3"/>
          <p:cNvGraphicFramePr/>
          <p:nvPr>
            <p:extLst>
              <p:ext uri="{D42A27DB-BD31-4B8C-83A1-F6EECF244321}">
                <p14:modId xmlns:p14="http://schemas.microsoft.com/office/powerpoint/2010/main" val="2034095806"/>
              </p:ext>
            </p:extLst>
          </p:nvPr>
        </p:nvGraphicFramePr>
        <p:xfrm>
          <a:off x="685800" y="1295400"/>
          <a:ext cx="7696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p:txBody>
          <a:bodyPr/>
          <a:lstStyle/>
          <a:p>
            <a:r>
              <a:rPr lang="en-US" sz="2400" dirty="0">
                <a:solidFill>
                  <a:srgbClr val="0070C0"/>
                </a:solidFill>
              </a:rPr>
              <a:t>2. Determine Different Testing Methods</a:t>
            </a:r>
            <a:endParaRPr lang="en-US" dirty="0">
              <a:solidFill>
                <a:srgbClr val="0070C0"/>
              </a:solidFill>
              <a:latin typeface="Calibri" pitchFamily="34" charset="0"/>
            </a:endParaRPr>
          </a:p>
        </p:txBody>
      </p:sp>
      <p:sp>
        <p:nvSpPr>
          <p:cNvPr id="4" name="Content Placeholder 2"/>
          <p:cNvSpPr txBox="1">
            <a:spLocks/>
          </p:cNvSpPr>
          <p:nvPr/>
        </p:nvSpPr>
        <p:spPr>
          <a:xfrm>
            <a:off x="457200" y="1066800"/>
            <a:ext cx="8229600" cy="5059363"/>
          </a:xfrm>
          <a:prstGeom prst="rect">
            <a:avLst/>
          </a:prstGeom>
        </p:spPr>
        <p:txBody>
          <a:bodyPr>
            <a:normAutofit/>
          </a:bodyPr>
          <a:lstStyle/>
          <a:p>
            <a:pPr lvl="0" eaLnBrk="0" hangingPunct="0">
              <a:spcAft>
                <a:spcPts val="600"/>
              </a:spcAft>
              <a:buClr>
                <a:schemeClr val="accent2"/>
              </a:buClr>
              <a:defRPr/>
            </a:pPr>
            <a:r>
              <a:rPr lang="en-US" sz="1600" u="sng" kern="0" dirty="0">
                <a:solidFill>
                  <a:srgbClr val="0070C0"/>
                </a:solidFill>
                <a:latin typeface="Segoe UI" pitchFamily="34" charset="0"/>
                <a:ea typeface="Segoe UI" pitchFamily="34" charset="0"/>
                <a:cs typeface="Segoe UI" pitchFamily="34" charset="0"/>
              </a:rPr>
              <a:t>Update Statement :- </a:t>
            </a:r>
          </a:p>
          <a:p>
            <a:pPr eaLnBrk="0" hangingPunct="0">
              <a:spcAft>
                <a:spcPts val="600"/>
              </a:spcAft>
              <a:buClr>
                <a:schemeClr val="accent2"/>
              </a:buClr>
              <a:defRPr/>
            </a:pPr>
            <a:endParaRPr lang="en-US" sz="1600" b="0" u="sng" kern="0" dirty="0">
              <a:solidFill>
                <a:srgbClr val="0070C0"/>
              </a:solidFill>
              <a:latin typeface="Segoe UI" pitchFamily="34" charset="0"/>
              <a:cs typeface="Segoe UI" pitchFamily="34" charset="0"/>
            </a:endParaRPr>
          </a:p>
          <a:p>
            <a:pPr eaLnBrk="0" hangingPunct="0">
              <a:spcAft>
                <a:spcPts val="600"/>
              </a:spcAft>
              <a:buClr>
                <a:schemeClr val="accent2"/>
              </a:buClr>
              <a:defRPr/>
            </a:pPr>
            <a:r>
              <a:rPr lang="en-US" sz="1600" b="0" u="sng" kern="0" dirty="0">
                <a:solidFill>
                  <a:srgbClr val="0070C0"/>
                </a:solidFill>
                <a:latin typeface="Segoe UI" pitchFamily="34" charset="0"/>
                <a:cs typeface="Segoe UI" pitchFamily="34" charset="0"/>
              </a:rPr>
              <a:t>UPDATE DBO.PERSONS</a:t>
            </a:r>
          </a:p>
          <a:p>
            <a:pPr eaLnBrk="0" hangingPunct="0">
              <a:spcAft>
                <a:spcPts val="600"/>
              </a:spcAft>
              <a:buClr>
                <a:schemeClr val="accent2"/>
              </a:buClr>
              <a:defRPr/>
            </a:pPr>
            <a:r>
              <a:rPr lang="en-US" sz="1600" b="0" u="sng" kern="0" dirty="0">
                <a:solidFill>
                  <a:srgbClr val="0070C0"/>
                </a:solidFill>
                <a:latin typeface="Segoe UI" pitchFamily="34" charset="0"/>
                <a:cs typeface="Segoe UI" pitchFamily="34" charset="0"/>
              </a:rPr>
              <a:t>SET </a:t>
            </a:r>
            <a:r>
              <a:rPr lang="en-US" sz="1600" b="0" u="sng" kern="0" dirty="0" err="1">
                <a:solidFill>
                  <a:srgbClr val="0070C0"/>
                </a:solidFill>
                <a:latin typeface="Segoe UI" pitchFamily="34" charset="0"/>
                <a:cs typeface="Segoe UI" pitchFamily="34" charset="0"/>
              </a:rPr>
              <a:t>LastName</a:t>
            </a:r>
            <a:r>
              <a:rPr lang="en-US" sz="1600" b="0" u="sng" kern="0" dirty="0">
                <a:solidFill>
                  <a:srgbClr val="0070C0"/>
                </a:solidFill>
                <a:latin typeface="Segoe UI" pitchFamily="34" charset="0"/>
                <a:cs typeface="Segoe UI" pitchFamily="34" charset="0"/>
              </a:rPr>
              <a:t> =NULL</a:t>
            </a:r>
          </a:p>
          <a:p>
            <a:pPr eaLnBrk="0" hangingPunct="0">
              <a:spcAft>
                <a:spcPts val="600"/>
              </a:spcAft>
              <a:buClr>
                <a:schemeClr val="accent2"/>
              </a:buClr>
              <a:defRPr/>
            </a:pPr>
            <a:r>
              <a:rPr lang="en-US" sz="1600" b="0" u="sng" kern="0" dirty="0">
                <a:solidFill>
                  <a:srgbClr val="0070C0"/>
                </a:solidFill>
                <a:latin typeface="Segoe UI" pitchFamily="34" charset="0"/>
                <a:cs typeface="Segoe UI" pitchFamily="34" charset="0"/>
              </a:rPr>
              <a:t>WHERE P_ID =1</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u="sng" kern="0" dirty="0">
                <a:solidFill>
                  <a:srgbClr val="0070C0"/>
                </a:solidFill>
                <a:latin typeface="Segoe UI" pitchFamily="34" charset="0"/>
                <a:ea typeface="Segoe UI" pitchFamily="34" charset="0"/>
                <a:cs typeface="Segoe UI" pitchFamily="34" charset="0"/>
              </a:rPr>
              <a:t>Select statement :- </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SELECT </a:t>
            </a:r>
            <a:r>
              <a:rPr lang="en-US" sz="1600" b="0" kern="0" dirty="0" err="1">
                <a:solidFill>
                  <a:srgbClr val="0070C0"/>
                </a:solidFill>
                <a:latin typeface="Segoe UI" pitchFamily="34" charset="0"/>
                <a:ea typeface="Segoe UI" pitchFamily="34" charset="0"/>
                <a:cs typeface="Segoe UI" pitchFamily="34" charset="0"/>
              </a:rPr>
              <a:t>LastName</a:t>
            </a:r>
            <a:r>
              <a:rPr lang="en-US" sz="1600" b="0" kern="0" dirty="0">
                <a:solidFill>
                  <a:srgbClr val="0070C0"/>
                </a:solidFill>
                <a:latin typeface="Segoe UI" pitchFamily="34" charset="0"/>
                <a:ea typeface="Segoe UI" pitchFamily="34" charset="0"/>
                <a:cs typeface="Segoe UI" pitchFamily="34" charset="0"/>
              </a:rPr>
              <a:t>, FirstName, Address FROM Persons</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WHERE Address IS NULL</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SELECT </a:t>
            </a:r>
            <a:r>
              <a:rPr lang="en-US" sz="1600" b="0" kern="0" dirty="0" err="1">
                <a:solidFill>
                  <a:srgbClr val="0070C0"/>
                </a:solidFill>
                <a:latin typeface="Segoe UI" pitchFamily="34" charset="0"/>
                <a:ea typeface="Segoe UI" pitchFamily="34" charset="0"/>
                <a:cs typeface="Segoe UI" pitchFamily="34" charset="0"/>
              </a:rPr>
              <a:t>LastName</a:t>
            </a:r>
            <a:r>
              <a:rPr lang="en-US" sz="1600" b="0" kern="0" dirty="0">
                <a:solidFill>
                  <a:srgbClr val="0070C0"/>
                </a:solidFill>
                <a:latin typeface="Segoe UI" pitchFamily="34" charset="0"/>
                <a:ea typeface="Segoe UI" pitchFamily="34" charset="0"/>
                <a:cs typeface="Segoe UI" pitchFamily="34" charset="0"/>
              </a:rPr>
              <a:t>, FirstName, Address FROM Persons</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WHERE Address IS NOT NULL</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4223950"/>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6" name="Content Placeholder 2"/>
          <p:cNvSpPr txBox="1">
            <a:spLocks/>
          </p:cNvSpPr>
          <p:nvPr/>
        </p:nvSpPr>
        <p:spPr>
          <a:xfrm>
            <a:off x="457200" y="762000"/>
            <a:ext cx="8229600" cy="5516563"/>
          </a:xfrm>
          <a:prstGeom prst="rect">
            <a:avLst/>
          </a:prstGeom>
        </p:spPr>
        <p:txBody>
          <a:bodyPr>
            <a:no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UNIQUE constraint uniquely identifies each record in a database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UNIQUE and PRIMARY KEY constraints both provide a guarantee for uniqueness for    </a:t>
            </a:r>
          </a:p>
          <a:p>
            <a:pPr marL="0" marR="0" lvl="0" indent="0" algn="l" defTabSz="914400" rtl="0" eaLnBrk="0" fontAlgn="base" latinLnBrk="0" hangingPunct="0">
              <a:lnSpc>
                <a:spcPct val="100000"/>
              </a:lnSpc>
              <a:spcBef>
                <a:spcPct val="0"/>
              </a:spcBef>
              <a:spcAft>
                <a:spcPts val="600"/>
              </a:spcAft>
              <a:buClr>
                <a:schemeClr val="accent2"/>
              </a:buClr>
              <a:buSzTx/>
              <a:tabLst/>
              <a:defRPr/>
            </a:pPr>
            <a:r>
              <a:rPr lang="en-US" sz="1600" b="0" kern="0" dirty="0">
                <a:solidFill>
                  <a:srgbClr val="0070C0"/>
                </a:solidFill>
                <a:latin typeface="Segoe UI" pitchFamily="34" charset="0"/>
                <a:ea typeface="Segoe UI" pitchFamily="34" charset="0"/>
                <a:cs typeface="Segoe UI" pitchFamily="34" charset="0"/>
              </a:rPr>
              <a:t>   </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 column or set of columns.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 PRIMARY KEY constraint automatically has a UNIQUE constraint defined on it.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Note that you can have many UNIQUE constraints per table, but only one PRIMARY </a:t>
            </a:r>
          </a:p>
          <a:p>
            <a:pPr marL="0" marR="0" lvl="0" indent="0" algn="l" defTabSz="914400" rtl="0" eaLnBrk="0" fontAlgn="base" latinLnBrk="0" hangingPunct="0">
              <a:lnSpc>
                <a:spcPct val="100000"/>
              </a:lnSpc>
              <a:spcBef>
                <a:spcPct val="0"/>
              </a:spcBef>
              <a:spcAft>
                <a:spcPts val="600"/>
              </a:spcAft>
              <a:buClr>
                <a:schemeClr val="accent2"/>
              </a:buClr>
              <a:buSzTx/>
              <a:tabLst/>
              <a:defRPr/>
            </a:pPr>
            <a:r>
              <a:rPr lang="en-US" sz="1600" b="0" kern="0" noProof="0" dirty="0">
                <a:solidFill>
                  <a:srgbClr val="0070C0"/>
                </a:solidFill>
                <a:latin typeface="Segoe UI" pitchFamily="34" charset="0"/>
                <a:ea typeface="Segoe UI" pitchFamily="34" charset="0"/>
                <a:cs typeface="Segoe UI" pitchFamily="34" charset="0"/>
              </a:rPr>
              <a:t>    </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KEY constraint per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E.g.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CREATE TABLE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Personsunique</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P_Id</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int UNIQUE,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LastName</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varchar</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(255) NOT NULL,</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FirstName</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varchar</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(255),</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Address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varchar</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(255),</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City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varchar</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(255)</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7" name="Rectangle 6"/>
          <p:cNvSpPr/>
          <p:nvPr/>
        </p:nvSpPr>
        <p:spPr>
          <a:xfrm>
            <a:off x="457200" y="300335"/>
            <a:ext cx="1316386" cy="461665"/>
          </a:xfrm>
          <a:prstGeom prst="rect">
            <a:avLst/>
          </a:prstGeom>
        </p:spPr>
        <p:txBody>
          <a:bodyPr wrap="none">
            <a:spAutoFit/>
          </a:bodyPr>
          <a:lstStyle/>
          <a:p>
            <a:pPr lvl="0" eaLnBrk="0" hangingPunct="0">
              <a:spcAft>
                <a:spcPts val="600"/>
              </a:spcAft>
              <a:buClr>
                <a:schemeClr val="accent2"/>
              </a:buClr>
              <a:defRPr/>
            </a:pPr>
            <a:r>
              <a:rPr lang="en-US" sz="1600" i="1" kern="0" dirty="0">
                <a:solidFill>
                  <a:srgbClr val="0070C0"/>
                </a:solidFill>
                <a:latin typeface="Segoe UI" pitchFamily="34" charset="0"/>
                <a:ea typeface="Segoe UI" pitchFamily="34" charset="0"/>
                <a:cs typeface="Segoe UI" pitchFamily="34" charset="0"/>
              </a:rPr>
              <a:t>2. Unique</a:t>
            </a:r>
            <a:r>
              <a:rPr lang="en-US" i="1" kern="0" dirty="0">
                <a:solidFill>
                  <a:srgbClr val="0070C0"/>
                </a:solidFill>
                <a:latin typeface="Segoe UI" pitchFamily="34" charset="0"/>
                <a:ea typeface="Segoe UI" pitchFamily="34" charset="0"/>
                <a:cs typeface="Segoe UI" pitchFamily="34" charset="0"/>
              </a:rPr>
              <a:t> -</a:t>
            </a:r>
            <a:endParaRPr lang="en-US" b="0" kern="0" dirty="0">
              <a:solidFill>
                <a:srgbClr val="0070C0"/>
              </a:solidFill>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241185" y="990600"/>
            <a:ext cx="8686800" cy="5486400"/>
          </a:xfrm>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6" name="Content Placeholder 2"/>
          <p:cNvSpPr txBox="1">
            <a:spLocks/>
          </p:cNvSpPr>
          <p:nvPr/>
        </p:nvSpPr>
        <p:spPr>
          <a:xfrm>
            <a:off x="457200" y="762000"/>
            <a:ext cx="8229600" cy="5516563"/>
          </a:xfrm>
          <a:prstGeom prst="rect">
            <a:avLst/>
          </a:prstGeom>
        </p:spPr>
        <p:txBody>
          <a:bodyPr>
            <a:no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sng"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Select statement to identify Unique values:- </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select P_ID,COUNT(*) FROM </a:t>
            </a:r>
            <a:r>
              <a:rPr lang="en-US" sz="1600" b="0" dirty="0" err="1">
                <a:solidFill>
                  <a:schemeClr val="accent5">
                    <a:lumMod val="50000"/>
                  </a:schemeClr>
                </a:solidFill>
              </a:rPr>
              <a:t>Personsunique</a:t>
            </a:r>
            <a:endParaRPr lang="en-US" sz="1600" b="0" dirty="0">
              <a:solidFill>
                <a:schemeClr val="accent5">
                  <a:lumMod val="50000"/>
                </a:schemeClr>
              </a:solidFill>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GROUP BY P_ID</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having count(*) &gt; 1</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Unique key allow to have single NULL value</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eaLnBrk="0" hangingPunct="0">
              <a:spcAft>
                <a:spcPts val="600"/>
              </a:spcAft>
              <a:buClr>
                <a:schemeClr val="accent2"/>
              </a:buClr>
              <a:defRPr/>
            </a:pPr>
            <a:r>
              <a:rPr lang="en-US" sz="1600" b="0" dirty="0"/>
              <a:t>INSERT</a:t>
            </a:r>
            <a:r>
              <a:rPr lang="en-US" sz="1600" b="0" kern="0" dirty="0">
                <a:solidFill>
                  <a:srgbClr val="0070C0"/>
                </a:solidFill>
                <a:latin typeface="Segoe UI" pitchFamily="34" charset="0"/>
                <a:cs typeface="Segoe UI" pitchFamily="34" charset="0"/>
              </a:rPr>
              <a:t> INTO [</a:t>
            </a:r>
            <a:r>
              <a:rPr lang="en-US" sz="1600" b="0" kern="0" dirty="0" err="1">
                <a:solidFill>
                  <a:srgbClr val="0070C0"/>
                </a:solidFill>
                <a:latin typeface="Segoe UI" pitchFamily="34" charset="0"/>
                <a:cs typeface="Segoe UI" pitchFamily="34" charset="0"/>
              </a:rPr>
              <a:t>dbo</a:t>
            </a:r>
            <a:r>
              <a:rPr lang="en-US" sz="1600" b="0" kern="0" dirty="0">
                <a:solidFill>
                  <a:srgbClr val="0070C0"/>
                </a:solidFill>
                <a:latin typeface="Segoe UI" pitchFamily="34" charset="0"/>
                <a:cs typeface="Segoe UI" pitchFamily="34" charset="0"/>
              </a:rPr>
              <a:t>].[</a:t>
            </a:r>
            <a:r>
              <a:rPr lang="en-US" sz="1600" b="0" dirty="0" err="1">
                <a:solidFill>
                  <a:schemeClr val="accent5">
                    <a:lumMod val="50000"/>
                  </a:schemeClr>
                </a:solidFill>
              </a:rPr>
              <a:t>Personsunique</a:t>
            </a:r>
            <a:r>
              <a:rPr lang="en-US" sz="1600" b="0" kern="0" dirty="0">
                <a:solidFill>
                  <a:srgbClr val="0070C0"/>
                </a:solidFill>
                <a:latin typeface="Segoe UI" pitchFamily="34" charset="0"/>
                <a:cs typeface="Segoe UI" pitchFamily="34" charset="0"/>
              </a:rPr>
              <a:t>]</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           ([</a:t>
            </a:r>
            <a:r>
              <a:rPr lang="en-US" sz="1600" b="0" kern="0" dirty="0" err="1">
                <a:solidFill>
                  <a:srgbClr val="0070C0"/>
                </a:solidFill>
                <a:latin typeface="Segoe UI" pitchFamily="34" charset="0"/>
                <a:cs typeface="Segoe UI" pitchFamily="34" charset="0"/>
              </a:rPr>
              <a:t>P_Id</a:t>
            </a:r>
            <a:r>
              <a:rPr lang="en-US" sz="1600" b="0" kern="0" dirty="0">
                <a:solidFill>
                  <a:srgbClr val="0070C0"/>
                </a:solidFill>
                <a:latin typeface="Segoe UI" pitchFamily="34" charset="0"/>
                <a:cs typeface="Segoe UI" pitchFamily="34" charset="0"/>
              </a:rPr>
              <a:t>]</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           ,[</a:t>
            </a:r>
            <a:r>
              <a:rPr lang="en-US" sz="1600" b="0" kern="0" dirty="0" err="1">
                <a:solidFill>
                  <a:srgbClr val="0070C0"/>
                </a:solidFill>
                <a:latin typeface="Segoe UI" pitchFamily="34" charset="0"/>
                <a:cs typeface="Segoe UI" pitchFamily="34" charset="0"/>
              </a:rPr>
              <a:t>LastName</a:t>
            </a:r>
            <a:r>
              <a:rPr lang="en-US" sz="1600" b="0" kern="0" dirty="0">
                <a:solidFill>
                  <a:srgbClr val="0070C0"/>
                </a:solidFill>
                <a:latin typeface="Segoe UI" pitchFamily="34" charset="0"/>
                <a:cs typeface="Segoe UI" pitchFamily="34" charset="0"/>
              </a:rPr>
              <a:t>]</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           ,[FirstName]</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           ,[Address]</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           ,[City])</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     VALUES</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           (NULL,'RAM','KOMAL','Irving,IL,62051’,’Texas')</a:t>
            </a:r>
          </a:p>
          <a:p>
            <a:pPr eaLnBrk="0" hangingPunct="0">
              <a:spcAft>
                <a:spcPts val="600"/>
              </a:spcAft>
              <a:buClr>
                <a:schemeClr val="accent2"/>
              </a:buClr>
              <a:defRPr/>
            </a:pPr>
            <a:endParaRPr lang="en-US" sz="1600" b="0" kern="0" dirty="0">
              <a:solidFill>
                <a:srgbClr val="0070C0"/>
              </a:solidFill>
              <a:latin typeface="Segoe UI" pitchFamily="34" charset="0"/>
              <a:cs typeface="Segoe UI" pitchFamily="34" charset="0"/>
            </a:endParaRP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7" name="Rectangle 6"/>
          <p:cNvSpPr/>
          <p:nvPr/>
        </p:nvSpPr>
        <p:spPr>
          <a:xfrm>
            <a:off x="457200" y="300335"/>
            <a:ext cx="1316386" cy="461665"/>
          </a:xfrm>
          <a:prstGeom prst="rect">
            <a:avLst/>
          </a:prstGeom>
        </p:spPr>
        <p:txBody>
          <a:bodyPr wrap="none">
            <a:spAutoFit/>
          </a:bodyPr>
          <a:lstStyle/>
          <a:p>
            <a:pPr lvl="0" eaLnBrk="0" hangingPunct="0">
              <a:spcAft>
                <a:spcPts val="600"/>
              </a:spcAft>
              <a:buClr>
                <a:schemeClr val="accent2"/>
              </a:buClr>
              <a:defRPr/>
            </a:pPr>
            <a:r>
              <a:rPr lang="en-US" sz="1600" i="1" kern="0" dirty="0">
                <a:solidFill>
                  <a:srgbClr val="0070C0"/>
                </a:solidFill>
                <a:latin typeface="Segoe UI" pitchFamily="34" charset="0"/>
                <a:ea typeface="Segoe UI" pitchFamily="34" charset="0"/>
                <a:cs typeface="Segoe UI" pitchFamily="34" charset="0"/>
              </a:rPr>
              <a:t>2. Unique</a:t>
            </a:r>
            <a:r>
              <a:rPr lang="en-US" i="1" kern="0" dirty="0">
                <a:solidFill>
                  <a:srgbClr val="0070C0"/>
                </a:solidFill>
                <a:latin typeface="Segoe UI" pitchFamily="34" charset="0"/>
                <a:ea typeface="Segoe UI" pitchFamily="34" charset="0"/>
                <a:cs typeface="Segoe UI" pitchFamily="34" charset="0"/>
              </a:rPr>
              <a:t> -</a:t>
            </a:r>
            <a:endParaRPr lang="en-US" b="0" kern="0" dirty="0">
              <a:solidFill>
                <a:srgbClr val="0070C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9508816"/>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6" name="Content Placeholder 2"/>
          <p:cNvSpPr txBox="1">
            <a:spLocks/>
          </p:cNvSpPr>
          <p:nvPr/>
        </p:nvSpPr>
        <p:spPr>
          <a:xfrm>
            <a:off x="457200" y="762000"/>
            <a:ext cx="8229600" cy="5867400"/>
          </a:xfrm>
          <a:prstGeom prst="rect">
            <a:avLst/>
          </a:prstGeom>
        </p:spPr>
        <p:txBody>
          <a:bodyPr>
            <a:noAutofit/>
          </a:bodyPr>
          <a:lstStyle/>
          <a:p>
            <a:r>
              <a:rPr lang="en-US" sz="1400" b="0" dirty="0">
                <a:solidFill>
                  <a:schemeClr val="accent5">
                    <a:lumMod val="50000"/>
                  </a:schemeClr>
                </a:solidFill>
              </a:rPr>
              <a:t>INSERT INTO [</a:t>
            </a:r>
            <a:r>
              <a:rPr lang="en-US" sz="1400" b="0" dirty="0" err="1">
                <a:solidFill>
                  <a:schemeClr val="accent5">
                    <a:lumMod val="50000"/>
                  </a:schemeClr>
                </a:solidFill>
              </a:rPr>
              <a:t>dbo</a:t>
            </a:r>
            <a:r>
              <a:rPr lang="en-US" sz="1400" b="0" dirty="0">
                <a:solidFill>
                  <a:schemeClr val="accent5">
                    <a:lumMod val="50000"/>
                  </a:schemeClr>
                </a:solidFill>
              </a:rPr>
              <a:t>].[</a:t>
            </a:r>
            <a:r>
              <a:rPr lang="en-US" sz="1400" b="0" dirty="0" err="1">
                <a:solidFill>
                  <a:schemeClr val="accent5">
                    <a:lumMod val="50000"/>
                  </a:schemeClr>
                </a:solidFill>
              </a:rPr>
              <a:t>Personsunique</a:t>
            </a:r>
            <a:r>
              <a:rPr lang="en-US" sz="1400" b="0" dirty="0">
                <a:solidFill>
                  <a:schemeClr val="accent5">
                    <a:lumMod val="50000"/>
                  </a:schemeClr>
                </a:solidFill>
              </a:rPr>
              <a:t>]</a:t>
            </a:r>
          </a:p>
          <a:p>
            <a:r>
              <a:rPr lang="en-US" sz="1400" b="0" dirty="0">
                <a:solidFill>
                  <a:schemeClr val="accent5">
                    <a:lumMod val="50000"/>
                  </a:schemeClr>
                </a:solidFill>
              </a:rPr>
              <a:t>           ([</a:t>
            </a:r>
            <a:r>
              <a:rPr lang="en-US" sz="1400" b="0" dirty="0" err="1">
                <a:solidFill>
                  <a:schemeClr val="accent5">
                    <a:lumMod val="50000"/>
                  </a:schemeClr>
                </a:solidFill>
              </a:rPr>
              <a:t>P_Id</a:t>
            </a:r>
            <a:r>
              <a:rPr lang="en-US" sz="1400" b="0" dirty="0">
                <a:solidFill>
                  <a:schemeClr val="accent5">
                    <a:lumMod val="50000"/>
                  </a:schemeClr>
                </a:solidFill>
              </a:rPr>
              <a:t>]</a:t>
            </a:r>
          </a:p>
          <a:p>
            <a:r>
              <a:rPr lang="en-US" sz="1400" b="0" dirty="0">
                <a:solidFill>
                  <a:schemeClr val="accent5">
                    <a:lumMod val="50000"/>
                  </a:schemeClr>
                </a:solidFill>
              </a:rPr>
              <a:t>           ,[</a:t>
            </a:r>
            <a:r>
              <a:rPr lang="en-US" sz="1400" b="0" dirty="0" err="1">
                <a:solidFill>
                  <a:schemeClr val="accent5">
                    <a:lumMod val="50000"/>
                  </a:schemeClr>
                </a:solidFill>
              </a:rPr>
              <a:t>LastName</a:t>
            </a:r>
            <a:r>
              <a:rPr lang="en-US" sz="1400" b="0" dirty="0">
                <a:solidFill>
                  <a:schemeClr val="accent5">
                    <a:lumMod val="50000"/>
                  </a:schemeClr>
                </a:solidFill>
              </a:rPr>
              <a:t>]</a:t>
            </a:r>
          </a:p>
          <a:p>
            <a:r>
              <a:rPr lang="en-US" sz="1400" b="0" dirty="0">
                <a:solidFill>
                  <a:schemeClr val="accent5">
                    <a:lumMod val="50000"/>
                  </a:schemeClr>
                </a:solidFill>
              </a:rPr>
              <a:t>           ,[FirstName]</a:t>
            </a:r>
          </a:p>
          <a:p>
            <a:r>
              <a:rPr lang="en-US" sz="1400" b="0" dirty="0">
                <a:solidFill>
                  <a:schemeClr val="accent5">
                    <a:lumMod val="50000"/>
                  </a:schemeClr>
                </a:solidFill>
              </a:rPr>
              <a:t>           ,[Address]</a:t>
            </a:r>
          </a:p>
          <a:p>
            <a:r>
              <a:rPr lang="en-US" sz="1400" b="0" dirty="0">
                <a:solidFill>
                  <a:schemeClr val="accent5">
                    <a:lumMod val="50000"/>
                  </a:schemeClr>
                </a:solidFill>
              </a:rPr>
              <a:t>           ,[City])</a:t>
            </a:r>
          </a:p>
          <a:p>
            <a:r>
              <a:rPr lang="en-US" sz="1400" b="0" dirty="0">
                <a:solidFill>
                  <a:schemeClr val="accent5">
                    <a:lumMod val="50000"/>
                  </a:schemeClr>
                </a:solidFill>
              </a:rPr>
              <a:t>     VALUES</a:t>
            </a:r>
          </a:p>
          <a:p>
            <a:r>
              <a:rPr lang="en-US" sz="1400" b="0" dirty="0">
                <a:solidFill>
                  <a:schemeClr val="accent5">
                    <a:lumMod val="50000"/>
                  </a:schemeClr>
                </a:solidFill>
              </a:rPr>
              <a:t>           (5,'RAM','KOMAL','Irving,IL,62051','Texas’)</a:t>
            </a:r>
          </a:p>
          <a:p>
            <a:endParaRPr lang="en-US" sz="1400" b="0" dirty="0"/>
          </a:p>
          <a:p>
            <a:r>
              <a:rPr lang="en-US" sz="1600" b="0" dirty="0">
                <a:solidFill>
                  <a:schemeClr val="accent5">
                    <a:lumMod val="50000"/>
                  </a:schemeClr>
                </a:solidFill>
              </a:rPr>
              <a:t>INSERT INTO [</a:t>
            </a:r>
            <a:r>
              <a:rPr lang="en-US" sz="1600" b="0" dirty="0" err="1">
                <a:solidFill>
                  <a:schemeClr val="accent5">
                    <a:lumMod val="50000"/>
                  </a:schemeClr>
                </a:solidFill>
              </a:rPr>
              <a:t>dbo</a:t>
            </a:r>
            <a:r>
              <a:rPr lang="en-US" sz="1600" b="0" dirty="0">
                <a:solidFill>
                  <a:schemeClr val="accent5">
                    <a:lumMod val="50000"/>
                  </a:schemeClr>
                </a:solidFill>
              </a:rPr>
              <a:t>].[</a:t>
            </a:r>
            <a:r>
              <a:rPr lang="en-US" sz="1600" b="0" dirty="0" err="1">
                <a:solidFill>
                  <a:schemeClr val="accent5">
                    <a:lumMod val="50000"/>
                  </a:schemeClr>
                </a:solidFill>
              </a:rPr>
              <a:t>Personsunique</a:t>
            </a:r>
            <a:r>
              <a:rPr lang="en-US" sz="1600" b="0" dirty="0">
                <a:solidFill>
                  <a:schemeClr val="accent5">
                    <a:lumMod val="50000"/>
                  </a:schemeClr>
                </a:solidFill>
              </a:rPr>
              <a:t>]</a:t>
            </a:r>
          </a:p>
          <a:p>
            <a:r>
              <a:rPr lang="en-US" sz="1600" b="0" dirty="0">
                <a:solidFill>
                  <a:schemeClr val="accent5">
                    <a:lumMod val="50000"/>
                  </a:schemeClr>
                </a:solidFill>
              </a:rPr>
              <a:t>           ([</a:t>
            </a:r>
            <a:r>
              <a:rPr lang="en-US" sz="1600" b="0" dirty="0" err="1">
                <a:solidFill>
                  <a:schemeClr val="accent5">
                    <a:lumMod val="50000"/>
                  </a:schemeClr>
                </a:solidFill>
              </a:rPr>
              <a:t>P_Id</a:t>
            </a:r>
            <a:r>
              <a:rPr lang="en-US" sz="1600" b="0" dirty="0">
                <a:solidFill>
                  <a:schemeClr val="accent5">
                    <a:lumMod val="50000"/>
                  </a:schemeClr>
                </a:solidFill>
              </a:rPr>
              <a:t>]</a:t>
            </a:r>
          </a:p>
          <a:p>
            <a:r>
              <a:rPr lang="en-US" sz="1600" b="0" dirty="0">
                <a:solidFill>
                  <a:schemeClr val="accent5">
                    <a:lumMod val="50000"/>
                  </a:schemeClr>
                </a:solidFill>
              </a:rPr>
              <a:t>           ,[</a:t>
            </a:r>
            <a:r>
              <a:rPr lang="en-US" sz="1600" b="0" dirty="0" err="1">
                <a:solidFill>
                  <a:schemeClr val="accent5">
                    <a:lumMod val="50000"/>
                  </a:schemeClr>
                </a:solidFill>
              </a:rPr>
              <a:t>LastName</a:t>
            </a:r>
            <a:r>
              <a:rPr lang="en-US" sz="1600" b="0" dirty="0">
                <a:solidFill>
                  <a:schemeClr val="accent5">
                    <a:lumMod val="50000"/>
                  </a:schemeClr>
                </a:solidFill>
              </a:rPr>
              <a:t>]</a:t>
            </a:r>
          </a:p>
          <a:p>
            <a:r>
              <a:rPr lang="en-US" sz="1600" b="0" dirty="0">
                <a:solidFill>
                  <a:schemeClr val="accent5">
                    <a:lumMod val="50000"/>
                  </a:schemeClr>
                </a:solidFill>
              </a:rPr>
              <a:t>           ,[FirstName]</a:t>
            </a:r>
          </a:p>
          <a:p>
            <a:r>
              <a:rPr lang="en-US" sz="1600" b="0" dirty="0">
                <a:solidFill>
                  <a:schemeClr val="accent5">
                    <a:lumMod val="50000"/>
                  </a:schemeClr>
                </a:solidFill>
              </a:rPr>
              <a:t>           ,[Address]</a:t>
            </a:r>
          </a:p>
          <a:p>
            <a:r>
              <a:rPr lang="en-US" sz="1600" b="0" dirty="0">
                <a:solidFill>
                  <a:schemeClr val="accent5">
                    <a:lumMod val="50000"/>
                  </a:schemeClr>
                </a:solidFill>
              </a:rPr>
              <a:t>           ,[City])</a:t>
            </a:r>
          </a:p>
          <a:p>
            <a:r>
              <a:rPr lang="en-US" sz="1600" b="0" dirty="0">
                <a:solidFill>
                  <a:schemeClr val="accent5">
                    <a:lumMod val="50000"/>
                  </a:schemeClr>
                </a:solidFill>
              </a:rPr>
              <a:t>     VALUES</a:t>
            </a:r>
          </a:p>
          <a:p>
            <a:r>
              <a:rPr lang="en-US" sz="1600" b="0" dirty="0">
                <a:solidFill>
                  <a:schemeClr val="accent5">
                    <a:lumMod val="50000"/>
                  </a:schemeClr>
                </a:solidFill>
              </a:rPr>
              <a:t>           (NULL,'MADHAV','Guru','Irving,IL,62051','BANGALORE’)</a:t>
            </a:r>
          </a:p>
          <a:p>
            <a:endParaRPr lang="en-US" sz="1600" b="0" dirty="0">
              <a:solidFill>
                <a:schemeClr val="accent5">
                  <a:lumMod val="50000"/>
                </a:schemeClr>
              </a:solidFill>
            </a:endParaRPr>
          </a:p>
          <a:p>
            <a:endParaRPr lang="en-US" sz="1600" b="0" dirty="0">
              <a:solidFill>
                <a:schemeClr val="accent5">
                  <a:lumMod val="50000"/>
                </a:schemeClr>
              </a:solidFill>
            </a:endParaRPr>
          </a:p>
          <a:p>
            <a:endParaRPr lang="en-US" sz="1600" b="0" dirty="0">
              <a:solidFill>
                <a:schemeClr val="accent5">
                  <a:lumMod val="50000"/>
                </a:schemeClr>
              </a:solidFill>
            </a:endParaRPr>
          </a:p>
          <a:p>
            <a:pPr eaLnBrk="0" hangingPunct="0">
              <a:spcAft>
                <a:spcPts val="600"/>
              </a:spcAft>
              <a:buClr>
                <a:schemeClr val="accent2"/>
              </a:buClr>
              <a:defRPr/>
            </a:pPr>
            <a:endParaRPr lang="en-US" sz="1600" b="0" kern="0" dirty="0">
              <a:solidFill>
                <a:srgbClr val="0070C0"/>
              </a:solidFill>
              <a:latin typeface="Segoe UI" pitchFamily="34" charset="0"/>
              <a:cs typeface="Segoe UI" pitchFamily="34" charset="0"/>
            </a:endParaRP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7" name="Rectangle 6"/>
          <p:cNvSpPr/>
          <p:nvPr/>
        </p:nvSpPr>
        <p:spPr>
          <a:xfrm>
            <a:off x="457200" y="300335"/>
            <a:ext cx="1316386" cy="461665"/>
          </a:xfrm>
          <a:prstGeom prst="rect">
            <a:avLst/>
          </a:prstGeom>
        </p:spPr>
        <p:txBody>
          <a:bodyPr wrap="none">
            <a:spAutoFit/>
          </a:bodyPr>
          <a:lstStyle/>
          <a:p>
            <a:pPr lvl="0" eaLnBrk="0" hangingPunct="0">
              <a:spcAft>
                <a:spcPts val="600"/>
              </a:spcAft>
              <a:buClr>
                <a:schemeClr val="accent2"/>
              </a:buClr>
              <a:defRPr/>
            </a:pPr>
            <a:r>
              <a:rPr lang="en-US" sz="1600" i="1" kern="0" dirty="0">
                <a:solidFill>
                  <a:srgbClr val="0070C0"/>
                </a:solidFill>
                <a:latin typeface="Segoe UI" pitchFamily="34" charset="0"/>
                <a:ea typeface="Segoe UI" pitchFamily="34" charset="0"/>
                <a:cs typeface="Segoe UI" pitchFamily="34" charset="0"/>
              </a:rPr>
              <a:t>2. Unique</a:t>
            </a:r>
            <a:r>
              <a:rPr lang="en-US" i="1" kern="0" dirty="0">
                <a:solidFill>
                  <a:srgbClr val="0070C0"/>
                </a:solidFill>
                <a:latin typeface="Segoe UI" pitchFamily="34" charset="0"/>
                <a:ea typeface="Segoe UI" pitchFamily="34" charset="0"/>
                <a:cs typeface="Segoe UI" pitchFamily="34" charset="0"/>
              </a:rPr>
              <a:t> -</a:t>
            </a:r>
            <a:endParaRPr lang="en-US" b="0" kern="0" dirty="0">
              <a:solidFill>
                <a:srgbClr val="0070C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9632347"/>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4" name="Subtitle 2"/>
          <p:cNvSpPr txBox="1">
            <a:spLocks/>
          </p:cNvSpPr>
          <p:nvPr/>
        </p:nvSpPr>
        <p:spPr>
          <a:xfrm>
            <a:off x="381000" y="838200"/>
            <a:ext cx="7772400" cy="5715000"/>
          </a:xfrm>
          <a:prstGeom prst="rect">
            <a:avLst/>
          </a:prstGeom>
        </p:spPr>
        <p:txBody>
          <a:bodyPr>
            <a:no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1"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PRIMARY KEY constraint uniquely identifies each record in a database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Primary keys must contain unique values.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 primary key column cannot contain NULL values.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Most tables should have a primary key, and each table can have only ONE primary </a:t>
            </a:r>
          </a:p>
          <a:p>
            <a:pPr marL="0" marR="0" lvl="0" indent="0" algn="l" defTabSz="914400" rtl="0" eaLnBrk="0" fontAlgn="base" latinLnBrk="0" hangingPunct="0">
              <a:lnSpc>
                <a:spcPct val="100000"/>
              </a:lnSpc>
              <a:spcBef>
                <a:spcPct val="0"/>
              </a:spcBef>
              <a:spcAft>
                <a:spcPts val="600"/>
              </a:spcAft>
              <a:buClr>
                <a:schemeClr val="accent2"/>
              </a:buClr>
              <a:buSzTx/>
              <a:tabLst/>
              <a:defRPr/>
            </a:pPr>
            <a:r>
              <a:rPr lang="en-US" sz="1600" b="0" kern="0" dirty="0">
                <a:solidFill>
                  <a:srgbClr val="0070C0"/>
                </a:solidFill>
                <a:latin typeface="Segoe UI" pitchFamily="34" charset="0"/>
                <a:ea typeface="Segoe UI" pitchFamily="34" charset="0"/>
                <a:cs typeface="Segoe UI" pitchFamily="34" charset="0"/>
              </a:rPr>
              <a:t>   </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key.</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E.g.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r>
              <a:rPr lang="en-US" sz="1400" b="0" dirty="0">
                <a:solidFill>
                  <a:srgbClr val="0070C0"/>
                </a:solidFill>
              </a:rPr>
              <a:t>CREATE TABLE </a:t>
            </a:r>
            <a:r>
              <a:rPr lang="en-US" sz="1400" b="0" dirty="0" err="1">
                <a:solidFill>
                  <a:srgbClr val="0070C0"/>
                </a:solidFill>
              </a:rPr>
              <a:t>PersonsPrimary</a:t>
            </a:r>
            <a:endParaRPr lang="en-US" sz="1400" b="0" dirty="0">
              <a:solidFill>
                <a:srgbClr val="0070C0"/>
              </a:solidFill>
            </a:endParaRPr>
          </a:p>
          <a:p>
            <a:r>
              <a:rPr lang="en-US" sz="1400" b="0" dirty="0">
                <a:solidFill>
                  <a:srgbClr val="0070C0"/>
                </a:solidFill>
              </a:rPr>
              <a:t>(</a:t>
            </a:r>
          </a:p>
          <a:p>
            <a:r>
              <a:rPr lang="en-US" sz="1400" b="0" dirty="0" err="1">
                <a:solidFill>
                  <a:srgbClr val="0070C0"/>
                </a:solidFill>
              </a:rPr>
              <a:t>P_Id</a:t>
            </a:r>
            <a:r>
              <a:rPr lang="en-US" sz="1400" b="0" dirty="0">
                <a:solidFill>
                  <a:srgbClr val="0070C0"/>
                </a:solidFill>
              </a:rPr>
              <a:t> int NOT NULL,</a:t>
            </a:r>
          </a:p>
          <a:p>
            <a:r>
              <a:rPr lang="en-US" sz="1400" b="0" dirty="0">
                <a:solidFill>
                  <a:srgbClr val="0070C0"/>
                </a:solidFill>
              </a:rPr>
              <a:t>FirstName varchar(255),</a:t>
            </a:r>
          </a:p>
          <a:p>
            <a:r>
              <a:rPr lang="en-US" sz="1400" b="0" dirty="0">
                <a:solidFill>
                  <a:srgbClr val="0070C0"/>
                </a:solidFill>
              </a:rPr>
              <a:t>City varchar(255),</a:t>
            </a:r>
          </a:p>
          <a:p>
            <a:r>
              <a:rPr lang="en-US" sz="1400" b="0" dirty="0">
                <a:solidFill>
                  <a:srgbClr val="0070C0"/>
                </a:solidFill>
              </a:rPr>
              <a:t>PRIMARY KEY (</a:t>
            </a:r>
            <a:r>
              <a:rPr lang="en-US" sz="1400" b="0" dirty="0" err="1">
                <a:solidFill>
                  <a:srgbClr val="0070C0"/>
                </a:solidFill>
              </a:rPr>
              <a:t>P_Id</a:t>
            </a:r>
            <a:r>
              <a:rPr lang="en-US" sz="1400" b="0" dirty="0">
                <a:solidFill>
                  <a:srgbClr val="0070C0"/>
                </a:solidFill>
              </a:rPr>
              <a:t>)</a:t>
            </a:r>
          </a:p>
          <a:p>
            <a:r>
              <a:rPr lang="en-US" sz="1400" b="0" dirty="0">
                <a:solidFill>
                  <a:srgbClr val="0070C0"/>
                </a:solidFill>
              </a:rPr>
              <a: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5" name="Rectangle 4"/>
          <p:cNvSpPr/>
          <p:nvPr/>
        </p:nvSpPr>
        <p:spPr>
          <a:xfrm>
            <a:off x="381000" y="397877"/>
            <a:ext cx="1741182" cy="338554"/>
          </a:xfrm>
          <a:prstGeom prst="rect">
            <a:avLst/>
          </a:prstGeom>
        </p:spPr>
        <p:txBody>
          <a:bodyPr wrap="none">
            <a:spAutoFit/>
          </a:bodyPr>
          <a:lstStyle/>
          <a:p>
            <a:pPr lvl="0" eaLnBrk="0" hangingPunct="0">
              <a:spcAft>
                <a:spcPts val="600"/>
              </a:spcAft>
              <a:buClr>
                <a:schemeClr val="accent2"/>
              </a:buClr>
              <a:defRPr/>
            </a:pPr>
            <a:r>
              <a:rPr lang="en-US" sz="1600" i="1" kern="0" dirty="0">
                <a:solidFill>
                  <a:srgbClr val="0070C0"/>
                </a:solidFill>
                <a:latin typeface="Segoe UI" pitchFamily="34" charset="0"/>
                <a:ea typeface="Segoe UI" pitchFamily="34" charset="0"/>
                <a:cs typeface="Segoe UI" pitchFamily="34" charset="0"/>
              </a:rPr>
              <a:t>3. Primary Key -</a:t>
            </a:r>
            <a:endParaRPr lang="en-US" sz="1600" b="0" kern="0" dirty="0">
              <a:solidFill>
                <a:srgbClr val="0070C0"/>
              </a:solidFill>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4" name="Subtitle 2"/>
          <p:cNvSpPr txBox="1">
            <a:spLocks/>
          </p:cNvSpPr>
          <p:nvPr/>
        </p:nvSpPr>
        <p:spPr>
          <a:xfrm>
            <a:off x="381000" y="838200"/>
            <a:ext cx="7772400" cy="5715000"/>
          </a:xfrm>
          <a:prstGeom prst="rect">
            <a:avLst/>
          </a:prstGeom>
        </p:spPr>
        <p:txBody>
          <a:bodyPr>
            <a:no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1"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1) primary key should be unique values</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select P_ID,COUNT(*) FROM </a:t>
            </a:r>
            <a:r>
              <a:rPr lang="en-US" sz="1600" b="0" kern="0" dirty="0" err="1">
                <a:solidFill>
                  <a:srgbClr val="0070C0"/>
                </a:solidFill>
                <a:latin typeface="Segoe UI" pitchFamily="34" charset="0"/>
                <a:ea typeface="Segoe UI" pitchFamily="34" charset="0"/>
                <a:cs typeface="Segoe UI" pitchFamily="34" charset="0"/>
              </a:rPr>
              <a:t>PersonsPrimary</a:t>
            </a: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GROUP BY P_ID</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HAVING COUNT(*) &gt; 1</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2) Primary key should not have null values</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select * from </a:t>
            </a:r>
            <a:r>
              <a:rPr lang="en-US" sz="1600" b="0" kern="0" dirty="0" err="1">
                <a:solidFill>
                  <a:srgbClr val="0070C0"/>
                </a:solidFill>
                <a:latin typeface="Segoe UI" pitchFamily="34" charset="0"/>
                <a:ea typeface="Segoe UI" pitchFamily="34" charset="0"/>
                <a:cs typeface="Segoe UI" pitchFamily="34" charset="0"/>
              </a:rPr>
              <a:t>PersonsPrimary</a:t>
            </a: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where P_ID IS NULL</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3) SELECT * FROM </a:t>
            </a:r>
            <a:r>
              <a:rPr lang="en-US" sz="1600" b="0" kern="0" dirty="0" err="1">
                <a:solidFill>
                  <a:srgbClr val="0070C0"/>
                </a:solidFill>
                <a:latin typeface="Segoe UI" pitchFamily="34" charset="0"/>
                <a:ea typeface="Segoe UI" pitchFamily="34" charset="0"/>
                <a:cs typeface="Segoe UI" pitchFamily="34" charset="0"/>
              </a:rPr>
              <a:t>PersonsPrimary</a:t>
            </a: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4) UPDATE PERSONSPRIMARY</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SET P_ID =NULL</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WHERE P_ID =1</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5" name="Rectangle 4"/>
          <p:cNvSpPr/>
          <p:nvPr/>
        </p:nvSpPr>
        <p:spPr>
          <a:xfrm>
            <a:off x="381000" y="397877"/>
            <a:ext cx="1741182" cy="338554"/>
          </a:xfrm>
          <a:prstGeom prst="rect">
            <a:avLst/>
          </a:prstGeom>
        </p:spPr>
        <p:txBody>
          <a:bodyPr wrap="none">
            <a:spAutoFit/>
          </a:bodyPr>
          <a:lstStyle/>
          <a:p>
            <a:pPr lvl="0" eaLnBrk="0" hangingPunct="0">
              <a:spcAft>
                <a:spcPts val="600"/>
              </a:spcAft>
              <a:buClr>
                <a:schemeClr val="accent2"/>
              </a:buClr>
              <a:defRPr/>
            </a:pPr>
            <a:r>
              <a:rPr lang="en-US" sz="1600" i="1" kern="0" dirty="0">
                <a:solidFill>
                  <a:srgbClr val="0070C0"/>
                </a:solidFill>
                <a:latin typeface="Segoe UI" pitchFamily="34" charset="0"/>
                <a:ea typeface="Segoe UI" pitchFamily="34" charset="0"/>
                <a:cs typeface="Segoe UI" pitchFamily="34" charset="0"/>
              </a:rPr>
              <a:t>3. Primary Key -</a:t>
            </a:r>
            <a:endParaRPr lang="en-US" sz="1600" b="0" kern="0" dirty="0">
              <a:solidFill>
                <a:srgbClr val="0070C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9343013"/>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4" name="Subtitle 2"/>
          <p:cNvSpPr txBox="1">
            <a:spLocks/>
          </p:cNvSpPr>
          <p:nvPr/>
        </p:nvSpPr>
        <p:spPr>
          <a:xfrm>
            <a:off x="381000" y="838200"/>
            <a:ext cx="7772400" cy="5715000"/>
          </a:xfrm>
          <a:prstGeom prst="rect">
            <a:avLst/>
          </a:prstGeom>
        </p:spPr>
        <p:txBody>
          <a:bodyPr>
            <a:no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1"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5) INSERT INTO [</a:t>
            </a:r>
            <a:r>
              <a:rPr lang="en-US" sz="1600" b="0" kern="0" dirty="0" err="1">
                <a:solidFill>
                  <a:srgbClr val="0070C0"/>
                </a:solidFill>
                <a:latin typeface="Segoe UI" pitchFamily="34" charset="0"/>
                <a:ea typeface="Segoe UI" pitchFamily="34" charset="0"/>
                <a:cs typeface="Segoe UI" pitchFamily="34" charset="0"/>
              </a:rPr>
              <a:t>dbo</a:t>
            </a:r>
            <a:r>
              <a:rPr lang="en-US" sz="1600" b="0" kern="0" dirty="0">
                <a:solidFill>
                  <a:srgbClr val="0070C0"/>
                </a:solidFill>
                <a:latin typeface="Segoe UI" pitchFamily="34" charset="0"/>
                <a:ea typeface="Segoe UI" pitchFamily="34" charset="0"/>
                <a:cs typeface="Segoe UI" pitchFamily="34" charset="0"/>
              </a:rPr>
              <a:t>].[</a:t>
            </a:r>
            <a:r>
              <a:rPr lang="en-US" sz="1600" b="0" kern="0" dirty="0" err="1">
                <a:solidFill>
                  <a:srgbClr val="0070C0"/>
                </a:solidFill>
                <a:latin typeface="Segoe UI" pitchFamily="34" charset="0"/>
                <a:ea typeface="Segoe UI" pitchFamily="34" charset="0"/>
                <a:cs typeface="Segoe UI" pitchFamily="34" charset="0"/>
              </a:rPr>
              <a:t>PersonsPrimary</a:t>
            </a:r>
            <a:r>
              <a:rPr lang="en-US" sz="1600" b="0" kern="0" dirty="0">
                <a:solidFill>
                  <a:srgbClr val="0070C0"/>
                </a:solidFill>
                <a:latin typeface="Segoe UI" pitchFamily="34" charset="0"/>
                <a:ea typeface="Segoe UI" pitchFamily="34" charset="0"/>
                <a:cs typeface="Segoe UI" pitchFamily="34" charset="0"/>
              </a:rPr>
              <a:t>]</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a:t>
            </a:r>
            <a:r>
              <a:rPr lang="en-US" sz="1600" b="0" kern="0" dirty="0" err="1">
                <a:solidFill>
                  <a:srgbClr val="0070C0"/>
                </a:solidFill>
                <a:latin typeface="Segoe UI" pitchFamily="34" charset="0"/>
                <a:ea typeface="Segoe UI" pitchFamily="34" charset="0"/>
                <a:cs typeface="Segoe UI" pitchFamily="34" charset="0"/>
              </a:rPr>
              <a:t>P_Id</a:t>
            </a:r>
            <a:r>
              <a:rPr lang="en-US" sz="1600" b="0" kern="0" dirty="0">
                <a:solidFill>
                  <a:srgbClr val="0070C0"/>
                </a:solidFill>
                <a:latin typeface="Segoe UI" pitchFamily="34" charset="0"/>
                <a:ea typeface="Segoe UI" pitchFamily="34" charset="0"/>
                <a:cs typeface="Segoe UI" pitchFamily="34" charset="0"/>
              </a:rPr>
              <a:t>]</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,[FirstName]</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,[City])</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VALUES</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a:t>
            </a:r>
            <a:r>
              <a:rPr lang="en-US" sz="1600" b="0" kern="0" dirty="0" err="1">
                <a:solidFill>
                  <a:srgbClr val="0070C0"/>
                </a:solidFill>
                <a:latin typeface="Segoe UI" pitchFamily="34" charset="0"/>
                <a:ea typeface="Segoe UI" pitchFamily="34" charset="0"/>
                <a:cs typeface="Segoe UI" pitchFamily="34" charset="0"/>
              </a:rPr>
              <a:t>NULL,'RAJESH','Bangalore</a:t>
            </a:r>
            <a:r>
              <a:rPr lang="en-US" sz="1600" b="0" kern="0" dirty="0">
                <a:solidFill>
                  <a:srgbClr val="0070C0"/>
                </a:solidFill>
                <a:latin typeface="Segoe UI" pitchFamily="34" charset="0"/>
                <a:ea typeface="Segoe UI" pitchFamily="34" charset="0"/>
                <a:cs typeface="Segoe UI" pitchFamily="34" charset="0"/>
              </a:rPr>
              <a:t>')</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p:txBody>
      </p:sp>
      <p:sp>
        <p:nvSpPr>
          <p:cNvPr id="5" name="Rectangle 4"/>
          <p:cNvSpPr/>
          <p:nvPr/>
        </p:nvSpPr>
        <p:spPr>
          <a:xfrm>
            <a:off x="381000" y="397877"/>
            <a:ext cx="1741182" cy="338554"/>
          </a:xfrm>
          <a:prstGeom prst="rect">
            <a:avLst/>
          </a:prstGeom>
        </p:spPr>
        <p:txBody>
          <a:bodyPr wrap="none">
            <a:spAutoFit/>
          </a:bodyPr>
          <a:lstStyle/>
          <a:p>
            <a:pPr lvl="0" eaLnBrk="0" hangingPunct="0">
              <a:spcAft>
                <a:spcPts val="600"/>
              </a:spcAft>
              <a:buClr>
                <a:schemeClr val="accent2"/>
              </a:buClr>
              <a:defRPr/>
            </a:pPr>
            <a:r>
              <a:rPr lang="en-US" sz="1600" i="1" kern="0" dirty="0">
                <a:solidFill>
                  <a:srgbClr val="0070C0"/>
                </a:solidFill>
                <a:latin typeface="Segoe UI" pitchFamily="34" charset="0"/>
                <a:ea typeface="Segoe UI" pitchFamily="34" charset="0"/>
                <a:cs typeface="Segoe UI" pitchFamily="34" charset="0"/>
              </a:rPr>
              <a:t>3. Primary Key -</a:t>
            </a:r>
            <a:endParaRPr lang="en-US" sz="1600" b="0" kern="0" dirty="0">
              <a:solidFill>
                <a:srgbClr val="0070C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29094458"/>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4" name="Subtitle 2"/>
          <p:cNvSpPr txBox="1">
            <a:spLocks/>
          </p:cNvSpPr>
          <p:nvPr/>
        </p:nvSpPr>
        <p:spPr>
          <a:xfrm>
            <a:off x="457200" y="457200"/>
            <a:ext cx="8001000" cy="6248400"/>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1"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4. Foreign key -</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 FOREIGN KEY in one table points to a PRIMARY KEY in another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"People"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mn-lt"/>
                <a:ea typeface="+mn-ea"/>
                <a:cs typeface="+mn-cs"/>
              </a:rPr>
              <a:t>The “</a:t>
            </a:r>
            <a:r>
              <a:rPr kumimoji="0" lang="en-US" sz="1600" b="0" i="0" u="none" strike="noStrike" kern="0" cap="none" spc="0" normalizeH="0" baseline="0" noProof="0" dirty="0" err="1">
                <a:ln>
                  <a:noFill/>
                </a:ln>
                <a:solidFill>
                  <a:srgbClr val="0070C0"/>
                </a:solidFill>
                <a:effectLst/>
                <a:uLnTx/>
                <a:uFillTx/>
                <a:latin typeface="+mn-lt"/>
                <a:ea typeface="+mn-ea"/>
                <a:cs typeface="+mn-cs"/>
              </a:rPr>
              <a:t>Credit_Card</a:t>
            </a:r>
            <a:r>
              <a:rPr kumimoji="0" lang="en-US" sz="1600" b="0" i="0" u="none" strike="noStrike" kern="0" cap="none" spc="0" normalizeH="0" baseline="0" noProof="0" dirty="0">
                <a:ln>
                  <a:noFill/>
                </a:ln>
                <a:solidFill>
                  <a:srgbClr val="0070C0"/>
                </a:solidFill>
                <a:effectLst/>
                <a:uLnTx/>
                <a:uFillTx/>
                <a:latin typeface="+mn-lt"/>
                <a:ea typeface="+mn-ea"/>
                <a:cs typeface="+mn-cs"/>
              </a:rPr>
              <a:t>"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19992076"/>
              </p:ext>
            </p:extLst>
          </p:nvPr>
        </p:nvGraphicFramePr>
        <p:xfrm>
          <a:off x="685800" y="1905000"/>
          <a:ext cx="6629400" cy="1600200"/>
        </p:xfrm>
        <a:graphic>
          <a:graphicData uri="http://schemas.openxmlformats.org/drawingml/2006/table">
            <a:tbl>
              <a:tblPr/>
              <a:tblGrid>
                <a:gridCol w="1250829">
                  <a:extLst>
                    <a:ext uri="{9D8B030D-6E8A-4147-A177-3AD203B41FA5}">
                      <a16:colId xmlns:a16="http://schemas.microsoft.com/office/drawing/2014/main" val="20000"/>
                    </a:ext>
                  </a:extLst>
                </a:gridCol>
                <a:gridCol w="1626079">
                  <a:extLst>
                    <a:ext uri="{9D8B030D-6E8A-4147-A177-3AD203B41FA5}">
                      <a16:colId xmlns:a16="http://schemas.microsoft.com/office/drawing/2014/main" val="20001"/>
                    </a:ext>
                  </a:extLst>
                </a:gridCol>
                <a:gridCol w="1999892">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83344">
                <a:tc>
                  <a:txBody>
                    <a:bodyPr/>
                    <a:lstStyle/>
                    <a:p>
                      <a:pPr marL="0" marR="0" algn="l">
                        <a:lnSpc>
                          <a:spcPct val="115000"/>
                        </a:lnSpc>
                        <a:spcBef>
                          <a:spcPts val="0"/>
                        </a:spcBef>
                        <a:spcAft>
                          <a:spcPts val="0"/>
                        </a:spcAft>
                      </a:pPr>
                      <a:r>
                        <a:rPr lang="en-US" sz="1200" b="1" dirty="0">
                          <a:solidFill>
                            <a:srgbClr val="404040"/>
                          </a:solidFill>
                          <a:latin typeface="Segoe UI"/>
                          <a:ea typeface="Times New Roman"/>
                          <a:cs typeface="Times New Roman"/>
                        </a:rPr>
                        <a:t>Id</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15000"/>
                        </a:lnSpc>
                        <a:spcBef>
                          <a:spcPts val="0"/>
                        </a:spcBef>
                        <a:spcAft>
                          <a:spcPts val="0"/>
                        </a:spcAft>
                      </a:pPr>
                      <a:r>
                        <a:rPr lang="en-US" sz="1200" b="1" dirty="0">
                          <a:solidFill>
                            <a:srgbClr val="404040"/>
                          </a:solidFill>
                          <a:latin typeface="Segoe UI"/>
                          <a:ea typeface="Times New Roman"/>
                          <a:cs typeface="Times New Roman"/>
                        </a:rPr>
                        <a:t>FirstName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15000"/>
                        </a:lnSpc>
                        <a:spcBef>
                          <a:spcPts val="0"/>
                        </a:spcBef>
                        <a:spcAft>
                          <a:spcPts val="0"/>
                        </a:spcAft>
                      </a:pPr>
                      <a:r>
                        <a:rPr lang="en-US" sz="1200" b="1" dirty="0" err="1">
                          <a:solidFill>
                            <a:srgbClr val="404040"/>
                          </a:solidFill>
                          <a:latin typeface="Segoe UI"/>
                          <a:ea typeface="Times New Roman"/>
                          <a:cs typeface="Times New Roman"/>
                        </a:rPr>
                        <a:t>Last_Name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15000"/>
                        </a:lnSpc>
                        <a:spcBef>
                          <a:spcPts val="0"/>
                        </a:spcBef>
                        <a:spcAft>
                          <a:spcPts val="0"/>
                        </a:spcAft>
                      </a:pPr>
                      <a:r>
                        <a:rPr lang="en-US" sz="1200" b="1" dirty="0">
                          <a:solidFill>
                            <a:srgbClr val="404040"/>
                          </a:solidFill>
                          <a:latin typeface="Segoe UI"/>
                          <a:ea typeface="Times New Roman"/>
                          <a:cs typeface="Times New Roman"/>
                        </a:rPr>
                        <a:t>CONTACT_PHONE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38952">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100</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Amit</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Joseph</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Calibri"/>
                          <a:cs typeface="Times New Roman"/>
                        </a:rPr>
                        <a:t>883746922929</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8952">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200</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Bhavin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err="1">
                          <a:solidFill>
                            <a:srgbClr val="404040"/>
                          </a:solidFill>
                          <a:latin typeface="Segoe UI"/>
                          <a:ea typeface="Times New Roman"/>
                          <a:cs typeface="Times New Roman"/>
                        </a:rPr>
                        <a:t>Alstorm</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633837793729</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8952">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300</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Divya</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Bolden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6782318921892</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2872081"/>
              </p:ext>
            </p:extLst>
          </p:nvPr>
        </p:nvGraphicFramePr>
        <p:xfrm>
          <a:off x="685800" y="4267200"/>
          <a:ext cx="3733800" cy="1600201"/>
        </p:xfrm>
        <a:graphic>
          <a:graphicData uri="http://schemas.openxmlformats.org/drawingml/2006/table">
            <a:tbl>
              <a:tblPr/>
              <a:tblGrid>
                <a:gridCol w="1001581">
                  <a:extLst>
                    <a:ext uri="{9D8B030D-6E8A-4147-A177-3AD203B41FA5}">
                      <a16:colId xmlns:a16="http://schemas.microsoft.com/office/drawing/2014/main" val="20000"/>
                    </a:ext>
                  </a:extLst>
                </a:gridCol>
                <a:gridCol w="1300929">
                  <a:extLst>
                    <a:ext uri="{9D8B030D-6E8A-4147-A177-3AD203B41FA5}">
                      <a16:colId xmlns:a16="http://schemas.microsoft.com/office/drawing/2014/main" val="20001"/>
                    </a:ext>
                  </a:extLst>
                </a:gridCol>
                <a:gridCol w="1431290">
                  <a:extLst>
                    <a:ext uri="{9D8B030D-6E8A-4147-A177-3AD203B41FA5}">
                      <a16:colId xmlns:a16="http://schemas.microsoft.com/office/drawing/2014/main" val="20002"/>
                    </a:ext>
                  </a:extLst>
                </a:gridCol>
              </a:tblGrid>
              <a:tr h="583342">
                <a:tc>
                  <a:txBody>
                    <a:bodyPr/>
                    <a:lstStyle/>
                    <a:p>
                      <a:pPr marL="0" marR="0" algn="l">
                        <a:lnSpc>
                          <a:spcPct val="115000"/>
                        </a:lnSpc>
                        <a:spcBef>
                          <a:spcPts val="0"/>
                        </a:spcBef>
                        <a:spcAft>
                          <a:spcPts val="0"/>
                        </a:spcAft>
                      </a:pPr>
                      <a:r>
                        <a:rPr lang="en-US" sz="1200" b="1" dirty="0" err="1">
                          <a:solidFill>
                            <a:srgbClr val="404040"/>
                          </a:solidFill>
                          <a:latin typeface="Segoe UI"/>
                          <a:ea typeface="Times New Roman"/>
                          <a:cs typeface="Times New Roman"/>
                        </a:rPr>
                        <a:t>Card_Id</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15000"/>
                        </a:lnSpc>
                        <a:spcBef>
                          <a:spcPts val="0"/>
                        </a:spcBef>
                        <a:spcAft>
                          <a:spcPts val="0"/>
                        </a:spcAft>
                      </a:pPr>
                      <a:r>
                        <a:rPr lang="en-US" sz="1200" b="1" dirty="0" err="1">
                          <a:solidFill>
                            <a:srgbClr val="404040"/>
                          </a:solidFill>
                          <a:latin typeface="Segoe UI"/>
                          <a:ea typeface="Times New Roman"/>
                          <a:cs typeface="Times New Roman"/>
                        </a:rPr>
                        <a:t>Card_Number</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15000"/>
                        </a:lnSpc>
                        <a:spcBef>
                          <a:spcPts val="0"/>
                        </a:spcBef>
                        <a:spcAft>
                          <a:spcPts val="0"/>
                        </a:spcAft>
                      </a:pPr>
                      <a:r>
                        <a:rPr lang="en-US" sz="1200" b="1" dirty="0" err="1">
                          <a:solidFill>
                            <a:srgbClr val="404040"/>
                          </a:solidFill>
                          <a:latin typeface="Segoe UI"/>
                          <a:ea typeface="Times New Roman"/>
                          <a:cs typeface="Times New Roman"/>
                        </a:rPr>
                        <a:t>Peo_Id</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38953">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1</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52368</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100</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8953">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2</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44678</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200</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8953">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3</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12551</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rgbClr val="404040"/>
                          </a:solidFill>
                          <a:latin typeface="Segoe UI"/>
                          <a:ea typeface="Times New Roman"/>
                          <a:cs typeface="Times New Roman"/>
                        </a:rPr>
                        <a:t>300</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990600"/>
            <a:ext cx="8229600" cy="5440363"/>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a:t>
            </a:r>
            <a:r>
              <a:rPr lang="en-US" sz="1600" b="0" kern="0" dirty="0">
                <a:solidFill>
                  <a:srgbClr val="0070C0"/>
                </a:solidFill>
                <a:latin typeface="Segoe UI" pitchFamily="34" charset="0"/>
                <a:ea typeface="Segoe UI" pitchFamily="34" charset="0"/>
                <a:cs typeface="Segoe UI" pitchFamily="34" charset="0"/>
              </a:rPr>
              <a:t>ID</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column in the "People" table is the PRIMARY KEY in the "Persons"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Peo_Id</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column in the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Credit_card</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table is a FOREIGN KEY in the "Orders"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FOREIGN KEY constraint is used to prevent actions that would destroy links between tables.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CREATE TABLE Orders</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O_Id</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int</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NOT NULL PRIMARY KEY,</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OrderNo</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int</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NOT NULL,</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P_Id</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int</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FOREIGN KEY REFERENCES Persons(</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P_Id</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Subtitle 2"/>
          <p:cNvSpPr txBox="1">
            <a:spLocks/>
          </p:cNvSpPr>
          <p:nvPr/>
        </p:nvSpPr>
        <p:spPr>
          <a:xfrm>
            <a:off x="457200" y="381000"/>
            <a:ext cx="7620000" cy="5638800"/>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1"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5. Default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DEFAULT constraint is used to insert a default value into a column.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default value will be added to all new records, if no other value is specified.</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E.g.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r>
              <a:rPr lang="en-US" sz="1400" b="0" dirty="0">
                <a:solidFill>
                  <a:schemeClr val="accent5">
                    <a:lumMod val="50000"/>
                  </a:schemeClr>
                </a:solidFill>
              </a:rPr>
              <a:t>CREATE TABLE </a:t>
            </a:r>
            <a:r>
              <a:rPr lang="en-US" sz="1400" b="0" dirty="0" err="1">
                <a:solidFill>
                  <a:schemeClr val="accent5">
                    <a:lumMod val="50000"/>
                  </a:schemeClr>
                </a:solidFill>
              </a:rPr>
              <a:t>Personsdef</a:t>
            </a:r>
            <a:endParaRPr lang="en-US" sz="1400" b="0" dirty="0">
              <a:solidFill>
                <a:schemeClr val="accent5">
                  <a:lumMod val="50000"/>
                </a:schemeClr>
              </a:solidFill>
            </a:endParaRPr>
          </a:p>
          <a:p>
            <a:r>
              <a:rPr lang="en-US" sz="1400" b="0" dirty="0">
                <a:solidFill>
                  <a:schemeClr val="accent5">
                    <a:lumMod val="50000"/>
                  </a:schemeClr>
                </a:solidFill>
              </a:rPr>
              <a:t>(</a:t>
            </a:r>
          </a:p>
          <a:p>
            <a:r>
              <a:rPr lang="en-US" sz="1400" b="0" dirty="0" err="1">
                <a:solidFill>
                  <a:schemeClr val="accent5">
                    <a:lumMod val="50000"/>
                  </a:schemeClr>
                </a:solidFill>
              </a:rPr>
              <a:t>P_Id</a:t>
            </a:r>
            <a:r>
              <a:rPr lang="en-US" sz="1400" b="0" dirty="0">
                <a:solidFill>
                  <a:schemeClr val="accent5">
                    <a:lumMod val="50000"/>
                  </a:schemeClr>
                </a:solidFill>
              </a:rPr>
              <a:t> int NOT NULL,</a:t>
            </a:r>
          </a:p>
          <a:p>
            <a:r>
              <a:rPr lang="en-US" sz="1400" b="0" dirty="0">
                <a:solidFill>
                  <a:schemeClr val="accent5">
                    <a:lumMod val="50000"/>
                  </a:schemeClr>
                </a:solidFill>
              </a:rPr>
              <a:t>FirstName varchar(255),</a:t>
            </a:r>
          </a:p>
          <a:p>
            <a:r>
              <a:rPr lang="en-US" sz="1400" b="0" dirty="0">
                <a:solidFill>
                  <a:schemeClr val="accent5">
                    <a:lumMod val="50000"/>
                  </a:schemeClr>
                </a:solidFill>
              </a:rPr>
              <a:t>City varchar(255) DEFAULT 'London’</a:t>
            </a:r>
          </a:p>
          <a:p>
            <a:r>
              <a:rPr lang="en-US" sz="1400" b="0" dirty="0">
                <a:solidFill>
                  <a:schemeClr val="accent5">
                    <a:lumMod val="50000"/>
                  </a:schemeClr>
                </a:solidFill>
              </a:rPr>
              <a: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r>
              <a:rPr lang="en-US" sz="1400" b="0" dirty="0">
                <a:solidFill>
                  <a:schemeClr val="accent5">
                    <a:lumMod val="50000"/>
                  </a:schemeClr>
                </a:solidFill>
              </a:rPr>
              <a:t>INSERT INTO [</a:t>
            </a:r>
            <a:r>
              <a:rPr lang="en-US" sz="1400" b="0" dirty="0" err="1">
                <a:solidFill>
                  <a:schemeClr val="accent5">
                    <a:lumMod val="50000"/>
                  </a:schemeClr>
                </a:solidFill>
              </a:rPr>
              <a:t>dbo</a:t>
            </a:r>
            <a:r>
              <a:rPr lang="en-US" sz="1400" b="0" dirty="0">
                <a:solidFill>
                  <a:schemeClr val="accent5">
                    <a:lumMod val="50000"/>
                  </a:schemeClr>
                </a:solidFill>
              </a:rPr>
              <a:t>].[</a:t>
            </a:r>
            <a:r>
              <a:rPr lang="en-US" sz="1400" b="0" dirty="0" err="1">
                <a:solidFill>
                  <a:schemeClr val="accent5">
                    <a:lumMod val="50000"/>
                  </a:schemeClr>
                </a:solidFill>
              </a:rPr>
              <a:t>Personsdef</a:t>
            </a:r>
            <a:r>
              <a:rPr lang="en-US" sz="1400" b="0" dirty="0">
                <a:solidFill>
                  <a:schemeClr val="accent5">
                    <a:lumMod val="50000"/>
                  </a:schemeClr>
                </a:solidFill>
              </a:rPr>
              <a:t>]</a:t>
            </a:r>
          </a:p>
          <a:p>
            <a:r>
              <a:rPr lang="en-US" sz="1400" b="0" dirty="0">
                <a:solidFill>
                  <a:schemeClr val="accent5">
                    <a:lumMod val="50000"/>
                  </a:schemeClr>
                </a:solidFill>
              </a:rPr>
              <a:t>           ([</a:t>
            </a:r>
            <a:r>
              <a:rPr lang="en-US" sz="1400" b="0" dirty="0" err="1">
                <a:solidFill>
                  <a:schemeClr val="accent5">
                    <a:lumMod val="50000"/>
                  </a:schemeClr>
                </a:solidFill>
              </a:rPr>
              <a:t>P_Id</a:t>
            </a:r>
            <a:r>
              <a:rPr lang="en-US" sz="1400" b="0" dirty="0">
                <a:solidFill>
                  <a:schemeClr val="accent5">
                    <a:lumMod val="50000"/>
                  </a:schemeClr>
                </a:solidFill>
              </a:rPr>
              <a:t>]</a:t>
            </a:r>
          </a:p>
          <a:p>
            <a:r>
              <a:rPr lang="en-US" sz="1400" b="0" dirty="0">
                <a:solidFill>
                  <a:schemeClr val="accent5">
                    <a:lumMod val="50000"/>
                  </a:schemeClr>
                </a:solidFill>
              </a:rPr>
              <a:t>           ,[FirstName]</a:t>
            </a:r>
          </a:p>
          <a:p>
            <a:r>
              <a:rPr lang="en-US" sz="1400" b="0" dirty="0">
                <a:solidFill>
                  <a:schemeClr val="accent5">
                    <a:lumMod val="50000"/>
                  </a:schemeClr>
                </a:solidFill>
              </a:rPr>
              <a:t>           )</a:t>
            </a:r>
          </a:p>
          <a:p>
            <a:r>
              <a:rPr lang="en-US" sz="1400" b="0" dirty="0">
                <a:solidFill>
                  <a:schemeClr val="accent5">
                    <a:lumMod val="50000"/>
                  </a:schemeClr>
                </a:solidFill>
              </a:rPr>
              <a:t>     VALUES</a:t>
            </a:r>
          </a:p>
          <a:p>
            <a:r>
              <a:rPr lang="en-US" sz="1400" b="0" dirty="0">
                <a:solidFill>
                  <a:schemeClr val="accent5">
                    <a:lumMod val="50000"/>
                  </a:schemeClr>
                </a:solidFill>
              </a:rPr>
              <a:t>           (2,'Martin')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5" name="Content Placeholder 2"/>
          <p:cNvSpPr txBox="1">
            <a:spLocks/>
          </p:cNvSpPr>
          <p:nvPr/>
        </p:nvSpPr>
        <p:spPr>
          <a:xfrm>
            <a:off x="457200" y="990601"/>
            <a:ext cx="8229600" cy="5257800"/>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b="0" u="sng" kern="0" dirty="0">
                <a:solidFill>
                  <a:srgbClr val="0070C0"/>
                </a:solidFill>
                <a:latin typeface="+mn-lt"/>
              </a:rPr>
              <a:t>Da</a:t>
            </a:r>
            <a:r>
              <a:rPr kumimoji="0" lang="en-US" sz="2400" b="0" i="0" u="sng" strike="noStrike" kern="0" cap="none" spc="0" normalizeH="0" baseline="0" noProof="0" dirty="0">
                <a:ln>
                  <a:noFill/>
                </a:ln>
                <a:solidFill>
                  <a:srgbClr val="0070C0"/>
                </a:solidFill>
                <a:effectLst/>
                <a:uLnTx/>
                <a:uFillTx/>
                <a:latin typeface="+mn-lt"/>
              </a:rPr>
              <a:t>ta warehouse</a:t>
            </a:r>
          </a:p>
          <a:p>
            <a:pPr marL="285750" marR="0" lvl="0" indent="-285750" algn="l" defTabSz="914400" rtl="0" eaLnBrk="0" fontAlgn="base" latinLnBrk="0" hangingPunct="0">
              <a:lnSpc>
                <a:spcPct val="100000"/>
              </a:lnSpc>
              <a:spcBef>
                <a:spcPct val="0"/>
              </a:spcBef>
              <a:spcAft>
                <a:spcPts val="600"/>
              </a:spcAft>
              <a:buClr>
                <a:schemeClr val="accent2"/>
              </a:buClr>
              <a:buSzTx/>
              <a:buFont typeface="Arial" panose="020B0604020202020204" pitchFamily="34" charset="0"/>
              <a:buChar char="•"/>
              <a:tabLst/>
              <a:defRPr/>
            </a:pPr>
            <a:r>
              <a:rPr lang="en-US" sz="1600" b="0" kern="0" dirty="0">
                <a:solidFill>
                  <a:srgbClr val="0070C0"/>
                </a:solidFill>
                <a:latin typeface="+mn-lt"/>
              </a:rPr>
              <a:t>Data warehouse is the database used for reporting and data analysis. It is central repository of data which is created by integrating data from multiple sources.  </a:t>
            </a:r>
          </a:p>
          <a:p>
            <a:pPr marL="285750" marR="0" lvl="0" indent="-285750" algn="l" defTabSz="914400" rtl="0" eaLnBrk="0" fontAlgn="base" latinLnBrk="0" hangingPunct="0">
              <a:lnSpc>
                <a:spcPct val="100000"/>
              </a:lnSpc>
              <a:spcBef>
                <a:spcPct val="0"/>
              </a:spcBef>
              <a:spcAft>
                <a:spcPts val="600"/>
              </a:spcAft>
              <a:buClr>
                <a:schemeClr val="accent2"/>
              </a:buClr>
              <a:buSzTx/>
              <a:buFont typeface="Arial" panose="020B0604020202020204" pitchFamily="34" charset="0"/>
              <a:buChar char="•"/>
              <a:tabLst/>
              <a:defRPr/>
            </a:pPr>
            <a:r>
              <a:rPr kumimoji="0" lang="en-US" sz="1600" b="0" i="0" u="none" strike="noStrike" kern="0" cap="none" spc="0" normalizeH="0" baseline="0" noProof="0" dirty="0">
                <a:ln>
                  <a:noFill/>
                </a:ln>
                <a:solidFill>
                  <a:srgbClr val="0070C0"/>
                </a:solidFill>
                <a:effectLst/>
                <a:uLnTx/>
                <a:uFillTx/>
                <a:latin typeface="+mn-lt"/>
              </a:rPr>
              <a:t>Data warehouse stores</a:t>
            </a:r>
            <a:r>
              <a:rPr kumimoji="0" lang="en-US" sz="1600" b="0" i="0" u="none" strike="noStrike" kern="0" cap="none" spc="0" normalizeH="0" noProof="0" dirty="0">
                <a:ln>
                  <a:noFill/>
                </a:ln>
                <a:solidFill>
                  <a:srgbClr val="0070C0"/>
                </a:solidFill>
                <a:effectLst/>
                <a:uLnTx/>
                <a:uFillTx/>
                <a:latin typeface="+mn-lt"/>
              </a:rPr>
              <a:t> current as well as historic data and are used for creating  reports.</a:t>
            </a:r>
          </a:p>
          <a:p>
            <a:pPr marL="285750" marR="0" lvl="0" indent="-285750" algn="l" defTabSz="914400" rtl="0" eaLnBrk="0" fontAlgn="base" latinLnBrk="0" hangingPunct="0">
              <a:lnSpc>
                <a:spcPct val="100000"/>
              </a:lnSpc>
              <a:spcBef>
                <a:spcPct val="0"/>
              </a:spcBef>
              <a:spcAft>
                <a:spcPts val="600"/>
              </a:spcAft>
              <a:buClr>
                <a:schemeClr val="accent2"/>
              </a:buClr>
              <a:buSzTx/>
              <a:buFont typeface="Arial" panose="020B0604020202020204" pitchFamily="34" charset="0"/>
              <a:buChar char="•"/>
              <a:tabLst/>
              <a:defRPr/>
            </a:pPr>
            <a:r>
              <a:rPr lang="en-US" sz="1600" b="0" kern="0" baseline="0" dirty="0">
                <a:solidFill>
                  <a:srgbClr val="0070C0"/>
                </a:solidFill>
                <a:latin typeface="+mn-lt"/>
              </a:rPr>
              <a:t>Typical</a:t>
            </a:r>
            <a:r>
              <a:rPr lang="en-US" sz="1600" b="0" kern="0" dirty="0">
                <a:solidFill>
                  <a:srgbClr val="0070C0"/>
                </a:solidFill>
                <a:latin typeface="+mn-lt"/>
              </a:rPr>
              <a:t>  ETL based data warehouse uses </a:t>
            </a:r>
          </a:p>
          <a:p>
            <a:pPr marL="742950" lvl="1" indent="-285750" eaLnBrk="0" hangingPunct="0">
              <a:spcAft>
                <a:spcPts val="600"/>
              </a:spcAft>
              <a:buClr>
                <a:schemeClr val="accent2"/>
              </a:buClr>
              <a:buFont typeface="Wingdings" panose="05000000000000000000" pitchFamily="2" charset="2"/>
              <a:buChar char="q"/>
              <a:defRPr/>
            </a:pPr>
            <a:r>
              <a:rPr lang="en-US" sz="1600" b="0" kern="0" dirty="0">
                <a:solidFill>
                  <a:srgbClr val="0070C0"/>
                </a:solidFill>
                <a:latin typeface="+mn-lt"/>
                <a:ea typeface="Segoe UI" pitchFamily="34" charset="0"/>
                <a:cs typeface="Segoe UI" pitchFamily="34" charset="0"/>
              </a:rPr>
              <a:t>Staging Layer</a:t>
            </a:r>
          </a:p>
          <a:p>
            <a:pPr marL="742950" lvl="1" indent="-285750" eaLnBrk="0" hangingPunct="0">
              <a:spcAft>
                <a:spcPts val="600"/>
              </a:spcAft>
              <a:buClr>
                <a:schemeClr val="accent2"/>
              </a:buClr>
              <a:buFont typeface="Wingdings" panose="05000000000000000000" pitchFamily="2" charset="2"/>
              <a:buChar char="q"/>
              <a:defRPr/>
            </a:pPr>
            <a:r>
              <a:rPr lang="en-US" sz="1600" b="0" kern="0" dirty="0">
                <a:solidFill>
                  <a:srgbClr val="0070C0"/>
                </a:solidFill>
                <a:latin typeface="+mn-lt"/>
                <a:ea typeface="Segoe UI" pitchFamily="34" charset="0"/>
                <a:cs typeface="Segoe UI" pitchFamily="34" charset="0"/>
              </a:rPr>
              <a:t>ODS Layer</a:t>
            </a:r>
          </a:p>
          <a:p>
            <a:pPr marL="742950" lvl="1" indent="-285750" eaLnBrk="0" hangingPunct="0">
              <a:spcAft>
                <a:spcPts val="600"/>
              </a:spcAft>
              <a:buClr>
                <a:schemeClr val="accent2"/>
              </a:buClr>
              <a:buFont typeface="Wingdings" panose="05000000000000000000" pitchFamily="2" charset="2"/>
              <a:buChar char="q"/>
              <a:defRPr/>
            </a:pPr>
            <a:r>
              <a:rPr lang="en-US" sz="1600" b="0" kern="0" dirty="0">
                <a:solidFill>
                  <a:srgbClr val="0070C0"/>
                </a:solidFill>
                <a:latin typeface="+mn-lt"/>
                <a:ea typeface="Segoe UI" pitchFamily="34" charset="0"/>
                <a:cs typeface="Segoe UI" pitchFamily="34" charset="0"/>
              </a:rPr>
              <a:t>Data Mart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Staging</a:t>
            </a:r>
            <a:r>
              <a:rPr kumimoji="0" lang="en-US" sz="1600" b="0" i="0" u="none" strike="noStrike" kern="0" cap="none" spc="0" normalizeH="0" noProof="0" dirty="0">
                <a:ln>
                  <a:noFill/>
                </a:ln>
                <a:solidFill>
                  <a:srgbClr val="0070C0"/>
                </a:solidFill>
                <a:effectLst/>
                <a:uLnTx/>
                <a:uFillTx/>
                <a:latin typeface="+mn-lt"/>
                <a:ea typeface="Segoe UI" pitchFamily="34" charset="0"/>
                <a:cs typeface="Segoe UI" pitchFamily="34" charset="0"/>
              </a:rPr>
              <a:t> layer or Staging database stores raw data extracted from each of source data system.</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noProof="0" dirty="0">
                <a:ln>
                  <a:noFill/>
                </a:ln>
                <a:solidFill>
                  <a:srgbClr val="0070C0"/>
                </a:solidFill>
                <a:effectLst/>
                <a:uLnTx/>
                <a:uFillTx/>
                <a:latin typeface="+mn-lt"/>
                <a:ea typeface="Segoe UI" pitchFamily="34" charset="0"/>
                <a:cs typeface="Segoe UI" pitchFamily="34" charset="0"/>
              </a:rPr>
              <a:t>ODS (Operational Data Store) layer is designed where data can be scrubbed , resolved for redundancy  and checked for compliance with  the corresponding business rules.                           </a:t>
            </a:r>
            <a:endParaRPr lang="en-US" sz="1600" b="0" kern="0" dirty="0">
              <a:solidFill>
                <a:srgbClr val="0070C0"/>
              </a:solidFill>
              <a:latin typeface="+mn-lt"/>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mn-lt"/>
                <a:ea typeface="Segoe UI" pitchFamily="34" charset="0"/>
                <a:cs typeface="Segoe UI" pitchFamily="34" charset="0"/>
              </a:rPr>
              <a:t>Data mart is subset of data warehouse that focuses more on subject areas. For </a:t>
            </a:r>
            <a:r>
              <a:rPr lang="en-US" sz="1600" b="0" kern="0" dirty="0" err="1">
                <a:solidFill>
                  <a:srgbClr val="0070C0"/>
                </a:solidFill>
                <a:latin typeface="+mn-lt"/>
                <a:ea typeface="Segoe UI" pitchFamily="34" charset="0"/>
                <a:cs typeface="Segoe UI" pitchFamily="34" charset="0"/>
              </a:rPr>
              <a:t>E.g</a:t>
            </a:r>
            <a:r>
              <a:rPr lang="en-US" sz="1600" b="0" kern="0" dirty="0">
                <a:solidFill>
                  <a:srgbClr val="0070C0"/>
                </a:solidFill>
                <a:latin typeface="+mn-lt"/>
                <a:ea typeface="Segoe UI" pitchFamily="34" charset="0"/>
                <a:cs typeface="Segoe UI" pitchFamily="34" charset="0"/>
              </a:rPr>
              <a:t> like sales, Finance and Department data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noProof="0" dirty="0">
              <a:ln>
                <a:noFill/>
              </a:ln>
              <a:solidFill>
                <a:srgbClr val="0070C0"/>
              </a:solidFill>
              <a:effectLst/>
              <a:uLnTx/>
              <a:uFillTx/>
              <a:latin typeface="+mn-lt"/>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738548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381000"/>
            <a:ext cx="8229600" cy="5516563"/>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2.2)</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Source to Target Count Testing</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E.g..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SELECT COUNT(*) FROM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table_name</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Source Database :- TRAVEL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Select count(*) from People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err="1">
                <a:solidFill>
                  <a:srgbClr val="0070C0"/>
                </a:solidFill>
                <a:latin typeface="Segoe UI" pitchFamily="34" charset="0"/>
                <a:ea typeface="Segoe UI" pitchFamily="34" charset="0"/>
                <a:cs typeface="Segoe UI" pitchFamily="34" charset="0"/>
              </a:rPr>
              <a:t>RowCount</a:t>
            </a:r>
            <a:r>
              <a:rPr lang="en-US" sz="1600" b="0" kern="0" dirty="0">
                <a:solidFill>
                  <a:srgbClr val="0070C0"/>
                </a:solidFill>
                <a:latin typeface="Segoe UI" pitchFamily="34" charset="0"/>
                <a:ea typeface="Segoe UI" pitchFamily="34" charset="0"/>
                <a:cs typeface="Segoe UI" pitchFamily="34" charset="0"/>
              </a:rPr>
              <a:t> =1418</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Target Database :- TRAVEL_E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Select count(*) from people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err="1">
                <a:solidFill>
                  <a:srgbClr val="0070C0"/>
                </a:solidFill>
                <a:latin typeface="Segoe UI" pitchFamily="34" charset="0"/>
                <a:ea typeface="Segoe UI" pitchFamily="34" charset="0"/>
                <a:cs typeface="Segoe UI" pitchFamily="34" charset="0"/>
              </a:rPr>
              <a:t>RowCount</a:t>
            </a:r>
            <a:r>
              <a:rPr lang="en-US" sz="1600" b="0" kern="0" dirty="0">
                <a:solidFill>
                  <a:srgbClr val="0070C0"/>
                </a:solidFill>
                <a:latin typeface="Segoe UI" pitchFamily="34" charset="0"/>
                <a:ea typeface="Segoe UI" pitchFamily="34" charset="0"/>
                <a:cs typeface="Segoe UI" pitchFamily="34" charset="0"/>
              </a:rPr>
              <a:t> =1513</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457200"/>
            <a:ext cx="8229600" cy="5287963"/>
          </a:xfrm>
          <a:prstGeom prst="rect">
            <a:avLst/>
          </a:prstGeom>
        </p:spPr>
        <p:txBody>
          <a:bodyPr>
            <a:normAutofit lnSpcReduction="10000"/>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2.4) Using different Joins –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mn-ea"/>
                <a:cs typeface="+mn-cs"/>
              </a:rPr>
              <a:t>INNER JOIN: </a:t>
            </a:r>
          </a:p>
          <a:p>
            <a:pPr marL="285750" marR="0" lvl="0" indent="-285750" algn="l" defTabSz="914400" rtl="0" eaLnBrk="0" fontAlgn="base" latinLnBrk="0" hangingPunct="0">
              <a:lnSpc>
                <a:spcPct val="100000"/>
              </a:lnSpc>
              <a:spcBef>
                <a:spcPct val="0"/>
              </a:spcBef>
              <a:spcAft>
                <a:spcPts val="600"/>
              </a:spcAft>
              <a:buClr>
                <a:schemeClr val="accent2"/>
              </a:buClr>
              <a:buSzTx/>
              <a:buFont typeface="Arial" panose="020B0604020202020204" pitchFamily="34" charset="0"/>
              <a:buChar char="•"/>
              <a:tabLst/>
              <a:defRPr/>
            </a:pPr>
            <a:r>
              <a:rPr kumimoji="0" lang="en-US" sz="1600" b="0" i="0" u="none" strike="noStrike" kern="0" cap="none" spc="0" normalizeH="0" baseline="0" noProof="0" dirty="0">
                <a:ln>
                  <a:noFill/>
                </a:ln>
                <a:solidFill>
                  <a:srgbClr val="0070C0"/>
                </a:solidFill>
                <a:effectLst/>
                <a:uLnTx/>
                <a:uFillTx/>
                <a:latin typeface="+mn-lt"/>
                <a:ea typeface="+mn-ea"/>
                <a:cs typeface="+mn-cs"/>
              </a:rPr>
              <a:t>Returns all rows when there is at least one match in BOTH tables</a:t>
            </a:r>
          </a:p>
          <a:p>
            <a:pPr marL="285750" lvl="0" indent="-285750" eaLnBrk="0" hangingPunct="0">
              <a:spcAft>
                <a:spcPts val="600"/>
              </a:spcAft>
              <a:buClr>
                <a:schemeClr val="accent2"/>
              </a:buClr>
              <a:buFont typeface="Arial" panose="020B0604020202020204" pitchFamily="34" charset="0"/>
              <a:buChar char="•"/>
              <a:defRPr/>
            </a:pPr>
            <a:r>
              <a:rPr lang="en-US" sz="1600" b="0" kern="0" dirty="0">
                <a:solidFill>
                  <a:srgbClr val="0070C0"/>
                </a:solidFill>
                <a:latin typeface="+mn-lt"/>
              </a:rPr>
              <a:t>The INNER JOIN keyword selects records that have matching values in both tables   </a:t>
            </a:r>
          </a:p>
          <a:p>
            <a:endParaRPr lang="en-US" sz="1600" b="0" kern="0" dirty="0">
              <a:solidFill>
                <a:srgbClr val="0070C0"/>
              </a:solidFill>
              <a:latin typeface="+mn-lt"/>
            </a:endParaRPr>
          </a:p>
          <a:p>
            <a:endParaRPr lang="en-US" sz="1600" b="0" kern="0" dirty="0">
              <a:solidFill>
                <a:srgbClr val="0070C0"/>
              </a:solidFill>
              <a:latin typeface="+mn-lt"/>
            </a:endParaRPr>
          </a:p>
          <a:p>
            <a:endParaRPr lang="en-US" sz="1600" b="0" kern="0" dirty="0">
              <a:solidFill>
                <a:srgbClr val="0070C0"/>
              </a:solidFill>
              <a:latin typeface="+mn-lt"/>
            </a:endParaRPr>
          </a:p>
          <a:p>
            <a:endParaRPr lang="en-US" sz="1600" b="0" kern="0" dirty="0">
              <a:solidFill>
                <a:srgbClr val="0070C0"/>
              </a:solidFill>
              <a:latin typeface="+mn-lt"/>
            </a:endParaRPr>
          </a:p>
          <a:p>
            <a:endParaRPr lang="en-US" sz="1600" b="0" kern="0" dirty="0">
              <a:solidFill>
                <a:srgbClr val="0070C0"/>
              </a:solidFill>
              <a:latin typeface="+mn-lt"/>
            </a:endParaRPr>
          </a:p>
          <a:p>
            <a:endParaRPr lang="en-US" sz="1600" b="0" kern="0" dirty="0">
              <a:solidFill>
                <a:srgbClr val="0070C0"/>
              </a:solidFill>
              <a:latin typeface="+mn-lt"/>
            </a:endParaRPr>
          </a:p>
          <a:p>
            <a:endParaRPr lang="en-US" sz="1600" b="0" kern="0" dirty="0">
              <a:solidFill>
                <a:srgbClr val="0070C0"/>
              </a:solidFill>
              <a:latin typeface="+mn-lt"/>
            </a:endParaRPr>
          </a:p>
          <a:p>
            <a:endParaRPr lang="en-US" sz="1600" b="0" kern="0" dirty="0">
              <a:solidFill>
                <a:srgbClr val="0070C0"/>
              </a:solidFill>
              <a:latin typeface="+mn-lt"/>
            </a:endParaRPr>
          </a:p>
          <a:p>
            <a:endParaRPr lang="en-US" sz="1600" b="0" kern="0" dirty="0">
              <a:solidFill>
                <a:srgbClr val="0070C0"/>
              </a:solidFill>
              <a:latin typeface="+mn-lt"/>
            </a:endParaRPr>
          </a:p>
          <a:p>
            <a:endParaRPr lang="en-US" sz="1600" b="0" kern="0" dirty="0">
              <a:solidFill>
                <a:srgbClr val="0070C0"/>
              </a:solidFill>
              <a:latin typeface="+mn-lt"/>
            </a:endParaRPr>
          </a:p>
          <a:p>
            <a:r>
              <a:rPr lang="en-US" sz="1600" b="0" kern="0" dirty="0">
                <a:solidFill>
                  <a:srgbClr val="0070C0"/>
                </a:solidFill>
                <a:latin typeface="+mn-lt"/>
              </a:rPr>
              <a:t>Select P.ID,P.FIRST_NAME,P.LAST_NAME,P.EMAIL,C.CARD_NUMBER,C.EXPIRATION_DATE </a:t>
            </a:r>
          </a:p>
          <a:p>
            <a:r>
              <a:rPr lang="en-US" sz="1600" b="0" kern="0" dirty="0">
                <a:solidFill>
                  <a:srgbClr val="0070C0"/>
                </a:solidFill>
                <a:latin typeface="+mn-lt"/>
              </a:rPr>
              <a:t>FROM people p</a:t>
            </a:r>
          </a:p>
          <a:p>
            <a:r>
              <a:rPr lang="en-US" sz="1600" b="0" kern="0" dirty="0">
                <a:solidFill>
                  <a:srgbClr val="0070C0"/>
                </a:solidFill>
                <a:latin typeface="+mn-lt"/>
              </a:rPr>
              <a:t>INNER JOIN CREDIT_CARDS C</a:t>
            </a:r>
          </a:p>
          <a:p>
            <a:r>
              <a:rPr lang="en-US" sz="1600" b="0" kern="0" dirty="0">
                <a:solidFill>
                  <a:srgbClr val="0070C0"/>
                </a:solidFill>
                <a:latin typeface="+mn-lt"/>
              </a:rPr>
              <a:t>ON P.ID =C.PEO_ID</a:t>
            </a:r>
          </a:p>
          <a:p>
            <a:endParaRPr lang="en-US" sz="1600" b="0" kern="0" dirty="0">
              <a:solidFill>
                <a:srgbClr val="0070C0"/>
              </a:solidFill>
              <a:latin typeface="+mn-lt"/>
            </a:endParaRPr>
          </a:p>
          <a:p>
            <a:endParaRPr lang="en-US" sz="1500" b="0" kern="0" dirty="0">
              <a:solidFill>
                <a:srgbClr val="0070C0"/>
              </a:solidFill>
              <a:latin typeface="+mn-lt"/>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lang="en-US" sz="1600" b="0" kern="0" dirty="0">
              <a:solidFill>
                <a:srgbClr val="0070C0"/>
              </a:solidFill>
              <a:latin typeface="+mn-lt"/>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lang="en-US" sz="1600" b="0" kern="0" dirty="0">
              <a:solidFill>
                <a:srgbClr val="0070C0"/>
              </a:solidFill>
              <a:latin typeface="+mn-lt"/>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pic>
        <p:nvPicPr>
          <p:cNvPr id="1028" name="Picture 4" descr="SQL INNER JOIN">
            <a:extLst>
              <a:ext uri="{FF2B5EF4-FFF2-40B4-BE49-F238E27FC236}">
                <a16:creationId xmlns:a16="http://schemas.microsoft.com/office/drawing/2014/main" id="{8B9ACF07-8391-4171-A5D9-5891C341C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3124200"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457200"/>
            <a:ext cx="8229600" cy="5287963"/>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2.4) Joins –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mn-ea"/>
                <a:cs typeface="+mn-cs"/>
              </a:rPr>
              <a:t>INNER JOIN on more than 2 tables :-  </a:t>
            </a:r>
          </a:p>
          <a:p>
            <a:endParaRPr lang="en-US" sz="1600" b="0" dirty="0"/>
          </a:p>
          <a:p>
            <a:r>
              <a:rPr lang="en-US" sz="1600" b="0" dirty="0"/>
              <a:t>Tables :-  </a:t>
            </a:r>
            <a:r>
              <a:rPr lang="en-US" sz="1600" b="0" dirty="0">
                <a:solidFill>
                  <a:schemeClr val="accent5">
                    <a:lumMod val="50000"/>
                  </a:schemeClr>
                </a:solidFill>
              </a:rPr>
              <a:t>People</a:t>
            </a:r>
          </a:p>
          <a:p>
            <a:r>
              <a:rPr lang="en-US" sz="1600" b="0" dirty="0">
                <a:solidFill>
                  <a:schemeClr val="accent5">
                    <a:lumMod val="50000"/>
                  </a:schemeClr>
                </a:solidFill>
              </a:rPr>
              <a:t>               ITINERARIES</a:t>
            </a:r>
          </a:p>
          <a:p>
            <a:r>
              <a:rPr lang="en-US" sz="1600" b="0" dirty="0">
                <a:solidFill>
                  <a:schemeClr val="accent5">
                    <a:lumMod val="50000"/>
                  </a:schemeClr>
                </a:solidFill>
              </a:rPr>
              <a:t>               HOTEL_BOOKINGS</a:t>
            </a:r>
          </a:p>
          <a:p>
            <a:endParaRPr lang="en-US" sz="1600" b="0" dirty="0"/>
          </a:p>
          <a:p>
            <a:r>
              <a:rPr lang="en-US" sz="1800" b="0" dirty="0">
                <a:solidFill>
                  <a:schemeClr val="accent5">
                    <a:lumMod val="50000"/>
                  </a:schemeClr>
                </a:solidFill>
              </a:rPr>
              <a:t>SQL :- </a:t>
            </a:r>
          </a:p>
          <a:p>
            <a:endParaRPr lang="en-US" sz="1800" b="0" dirty="0">
              <a:solidFill>
                <a:schemeClr val="accent5">
                  <a:lumMod val="50000"/>
                </a:schemeClr>
              </a:solidFill>
            </a:endParaRPr>
          </a:p>
          <a:p>
            <a:r>
              <a:rPr lang="en-US" sz="1800" b="0" dirty="0">
                <a:solidFill>
                  <a:schemeClr val="accent5">
                    <a:lumMod val="50000"/>
                  </a:schemeClr>
                </a:solidFill>
              </a:rPr>
              <a:t>Select P.ID,P.FIRST_NAME,P.LAST_NAME,P.EMAIL </a:t>
            </a:r>
          </a:p>
          <a:p>
            <a:r>
              <a:rPr lang="en-US" sz="1800" b="0" dirty="0">
                <a:solidFill>
                  <a:schemeClr val="accent5">
                    <a:lumMod val="50000"/>
                  </a:schemeClr>
                </a:solidFill>
              </a:rPr>
              <a:t>FROM ((people p</a:t>
            </a:r>
          </a:p>
          <a:p>
            <a:r>
              <a:rPr lang="en-US" sz="1800" b="0" dirty="0">
                <a:solidFill>
                  <a:schemeClr val="accent5">
                    <a:lumMod val="50000"/>
                  </a:schemeClr>
                </a:solidFill>
              </a:rPr>
              <a:t>INNER JOIN ITINERARIES IT ON P.ID =IT.PEO_ID)</a:t>
            </a:r>
          </a:p>
          <a:p>
            <a:r>
              <a:rPr lang="en-US" sz="1800" b="0" dirty="0">
                <a:solidFill>
                  <a:schemeClr val="accent5">
                    <a:lumMod val="50000"/>
                  </a:schemeClr>
                </a:solidFill>
              </a:rPr>
              <a:t>INNER JOIN HOTEL_BOOKINGS HB ON IT.ID = HB.ITN_ID)</a:t>
            </a:r>
          </a:p>
          <a:p>
            <a:endParaRPr lang="en-US" sz="1800" b="0" kern="0" dirty="0">
              <a:solidFill>
                <a:schemeClr val="accent5">
                  <a:lumMod val="50000"/>
                </a:schemeClr>
              </a:solidFill>
              <a:latin typeface="+mn-lt"/>
            </a:endParaRPr>
          </a:p>
          <a:p>
            <a:endParaRPr lang="en-US" sz="1500" b="0" kern="0" dirty="0">
              <a:solidFill>
                <a:srgbClr val="0070C0"/>
              </a:solidFill>
              <a:latin typeface="+mn-lt"/>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lang="en-US" sz="1600" b="0" kern="0" dirty="0">
              <a:solidFill>
                <a:srgbClr val="0070C0"/>
              </a:solidFill>
              <a:latin typeface="+mn-lt"/>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lang="en-US" sz="1600" b="0" kern="0" dirty="0">
              <a:solidFill>
                <a:srgbClr val="0070C0"/>
              </a:solidFill>
              <a:latin typeface="+mn-lt"/>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1893770"/>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457200"/>
            <a:ext cx="8229600" cy="5867400"/>
          </a:xfrm>
          <a:prstGeom prst="rect">
            <a:avLst/>
          </a:prstGeom>
        </p:spPr>
        <p:txBody>
          <a:bodyPr>
            <a:normAutofit fontScale="85000" lnSpcReduction="20000"/>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2.4) Using different Joins –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mn-ea"/>
                <a:cs typeface="+mn-cs"/>
              </a:rPr>
              <a:t>LEFT OUTER JOIN: Return all rows from the left table, and the matched rows from the </a:t>
            </a:r>
          </a:p>
          <a:p>
            <a:pPr marL="0" marR="0" lvl="0" indent="0" algn="l" defTabSz="914400" rtl="0" eaLnBrk="0" fontAlgn="base" latinLnBrk="0" hangingPunct="0">
              <a:lnSpc>
                <a:spcPct val="100000"/>
              </a:lnSpc>
              <a:spcBef>
                <a:spcPct val="0"/>
              </a:spcBef>
              <a:spcAft>
                <a:spcPts val="600"/>
              </a:spcAft>
              <a:buClr>
                <a:schemeClr val="accent2"/>
              </a:buClr>
              <a:buSzTx/>
              <a:tabLst/>
              <a:defRPr/>
            </a:pPr>
            <a:r>
              <a:rPr lang="en-US" sz="1600" b="0" kern="0" dirty="0">
                <a:solidFill>
                  <a:srgbClr val="0070C0"/>
                </a:solidFill>
                <a:latin typeface="+mn-lt"/>
              </a:rPr>
              <a:t>   </a:t>
            </a:r>
            <a:r>
              <a:rPr kumimoji="0" lang="en-US" sz="1600" b="0" i="0" u="none" strike="noStrike" kern="0" cap="none" spc="0" normalizeH="0" baseline="0" noProof="0" dirty="0">
                <a:ln>
                  <a:noFill/>
                </a:ln>
                <a:solidFill>
                  <a:srgbClr val="0070C0"/>
                </a:solidFill>
                <a:effectLst/>
                <a:uLnTx/>
                <a:uFillTx/>
                <a:latin typeface="+mn-lt"/>
                <a:ea typeface="+mn-ea"/>
                <a:cs typeface="+mn-cs"/>
              </a:rPr>
              <a:t>right table</a:t>
            </a:r>
          </a:p>
          <a:p>
            <a:pPr marL="0" marR="0" lvl="0" indent="0" algn="l" defTabSz="914400" rtl="0" eaLnBrk="0" fontAlgn="base" latinLnBrk="0" hangingPunct="0">
              <a:lnSpc>
                <a:spcPct val="100000"/>
              </a:lnSpc>
              <a:spcBef>
                <a:spcPct val="0"/>
              </a:spcBef>
              <a:spcAft>
                <a:spcPts val="600"/>
              </a:spcAft>
              <a:buClr>
                <a:schemeClr val="accent2"/>
              </a:buClr>
              <a:buSzTx/>
              <a:tabLst/>
              <a:defRPr/>
            </a:pPr>
            <a:r>
              <a:rPr lang="en-US" sz="1600" b="0" kern="0" dirty="0">
                <a:solidFill>
                  <a:srgbClr val="0070C0"/>
                </a:solidFill>
                <a:latin typeface="+mn-lt"/>
              </a:rPr>
              <a:t>   </a:t>
            </a:r>
          </a:p>
          <a:p>
            <a:pPr eaLnBrk="0" hangingPunct="0">
              <a:spcAft>
                <a:spcPts val="600"/>
              </a:spcAft>
              <a:buClr>
                <a:schemeClr val="accent2"/>
              </a:buClr>
              <a:defRPr/>
            </a:pPr>
            <a:r>
              <a:rPr lang="en-US" sz="1600" b="0" kern="0" dirty="0">
                <a:solidFill>
                  <a:schemeClr val="accent5">
                    <a:lumMod val="50000"/>
                  </a:schemeClr>
                </a:solidFill>
                <a:latin typeface="+mn-lt"/>
              </a:rPr>
              <a:t>    </a:t>
            </a:r>
            <a:r>
              <a:rPr lang="en-US" sz="1600" b="0" kern="0" dirty="0">
                <a:solidFill>
                  <a:srgbClr val="0070C0"/>
                </a:solidFill>
                <a:latin typeface="+mn-lt"/>
              </a:rPr>
              <a:t>The LEFT JOIN keyword returns all records from the left table (table1), and the matched records from the right table (table2). The result is NULL from the right side, if there is no match.</a:t>
            </a: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r>
              <a:rPr lang="en-US" sz="1600" b="0" kern="0" dirty="0">
                <a:solidFill>
                  <a:srgbClr val="0070C0"/>
                </a:solidFill>
                <a:latin typeface="+mn-lt"/>
              </a:rPr>
              <a:t>Select P.ID,P.FIRST_NAME,P.LAST_NAME,P.EMAIL,C.CARD_NUMBER,C.EXPIRATION_DATE </a:t>
            </a:r>
          </a:p>
          <a:p>
            <a:pPr eaLnBrk="0" hangingPunct="0">
              <a:spcAft>
                <a:spcPts val="600"/>
              </a:spcAft>
              <a:buClr>
                <a:schemeClr val="accent2"/>
              </a:buClr>
              <a:defRPr/>
            </a:pPr>
            <a:r>
              <a:rPr lang="en-US" sz="1600" b="0" kern="0" dirty="0">
                <a:solidFill>
                  <a:srgbClr val="0070C0"/>
                </a:solidFill>
                <a:latin typeface="+mn-lt"/>
              </a:rPr>
              <a:t>FROM people p</a:t>
            </a:r>
          </a:p>
          <a:p>
            <a:pPr eaLnBrk="0" hangingPunct="0">
              <a:spcAft>
                <a:spcPts val="600"/>
              </a:spcAft>
              <a:buClr>
                <a:schemeClr val="accent2"/>
              </a:buClr>
              <a:defRPr/>
            </a:pPr>
            <a:r>
              <a:rPr lang="en-US" sz="1600" b="0" kern="0" dirty="0">
                <a:solidFill>
                  <a:srgbClr val="0070C0"/>
                </a:solidFill>
                <a:latin typeface="+mn-lt"/>
              </a:rPr>
              <a:t>LEFT JOIN CREDIT_CARDS C</a:t>
            </a:r>
          </a:p>
          <a:p>
            <a:pPr eaLnBrk="0" hangingPunct="0">
              <a:spcAft>
                <a:spcPts val="600"/>
              </a:spcAft>
              <a:buClr>
                <a:schemeClr val="accent2"/>
              </a:buClr>
              <a:defRPr/>
            </a:pPr>
            <a:r>
              <a:rPr lang="en-US" sz="1600" b="0" kern="0" dirty="0">
                <a:solidFill>
                  <a:srgbClr val="0070C0"/>
                </a:solidFill>
                <a:latin typeface="+mn-lt"/>
              </a:rPr>
              <a:t>ON P.ID =C.PEO_ID</a:t>
            </a:r>
          </a:p>
          <a:p>
            <a:pPr eaLnBrk="0" hangingPunct="0">
              <a:spcAft>
                <a:spcPts val="600"/>
              </a:spcAft>
              <a:buClr>
                <a:schemeClr val="accent2"/>
              </a:buClr>
              <a:defRPr/>
            </a:pPr>
            <a:endParaRPr lang="en-US" sz="1600" b="0" kern="0" dirty="0">
              <a:solidFill>
                <a:srgbClr val="0070C0"/>
              </a:solidFill>
              <a:latin typeface="+mn-lt"/>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r>
              <a:rPr kumimoji="0" lang="en-US" sz="1600" b="0" i="0" u="none" strike="noStrike" kern="0" cap="none" spc="0" normalizeH="0" baseline="0" noProof="0" dirty="0">
                <a:ln>
                  <a:noFill/>
                </a:ln>
                <a:solidFill>
                  <a:srgbClr val="0070C0"/>
                </a:solidFill>
                <a:effectLst/>
                <a:uLnTx/>
                <a:uFillTx/>
                <a:latin typeface="+mn-lt"/>
                <a:ea typeface="+mn-ea"/>
                <a:cs typeface="+mn-cs"/>
              </a:rPr>
              <a:t>   </a:t>
            </a: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lang="en-US" sz="1600" b="0" kern="0" dirty="0">
              <a:solidFill>
                <a:srgbClr val="0070C0"/>
              </a:solidFill>
              <a:latin typeface="+mn-lt"/>
            </a:endParaRPr>
          </a:p>
          <a:p>
            <a:pPr marL="0" marR="0" lvl="0" indent="0" algn="l" defTabSz="914400" rtl="0" eaLnBrk="0" fontAlgn="base" latinLnBrk="0" hangingPunct="0">
              <a:lnSpc>
                <a:spcPct val="100000"/>
              </a:lnSpc>
              <a:spcBef>
                <a:spcPct val="0"/>
              </a:spcBef>
              <a:spcAft>
                <a:spcPts val="600"/>
              </a:spcAft>
              <a:buClr>
                <a:schemeClr val="accent2"/>
              </a:buClr>
              <a:buSzTx/>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pic>
        <p:nvPicPr>
          <p:cNvPr id="2050" name="Picture 2" descr="SQL LEFT JOIN">
            <a:extLst>
              <a:ext uri="{FF2B5EF4-FFF2-40B4-BE49-F238E27FC236}">
                <a16:creationId xmlns:a16="http://schemas.microsoft.com/office/drawing/2014/main" id="{1D88D0F9-9C0B-470E-806E-0418741B3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438400"/>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38994"/>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216015" y="309562"/>
            <a:ext cx="8711969" cy="6396038"/>
          </a:xfrm>
          <a:prstGeom prst="rect">
            <a:avLst/>
          </a:prstGeom>
        </p:spPr>
        <p:txBody>
          <a:bodyPr>
            <a:normAutofit fontScale="85000" lnSpcReduction="20000"/>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2.4) Using different Joins –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mn-ea"/>
                <a:cs typeface="+mn-cs"/>
              </a:rPr>
              <a:t> RIGHT OUTER JOIN: Return all rows from the right table, and the matched rows from </a:t>
            </a:r>
          </a:p>
          <a:p>
            <a:pPr marL="0" marR="0" lvl="0" indent="0" algn="l" defTabSz="914400" rtl="0" eaLnBrk="0" fontAlgn="base" latinLnBrk="0" hangingPunct="0">
              <a:lnSpc>
                <a:spcPct val="100000"/>
              </a:lnSpc>
              <a:spcBef>
                <a:spcPct val="0"/>
              </a:spcBef>
              <a:spcAft>
                <a:spcPts val="600"/>
              </a:spcAft>
              <a:buClr>
                <a:schemeClr val="accent2"/>
              </a:buClr>
              <a:buSzTx/>
              <a:tabLst/>
              <a:defRPr/>
            </a:pPr>
            <a:r>
              <a:rPr lang="en-US" sz="1600" b="0" kern="0" noProof="0" dirty="0">
                <a:solidFill>
                  <a:srgbClr val="0070C0"/>
                </a:solidFill>
                <a:latin typeface="+mn-lt"/>
              </a:rPr>
              <a:t>    </a:t>
            </a:r>
            <a:r>
              <a:rPr kumimoji="0" lang="en-US" sz="1600" b="0" i="0" u="none" strike="noStrike" kern="0" cap="none" spc="0" normalizeH="0" baseline="0" noProof="0" dirty="0">
                <a:ln>
                  <a:noFill/>
                </a:ln>
                <a:solidFill>
                  <a:srgbClr val="0070C0"/>
                </a:solidFill>
                <a:effectLst/>
                <a:uLnTx/>
                <a:uFillTx/>
                <a:latin typeface="+mn-lt"/>
                <a:ea typeface="+mn-ea"/>
                <a:cs typeface="+mn-cs"/>
              </a:rPr>
              <a:t>the left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eaLnBrk="0" hangingPunct="0">
              <a:spcAft>
                <a:spcPts val="600"/>
              </a:spcAft>
              <a:buClr>
                <a:schemeClr val="accent2"/>
              </a:buClr>
              <a:defRPr/>
            </a:pPr>
            <a:r>
              <a:rPr lang="en-US" sz="1600" b="0" kern="0" dirty="0">
                <a:solidFill>
                  <a:srgbClr val="0070C0"/>
                </a:solidFill>
                <a:latin typeface="+mn-lt"/>
              </a:rPr>
              <a:t>The RIGHT JOIN keyword returns all records from the right table (table2), and the matched records from the left table (table1). The result is NULL from the left side, when there is no match.</a:t>
            </a: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r>
              <a:rPr lang="en-US" sz="1600" b="0" kern="0" dirty="0">
                <a:solidFill>
                  <a:srgbClr val="0070C0"/>
                </a:solidFill>
                <a:latin typeface="+mn-lt"/>
              </a:rPr>
              <a:t>Select P.ID,P.FIRST_NAME,P.LAST_NAME,P.EMAIL,C.CARD_NUMBER,C.EXPIRATION_DATE </a:t>
            </a:r>
          </a:p>
          <a:p>
            <a:pPr eaLnBrk="0" hangingPunct="0">
              <a:spcAft>
                <a:spcPts val="600"/>
              </a:spcAft>
              <a:buClr>
                <a:schemeClr val="accent2"/>
              </a:buClr>
              <a:defRPr/>
            </a:pPr>
            <a:r>
              <a:rPr lang="en-US" sz="1600" b="0" kern="0" dirty="0">
                <a:solidFill>
                  <a:srgbClr val="0070C0"/>
                </a:solidFill>
                <a:latin typeface="+mn-lt"/>
              </a:rPr>
              <a:t>FROM PEOPLE P</a:t>
            </a:r>
          </a:p>
          <a:p>
            <a:pPr eaLnBrk="0" hangingPunct="0">
              <a:spcAft>
                <a:spcPts val="600"/>
              </a:spcAft>
              <a:buClr>
                <a:schemeClr val="accent2"/>
              </a:buClr>
              <a:defRPr/>
            </a:pPr>
            <a:r>
              <a:rPr lang="en-US" sz="1600" b="0" kern="0" dirty="0">
                <a:solidFill>
                  <a:srgbClr val="0070C0"/>
                </a:solidFill>
                <a:latin typeface="+mn-lt"/>
              </a:rPr>
              <a:t>RIGHT JOIN CREDIT_CARDS C</a:t>
            </a:r>
          </a:p>
          <a:p>
            <a:pPr eaLnBrk="0" hangingPunct="0">
              <a:spcAft>
                <a:spcPts val="600"/>
              </a:spcAft>
              <a:buClr>
                <a:schemeClr val="accent2"/>
              </a:buClr>
              <a:defRPr/>
            </a:pPr>
            <a:r>
              <a:rPr lang="en-US" sz="1600" b="0" kern="0" dirty="0">
                <a:solidFill>
                  <a:srgbClr val="0070C0"/>
                </a:solidFill>
                <a:latin typeface="+mn-lt"/>
              </a:rPr>
              <a:t>ON C.PEO_ID = P.ID</a:t>
            </a: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r>
              <a:rPr lang="en-US" sz="1600" b="0" kern="0" dirty="0">
                <a:solidFill>
                  <a:srgbClr val="0070C0"/>
                </a:solidFill>
                <a:latin typeface="+mn-lt"/>
              </a:rPr>
              <a:t>In the credit Card table id &gt; 2800 records are not present in People table</a:t>
            </a: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a:p>
            <a:pPr eaLnBrk="0" hangingPunct="0">
              <a:spcAft>
                <a:spcPts val="600"/>
              </a:spcAft>
              <a:buClr>
                <a:schemeClr val="accent2"/>
              </a:buClr>
              <a:defRPr/>
            </a:pPr>
            <a:endParaRPr lang="en-US" sz="1600" b="0" kern="0" dirty="0">
              <a:solidFill>
                <a:srgbClr val="0070C0"/>
              </a:solidFill>
              <a:latin typeface="+mn-lt"/>
            </a:endParaRPr>
          </a:p>
        </p:txBody>
      </p:sp>
      <p:pic>
        <p:nvPicPr>
          <p:cNvPr id="4098" name="Picture 2" descr="SQL RIGHT JOIN">
            <a:extLst>
              <a:ext uri="{FF2B5EF4-FFF2-40B4-BE49-F238E27FC236}">
                <a16:creationId xmlns:a16="http://schemas.microsoft.com/office/drawing/2014/main" id="{F415733E-8CF6-4A9E-AC76-9C56AC7D9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90801"/>
            <a:ext cx="29718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57609"/>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36871" y="1137418"/>
            <a:ext cx="8686800" cy="5029200"/>
          </a:xfrm>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a:p>
            <a:pPr eaLnBrk="0" hangingPunct="0">
              <a:buFont typeface="Wingdings" pitchFamily="2" charset="2"/>
              <a:buChar char="Ø"/>
              <a:defRPr/>
            </a:pPr>
            <a:r>
              <a:rPr lang="en-US" dirty="0">
                <a:latin typeface="Calibri" pitchFamily="34" charset="0"/>
              </a:rPr>
              <a:t>  </a:t>
            </a:r>
            <a:r>
              <a:rPr lang="en-US" sz="1600" dirty="0">
                <a:solidFill>
                  <a:srgbClr val="0070C0"/>
                </a:solidFill>
              </a:rPr>
              <a:t>The FULL OUTER JOIN keyword return all records when there is a match in either left (table1) or right (table2) table records.</a:t>
            </a:r>
          </a:p>
          <a:p>
            <a:pPr eaLnBrk="0" hangingPunct="0">
              <a:buFont typeface="Wingdings" pitchFamily="2" charset="2"/>
              <a:buChar char="Ø"/>
              <a:defRPr/>
            </a:pPr>
            <a:endParaRPr lang="en-US" sz="1600" dirty="0">
              <a:solidFill>
                <a:srgbClr val="0070C0"/>
              </a:solidFill>
            </a:endParaRPr>
          </a:p>
          <a:p>
            <a:pPr eaLnBrk="0" hangingPunct="0">
              <a:defRPr/>
            </a:pPr>
            <a:r>
              <a:rPr lang="en-US" sz="1400" b="1" u="sng" dirty="0">
                <a:solidFill>
                  <a:srgbClr val="0070C0"/>
                </a:solidFill>
              </a:rPr>
              <a:t>SQL :- </a:t>
            </a:r>
          </a:p>
          <a:p>
            <a:pPr eaLnBrk="0" hangingPunct="0">
              <a:defRPr/>
            </a:pPr>
            <a:endParaRPr lang="en-US" sz="1400" b="1" u="sng" dirty="0">
              <a:solidFill>
                <a:srgbClr val="0070C0"/>
              </a:solidFill>
            </a:endParaRPr>
          </a:p>
          <a:p>
            <a:pPr eaLnBrk="0" hangingPunct="0">
              <a:defRPr/>
            </a:pPr>
            <a:r>
              <a:rPr lang="en-US" sz="1400" dirty="0">
                <a:solidFill>
                  <a:srgbClr val="0070C0"/>
                </a:solidFill>
              </a:rPr>
              <a:t>Select P.ID,P.FIRST_NAME,P.LAST_NAME,P.EMAIL,C.CARD_NUMBER,C.EXPIRATION_DATE </a:t>
            </a:r>
          </a:p>
          <a:p>
            <a:pPr eaLnBrk="0" hangingPunct="0">
              <a:defRPr/>
            </a:pPr>
            <a:r>
              <a:rPr lang="en-US" sz="1400" dirty="0">
                <a:solidFill>
                  <a:srgbClr val="0070C0"/>
                </a:solidFill>
              </a:rPr>
              <a:t>FROM PEOPLE P</a:t>
            </a:r>
          </a:p>
          <a:p>
            <a:pPr eaLnBrk="0" hangingPunct="0">
              <a:defRPr/>
            </a:pPr>
            <a:r>
              <a:rPr lang="en-US" sz="1400" dirty="0">
                <a:solidFill>
                  <a:srgbClr val="0070C0"/>
                </a:solidFill>
              </a:rPr>
              <a:t>FULL OUTER JOIN CREDIT_CARDS C</a:t>
            </a:r>
          </a:p>
          <a:p>
            <a:pPr eaLnBrk="0" hangingPunct="0">
              <a:defRPr/>
            </a:pPr>
            <a:r>
              <a:rPr lang="en-US" sz="1400" dirty="0">
                <a:solidFill>
                  <a:srgbClr val="0070C0"/>
                </a:solidFill>
              </a:rPr>
              <a:t>ON C.PEO_ID = P.ID</a:t>
            </a:r>
          </a:p>
          <a:p>
            <a:endParaRPr lang="en-US" dirty="0"/>
          </a:p>
          <a:p>
            <a:endParaRPr lang="en-US" dirty="0"/>
          </a:p>
          <a:p>
            <a:endParaRPr lang="en-US" dirty="0"/>
          </a:p>
          <a:p>
            <a:endParaRPr lang="en-US" dirty="0">
              <a:latin typeface="Calibri" pitchFamily="34" charset="0"/>
            </a:endParaRPr>
          </a:p>
          <a:p>
            <a:r>
              <a:rPr lang="en-US" dirty="0">
                <a:latin typeface="Calibri" pitchFamily="34" charset="0"/>
              </a:rPr>
              <a:t>  </a:t>
            </a:r>
          </a:p>
        </p:txBody>
      </p:sp>
      <p:sp>
        <p:nvSpPr>
          <p:cNvPr id="4" name="Content Placeholder 2"/>
          <p:cNvSpPr txBox="1">
            <a:spLocks/>
          </p:cNvSpPr>
          <p:nvPr/>
        </p:nvSpPr>
        <p:spPr>
          <a:xfrm>
            <a:off x="0" y="457200"/>
            <a:ext cx="8839200" cy="5943600"/>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2.4) Using different Joins –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0" i="0" u="none" strike="noStrike" kern="0" cap="none" spc="0" normalizeH="0" baseline="0" noProof="0" dirty="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mn-ea"/>
                <a:cs typeface="+mn-cs"/>
              </a:rPr>
              <a:t>FULL OUTER JOIN: Return all rows when there is a match in ONE of the tables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pic>
        <p:nvPicPr>
          <p:cNvPr id="5122" name="Picture 2" descr="SQL FULL OUTER JOIN">
            <a:extLst>
              <a:ext uri="{FF2B5EF4-FFF2-40B4-BE49-F238E27FC236}">
                <a16:creationId xmlns:a16="http://schemas.microsoft.com/office/drawing/2014/main" id="{0F4A85FB-DCA3-46A6-BE10-33265904F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574765"/>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080466"/>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36871" y="381000"/>
            <a:ext cx="8686800" cy="5785618"/>
          </a:xfrm>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a:p>
            <a:pPr eaLnBrk="0" hangingPunct="0">
              <a:buFont typeface="Wingdings" pitchFamily="2" charset="2"/>
              <a:buChar char="Ø"/>
              <a:defRPr/>
            </a:pPr>
            <a:endParaRPr lang="en-US" dirty="0">
              <a:latin typeface="Calibri" pitchFamily="34" charset="0"/>
            </a:endParaRPr>
          </a:p>
          <a:p>
            <a:r>
              <a:rPr lang="en-US" dirty="0">
                <a:latin typeface="Calibri" pitchFamily="34" charset="0"/>
              </a:rPr>
              <a:t>  </a:t>
            </a: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0" y="457200"/>
            <a:ext cx="8839200" cy="5943600"/>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UNION Operator</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kern="0" dirty="0">
              <a:solidFill>
                <a:srgbClr val="0070C0"/>
              </a:solidFill>
              <a:latin typeface="Segoe UI" pitchFamily="34" charset="0"/>
              <a:ea typeface="Segoe UI" pitchFamily="34" charset="0"/>
              <a:cs typeface="Segoe UI" pitchFamily="34" charset="0"/>
            </a:endParaRPr>
          </a:p>
          <a:p>
            <a:pPr marL="285750" indent="-285750" eaLnBrk="0" hangingPunct="0">
              <a:spcAft>
                <a:spcPts val="600"/>
              </a:spcAft>
              <a:buClr>
                <a:schemeClr val="accent2"/>
              </a:buClr>
              <a:buFont typeface="Wingdings" pitchFamily="2" charset="2"/>
              <a:buChar char="Ø"/>
              <a:defRPr/>
            </a:pPr>
            <a:r>
              <a:rPr lang="en-US" sz="1600" b="0" dirty="0">
                <a:solidFill>
                  <a:srgbClr val="0070C0"/>
                </a:solidFill>
                <a:latin typeface="+mn-lt"/>
              </a:rPr>
              <a:t>The UNION operator is used to combine the result-set of two or more SELECT statements.</a:t>
            </a:r>
          </a:p>
          <a:p>
            <a:pPr marL="285750" indent="-285750" eaLnBrk="0" hangingPunct="0">
              <a:spcAft>
                <a:spcPts val="600"/>
              </a:spcAft>
              <a:buClr>
                <a:schemeClr val="accent2"/>
              </a:buClr>
              <a:buFont typeface="Wingdings" pitchFamily="2" charset="2"/>
              <a:buChar char="Ø"/>
              <a:defRPr/>
            </a:pPr>
            <a:r>
              <a:rPr lang="en-US" sz="1600" b="0" dirty="0">
                <a:solidFill>
                  <a:srgbClr val="0070C0"/>
                </a:solidFill>
                <a:latin typeface="+mn-lt"/>
              </a:rPr>
              <a:t>Each SELECT statement within UNION must have the same number of columns</a:t>
            </a:r>
          </a:p>
          <a:p>
            <a:pPr marL="285750" indent="-285750" eaLnBrk="0" hangingPunct="0">
              <a:spcAft>
                <a:spcPts val="600"/>
              </a:spcAft>
              <a:buClr>
                <a:schemeClr val="accent2"/>
              </a:buClr>
              <a:buFont typeface="Wingdings" pitchFamily="2" charset="2"/>
              <a:buChar char="Ø"/>
              <a:defRPr/>
            </a:pPr>
            <a:r>
              <a:rPr lang="en-US" sz="1600" b="0" dirty="0">
                <a:solidFill>
                  <a:srgbClr val="0070C0"/>
                </a:solidFill>
                <a:latin typeface="+mn-lt"/>
              </a:rPr>
              <a:t>The columns must also have similar data types</a:t>
            </a:r>
          </a:p>
          <a:p>
            <a:pPr marL="285750" indent="-285750" eaLnBrk="0" hangingPunct="0">
              <a:spcAft>
                <a:spcPts val="600"/>
              </a:spcAft>
              <a:buClr>
                <a:schemeClr val="accent2"/>
              </a:buClr>
              <a:buFont typeface="Wingdings" pitchFamily="2" charset="2"/>
              <a:buChar char="Ø"/>
              <a:defRPr/>
            </a:pPr>
            <a:r>
              <a:rPr lang="en-US" sz="1600" b="0" dirty="0">
                <a:solidFill>
                  <a:srgbClr val="0070C0"/>
                </a:solidFill>
                <a:latin typeface="+mn-lt"/>
              </a:rPr>
              <a:t>The columns in each SELECT statement must also be in the same order</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chemeClr val="accent5">
                    <a:lumMod val="50000"/>
                  </a:schemeClr>
                </a:solidFill>
                <a:latin typeface="Segoe UI" pitchFamily="34" charset="0"/>
                <a:ea typeface="Segoe UI" pitchFamily="34" charset="0"/>
                <a:cs typeface="Segoe UI" pitchFamily="34" charset="0"/>
              </a:rPr>
              <a:t>Syntax :- </a:t>
            </a:r>
            <a:endParaRPr kumimoji="0" lang="en-US" sz="1600" b="0" i="0" u="none" strike="noStrike" kern="0" cap="none" spc="0" normalizeH="0" baseline="0" noProof="0" dirty="0">
              <a:ln>
                <a:noFill/>
              </a:ln>
              <a:solidFill>
                <a:schemeClr val="accent5">
                  <a:lumMod val="50000"/>
                </a:schemeClr>
              </a:solidFill>
              <a:effectLst/>
              <a:uLnTx/>
              <a:uFillTx/>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400" b="0" dirty="0">
                <a:solidFill>
                  <a:schemeClr val="accent5">
                    <a:lumMod val="50000"/>
                  </a:schemeClr>
                </a:solidFill>
              </a:rPr>
              <a:t>SELECT </a:t>
            </a:r>
            <a:r>
              <a:rPr lang="en-US" sz="1400" b="0" i="1" dirty="0" err="1">
                <a:solidFill>
                  <a:schemeClr val="accent5">
                    <a:lumMod val="50000"/>
                  </a:schemeClr>
                </a:solidFill>
              </a:rPr>
              <a:t>column_name</a:t>
            </a:r>
            <a:r>
              <a:rPr lang="en-US" sz="1400" b="0" i="1" dirty="0">
                <a:solidFill>
                  <a:schemeClr val="accent5">
                    <a:lumMod val="50000"/>
                  </a:schemeClr>
                </a:solidFill>
              </a:rPr>
              <a:t>(s)</a:t>
            </a:r>
            <a:r>
              <a:rPr lang="en-US" sz="1400" b="0" dirty="0">
                <a:solidFill>
                  <a:schemeClr val="accent5">
                    <a:lumMod val="50000"/>
                  </a:schemeClr>
                </a:solidFill>
              </a:rPr>
              <a:t> FROM </a:t>
            </a:r>
            <a:r>
              <a:rPr lang="en-US" sz="1400" b="0" i="1" dirty="0">
                <a:solidFill>
                  <a:schemeClr val="accent5">
                    <a:lumMod val="50000"/>
                  </a:schemeClr>
                </a:solidFill>
              </a:rPr>
              <a:t>table1</a:t>
            </a:r>
            <a:br>
              <a:rPr lang="en-US" sz="1400" dirty="0">
                <a:solidFill>
                  <a:schemeClr val="accent5">
                    <a:lumMod val="50000"/>
                  </a:schemeClr>
                </a:solidFill>
              </a:rPr>
            </a:br>
            <a:r>
              <a:rPr lang="en-US" sz="1400" b="0" dirty="0">
                <a:solidFill>
                  <a:schemeClr val="accent5">
                    <a:lumMod val="50000"/>
                  </a:schemeClr>
                </a:solidFill>
              </a:rPr>
              <a:t>UNION </a:t>
            </a:r>
            <a:br>
              <a:rPr lang="en-US" sz="1400" dirty="0">
                <a:solidFill>
                  <a:schemeClr val="accent5">
                    <a:lumMod val="50000"/>
                  </a:schemeClr>
                </a:solidFill>
              </a:rPr>
            </a:br>
            <a:r>
              <a:rPr lang="en-US" sz="1400" b="0" dirty="0">
                <a:solidFill>
                  <a:schemeClr val="accent5">
                    <a:lumMod val="50000"/>
                  </a:schemeClr>
                </a:solidFill>
              </a:rPr>
              <a:t>SELECT </a:t>
            </a:r>
            <a:r>
              <a:rPr lang="en-US" sz="1400" b="0" i="1" dirty="0" err="1">
                <a:solidFill>
                  <a:schemeClr val="accent5">
                    <a:lumMod val="50000"/>
                  </a:schemeClr>
                </a:solidFill>
              </a:rPr>
              <a:t>column_name</a:t>
            </a:r>
            <a:r>
              <a:rPr lang="en-US" sz="1400" b="0" i="1" dirty="0">
                <a:solidFill>
                  <a:schemeClr val="accent5">
                    <a:lumMod val="50000"/>
                  </a:schemeClr>
                </a:solidFill>
              </a:rPr>
              <a:t>(s)</a:t>
            </a:r>
            <a:r>
              <a:rPr lang="en-US" sz="1400" b="0" dirty="0">
                <a:solidFill>
                  <a:schemeClr val="accent5">
                    <a:lumMod val="50000"/>
                  </a:schemeClr>
                </a:solidFill>
              </a:rPr>
              <a:t> FROM </a:t>
            </a:r>
            <a:r>
              <a:rPr lang="en-US" sz="1400" b="0" i="1" dirty="0">
                <a:solidFill>
                  <a:schemeClr val="accent5">
                    <a:lumMod val="50000"/>
                  </a:schemeClr>
                </a:solidFill>
              </a:rPr>
              <a:t>table2</a:t>
            </a:r>
            <a:r>
              <a:rPr lang="en-US" sz="1400" b="0" dirty="0">
                <a:solidFill>
                  <a:schemeClr val="accent5">
                    <a:lumMod val="50000"/>
                  </a:schemeClr>
                </a:solidFill>
              </a:rPr>
              <a:t>;</a:t>
            </a:r>
          </a:p>
          <a:p>
            <a:pPr lvl="0" eaLnBrk="0" hangingPunct="0">
              <a:spcAft>
                <a:spcPts val="600"/>
              </a:spcAft>
              <a:buClr>
                <a:schemeClr val="accent2"/>
              </a:buClr>
              <a:defRPr/>
            </a:pPr>
            <a:endParaRPr kumimoji="0" lang="en-US" sz="14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endParaRPr lang="en-US" dirty="0"/>
          </a:p>
          <a:p>
            <a:pPr eaLnBrk="0" hangingPunct="0">
              <a:spcAft>
                <a:spcPts val="600"/>
              </a:spcAft>
              <a:buClr>
                <a:schemeClr val="accent2"/>
              </a:buClr>
              <a:defRPr/>
            </a:pPr>
            <a:r>
              <a:rPr lang="en-US" sz="1600" b="0" kern="0" dirty="0">
                <a:solidFill>
                  <a:schemeClr val="accent5">
                    <a:lumMod val="50000"/>
                  </a:schemeClr>
                </a:solidFill>
                <a:latin typeface="Segoe UI" pitchFamily="34" charset="0"/>
                <a:cs typeface="Segoe UI" pitchFamily="34" charset="0"/>
              </a:rPr>
              <a:t>Select FIRST_NAME,LAST_NAME from people</a:t>
            </a:r>
          </a:p>
          <a:p>
            <a:pPr eaLnBrk="0" hangingPunct="0">
              <a:spcAft>
                <a:spcPts val="600"/>
              </a:spcAft>
              <a:buClr>
                <a:schemeClr val="accent2"/>
              </a:buClr>
              <a:defRPr/>
            </a:pPr>
            <a:r>
              <a:rPr lang="en-US" sz="1600" b="0" kern="0" dirty="0">
                <a:solidFill>
                  <a:schemeClr val="accent5">
                    <a:lumMod val="50000"/>
                  </a:schemeClr>
                </a:solidFill>
                <a:latin typeface="Segoe UI" pitchFamily="34" charset="0"/>
                <a:cs typeface="Segoe UI" pitchFamily="34" charset="0"/>
              </a:rPr>
              <a:t>UNION</a:t>
            </a:r>
          </a:p>
          <a:p>
            <a:pPr eaLnBrk="0" hangingPunct="0">
              <a:spcAft>
                <a:spcPts val="600"/>
              </a:spcAft>
              <a:buClr>
                <a:schemeClr val="accent2"/>
              </a:buClr>
              <a:defRPr/>
            </a:pPr>
            <a:r>
              <a:rPr lang="en-US" sz="1600" b="0" kern="0" dirty="0">
                <a:solidFill>
                  <a:schemeClr val="accent5">
                    <a:lumMod val="50000"/>
                  </a:schemeClr>
                </a:solidFill>
                <a:latin typeface="Segoe UI" pitchFamily="34" charset="0"/>
                <a:cs typeface="Segoe UI" pitchFamily="34" charset="0"/>
              </a:rPr>
              <a:t>SELECT FIRST_NAME,LAST_NAME FROM PEOPLE_PET</a:t>
            </a:r>
          </a:p>
          <a:p>
            <a:pPr eaLnBrk="0" hangingPunct="0">
              <a:spcAft>
                <a:spcPts val="600"/>
              </a:spcAft>
              <a:buClr>
                <a:schemeClr val="accent2"/>
              </a:buClr>
              <a:defRPr/>
            </a:pPr>
            <a:r>
              <a:rPr lang="en-US" sz="1600" b="0" kern="0" dirty="0">
                <a:solidFill>
                  <a:schemeClr val="accent5">
                    <a:lumMod val="50000"/>
                  </a:schemeClr>
                </a:solidFill>
                <a:latin typeface="Segoe UI" pitchFamily="34" charset="0"/>
                <a:cs typeface="Segoe UI" pitchFamily="34" charset="0"/>
              </a:rPr>
              <a:t>ORDER BY FIRST_NAME,LAST_NAME</a:t>
            </a:r>
          </a:p>
          <a:p>
            <a:endParaRPr lang="en-US" sz="1600" b="0" dirty="0">
              <a:solidFill>
                <a:schemeClr val="accent5">
                  <a:lumMod val="50000"/>
                </a:schemeClr>
              </a:solidFill>
            </a:endParaRPr>
          </a:p>
          <a:p>
            <a:r>
              <a:rPr lang="en-US" sz="1600" b="0" dirty="0">
                <a:solidFill>
                  <a:schemeClr val="accent5">
                    <a:lumMod val="50000"/>
                  </a:schemeClr>
                </a:solidFill>
              </a:rPr>
              <a:t>Union selects only distinct values from the two tables</a:t>
            </a:r>
          </a:p>
          <a:p>
            <a:pPr lvl="0" eaLnBrk="0" hangingPunct="0">
              <a:spcAft>
                <a:spcPts val="600"/>
              </a:spcAft>
              <a:buClr>
                <a:schemeClr val="accent2"/>
              </a:buClr>
              <a:defRPr/>
            </a:pPr>
            <a:endParaRPr kumimoji="0" lang="en-US" sz="14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9854736"/>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36871" y="381000"/>
            <a:ext cx="8686800" cy="5785618"/>
          </a:xfrm>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a:p>
            <a:pPr eaLnBrk="0" hangingPunct="0">
              <a:buFont typeface="Wingdings" pitchFamily="2" charset="2"/>
              <a:buChar char="Ø"/>
              <a:defRPr/>
            </a:pPr>
            <a:endParaRPr lang="en-US" dirty="0">
              <a:latin typeface="Calibri" pitchFamily="34" charset="0"/>
            </a:endParaRPr>
          </a:p>
          <a:p>
            <a:r>
              <a:rPr lang="en-US" dirty="0">
                <a:latin typeface="Calibri" pitchFamily="34" charset="0"/>
              </a:rPr>
              <a:t>  </a:t>
            </a: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0" y="457200"/>
            <a:ext cx="8839200" cy="5943600"/>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UNION ALL Operator</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kern="0" dirty="0">
              <a:solidFill>
                <a:srgbClr val="0070C0"/>
              </a:solidFill>
              <a:latin typeface="Segoe UI" pitchFamily="34" charset="0"/>
              <a:ea typeface="Segoe UI" pitchFamily="34" charset="0"/>
              <a:cs typeface="Segoe UI" pitchFamily="34" charset="0"/>
            </a:endParaRPr>
          </a:p>
          <a:p>
            <a:pPr marL="285750" indent="-285750" eaLnBrk="0" hangingPunct="0">
              <a:spcAft>
                <a:spcPts val="600"/>
              </a:spcAft>
              <a:buClr>
                <a:schemeClr val="accent2"/>
              </a:buClr>
              <a:buFont typeface="Wingdings" pitchFamily="2" charset="2"/>
              <a:buChar char="Ø"/>
              <a:defRPr/>
            </a:pPr>
            <a:r>
              <a:rPr lang="en-US" sz="1600" b="0" dirty="0">
                <a:solidFill>
                  <a:srgbClr val="0070C0"/>
                </a:solidFill>
                <a:latin typeface="+mn-lt"/>
              </a:rPr>
              <a:t>Use UNION ALL to select duplicate values</a:t>
            </a:r>
          </a:p>
          <a:p>
            <a:pPr marL="285750" indent="-285750" eaLnBrk="0" hangingPunct="0">
              <a:spcAft>
                <a:spcPts val="600"/>
              </a:spcAft>
              <a:buClr>
                <a:schemeClr val="accent2"/>
              </a:buClr>
              <a:buFont typeface="Wingdings" pitchFamily="2" charset="2"/>
              <a:buChar char="Ø"/>
              <a:defRPr/>
            </a:pPr>
            <a:r>
              <a:rPr lang="en-US" sz="1600" b="0" dirty="0">
                <a:solidFill>
                  <a:srgbClr val="0070C0"/>
                </a:solidFill>
                <a:latin typeface="+mn-lt"/>
              </a:rPr>
              <a:t>The UNION operator is used to combine the result-set of two or more SELECT statements.</a:t>
            </a:r>
          </a:p>
          <a:p>
            <a:pPr marL="285750" indent="-285750" eaLnBrk="0" hangingPunct="0">
              <a:spcAft>
                <a:spcPts val="600"/>
              </a:spcAft>
              <a:buClr>
                <a:schemeClr val="accent2"/>
              </a:buClr>
              <a:buFont typeface="Wingdings" pitchFamily="2" charset="2"/>
              <a:buChar char="Ø"/>
              <a:defRPr/>
            </a:pPr>
            <a:r>
              <a:rPr lang="en-US" sz="1600" b="0" dirty="0">
                <a:solidFill>
                  <a:srgbClr val="0070C0"/>
                </a:solidFill>
                <a:latin typeface="+mn-lt"/>
              </a:rPr>
              <a:t>Each SELECT statement within UNION must have the same number of columns</a:t>
            </a:r>
          </a:p>
          <a:p>
            <a:pPr marL="285750" indent="-285750" eaLnBrk="0" hangingPunct="0">
              <a:spcAft>
                <a:spcPts val="600"/>
              </a:spcAft>
              <a:buClr>
                <a:schemeClr val="accent2"/>
              </a:buClr>
              <a:buFont typeface="Wingdings" pitchFamily="2" charset="2"/>
              <a:buChar char="Ø"/>
              <a:defRPr/>
            </a:pPr>
            <a:r>
              <a:rPr lang="en-US" sz="1600" b="0" dirty="0">
                <a:solidFill>
                  <a:srgbClr val="0070C0"/>
                </a:solidFill>
                <a:latin typeface="+mn-lt"/>
              </a:rPr>
              <a:t>The columns must also have similar data types</a:t>
            </a:r>
          </a:p>
          <a:p>
            <a:pPr marL="285750" indent="-285750" eaLnBrk="0" hangingPunct="0">
              <a:spcAft>
                <a:spcPts val="600"/>
              </a:spcAft>
              <a:buClr>
                <a:schemeClr val="accent2"/>
              </a:buClr>
              <a:buFont typeface="Wingdings" pitchFamily="2" charset="2"/>
              <a:buChar char="Ø"/>
              <a:defRPr/>
            </a:pPr>
            <a:r>
              <a:rPr lang="en-US" sz="1600" b="0" dirty="0">
                <a:solidFill>
                  <a:srgbClr val="0070C0"/>
                </a:solidFill>
                <a:latin typeface="+mn-lt"/>
              </a:rPr>
              <a:t>The columns in each SELECT statement must also be in the same order</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chemeClr val="accent5">
                    <a:lumMod val="50000"/>
                  </a:schemeClr>
                </a:solidFill>
                <a:latin typeface="Segoe UI" pitchFamily="34" charset="0"/>
                <a:ea typeface="Segoe UI" pitchFamily="34" charset="0"/>
                <a:cs typeface="Segoe UI" pitchFamily="34" charset="0"/>
              </a:rPr>
              <a:t>Syntax :- </a:t>
            </a:r>
            <a:endParaRPr kumimoji="0" lang="en-US" sz="1600" b="0" i="0" u="none" strike="noStrike" kern="0" cap="none" spc="0" normalizeH="0" baseline="0" noProof="0" dirty="0">
              <a:ln>
                <a:noFill/>
              </a:ln>
              <a:solidFill>
                <a:schemeClr val="accent5">
                  <a:lumMod val="50000"/>
                </a:schemeClr>
              </a:solidFill>
              <a:effectLst/>
              <a:uLnTx/>
              <a:uFillTx/>
              <a:latin typeface="Segoe UI" pitchFamily="34" charset="0"/>
              <a:ea typeface="Segoe UI" pitchFamily="34" charset="0"/>
              <a:cs typeface="Segoe UI" pitchFamily="34" charset="0"/>
            </a:endParaRPr>
          </a:p>
          <a:p>
            <a:pPr lvl="0" eaLnBrk="0" hangingPunct="0">
              <a:spcAft>
                <a:spcPts val="600"/>
              </a:spcAft>
              <a:buClr>
                <a:schemeClr val="accent2"/>
              </a:buClr>
              <a:defRPr/>
            </a:pPr>
            <a:r>
              <a:rPr lang="en-US" sz="1400" b="0" dirty="0">
                <a:solidFill>
                  <a:schemeClr val="accent5">
                    <a:lumMod val="50000"/>
                  </a:schemeClr>
                </a:solidFill>
              </a:rPr>
              <a:t>SELECT </a:t>
            </a:r>
            <a:r>
              <a:rPr lang="en-US" sz="1400" b="0" i="1" dirty="0" err="1">
                <a:solidFill>
                  <a:schemeClr val="accent5">
                    <a:lumMod val="50000"/>
                  </a:schemeClr>
                </a:solidFill>
              </a:rPr>
              <a:t>column_name</a:t>
            </a:r>
            <a:r>
              <a:rPr lang="en-US" sz="1400" b="0" i="1" dirty="0">
                <a:solidFill>
                  <a:schemeClr val="accent5">
                    <a:lumMod val="50000"/>
                  </a:schemeClr>
                </a:solidFill>
              </a:rPr>
              <a:t>(s)</a:t>
            </a:r>
            <a:r>
              <a:rPr lang="en-US" sz="1400" b="0" dirty="0">
                <a:solidFill>
                  <a:schemeClr val="accent5">
                    <a:lumMod val="50000"/>
                  </a:schemeClr>
                </a:solidFill>
              </a:rPr>
              <a:t> FROM </a:t>
            </a:r>
            <a:r>
              <a:rPr lang="en-US" sz="1400" b="0" i="1" dirty="0">
                <a:solidFill>
                  <a:schemeClr val="accent5">
                    <a:lumMod val="50000"/>
                  </a:schemeClr>
                </a:solidFill>
              </a:rPr>
              <a:t>table1</a:t>
            </a:r>
            <a:br>
              <a:rPr lang="en-US" sz="1400" dirty="0">
                <a:solidFill>
                  <a:schemeClr val="accent5">
                    <a:lumMod val="50000"/>
                  </a:schemeClr>
                </a:solidFill>
              </a:rPr>
            </a:br>
            <a:r>
              <a:rPr lang="en-US" sz="1400" b="0" dirty="0">
                <a:solidFill>
                  <a:schemeClr val="accent5">
                    <a:lumMod val="50000"/>
                  </a:schemeClr>
                </a:solidFill>
              </a:rPr>
              <a:t>UNION ALL </a:t>
            </a:r>
            <a:br>
              <a:rPr lang="en-US" sz="1400" dirty="0">
                <a:solidFill>
                  <a:schemeClr val="accent5">
                    <a:lumMod val="50000"/>
                  </a:schemeClr>
                </a:solidFill>
              </a:rPr>
            </a:br>
            <a:r>
              <a:rPr lang="en-US" sz="1400" b="0" dirty="0">
                <a:solidFill>
                  <a:schemeClr val="accent5">
                    <a:lumMod val="50000"/>
                  </a:schemeClr>
                </a:solidFill>
              </a:rPr>
              <a:t>SELECT </a:t>
            </a:r>
            <a:r>
              <a:rPr lang="en-US" sz="1400" b="0" i="1" dirty="0" err="1">
                <a:solidFill>
                  <a:schemeClr val="accent5">
                    <a:lumMod val="50000"/>
                  </a:schemeClr>
                </a:solidFill>
              </a:rPr>
              <a:t>column_name</a:t>
            </a:r>
            <a:r>
              <a:rPr lang="en-US" sz="1400" b="0" i="1" dirty="0">
                <a:solidFill>
                  <a:schemeClr val="accent5">
                    <a:lumMod val="50000"/>
                  </a:schemeClr>
                </a:solidFill>
              </a:rPr>
              <a:t>(s)</a:t>
            </a:r>
            <a:r>
              <a:rPr lang="en-US" sz="1400" b="0" dirty="0">
                <a:solidFill>
                  <a:schemeClr val="accent5">
                    <a:lumMod val="50000"/>
                  </a:schemeClr>
                </a:solidFill>
              </a:rPr>
              <a:t> FROM </a:t>
            </a:r>
            <a:r>
              <a:rPr lang="en-US" sz="1400" b="0" i="1" dirty="0">
                <a:solidFill>
                  <a:schemeClr val="accent5">
                    <a:lumMod val="50000"/>
                  </a:schemeClr>
                </a:solidFill>
              </a:rPr>
              <a:t>table2</a:t>
            </a:r>
            <a:r>
              <a:rPr lang="en-US" sz="1400" b="0" dirty="0">
                <a:solidFill>
                  <a:schemeClr val="accent5">
                    <a:lumMod val="50000"/>
                  </a:schemeClr>
                </a:solidFill>
              </a:rPr>
              <a:t>;</a:t>
            </a:r>
          </a:p>
          <a:p>
            <a:pPr lvl="0" eaLnBrk="0" hangingPunct="0">
              <a:spcAft>
                <a:spcPts val="600"/>
              </a:spcAft>
              <a:buClr>
                <a:schemeClr val="accent2"/>
              </a:buClr>
              <a:defRPr/>
            </a:pPr>
            <a:endParaRPr kumimoji="0" lang="en-US" sz="14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eaLnBrk="0" hangingPunct="0">
              <a:spcAft>
                <a:spcPts val="600"/>
              </a:spcAft>
              <a:buClr>
                <a:schemeClr val="accent2"/>
              </a:buClr>
              <a:defRPr/>
            </a:pPr>
            <a:r>
              <a:rPr lang="en-US" sz="1600" b="0" kern="0" dirty="0">
                <a:solidFill>
                  <a:schemeClr val="accent5">
                    <a:lumMod val="50000"/>
                  </a:schemeClr>
                </a:solidFill>
                <a:latin typeface="Segoe UI" pitchFamily="34" charset="0"/>
                <a:cs typeface="Segoe UI" pitchFamily="34" charset="0"/>
              </a:rPr>
              <a:t>Select FIRST_NAME,LAST_NAME from people</a:t>
            </a:r>
          </a:p>
          <a:p>
            <a:pPr eaLnBrk="0" hangingPunct="0">
              <a:spcAft>
                <a:spcPts val="600"/>
              </a:spcAft>
              <a:buClr>
                <a:schemeClr val="accent2"/>
              </a:buClr>
              <a:defRPr/>
            </a:pPr>
            <a:r>
              <a:rPr lang="en-US" sz="1600" b="0" kern="0" dirty="0">
                <a:solidFill>
                  <a:schemeClr val="accent5">
                    <a:lumMod val="50000"/>
                  </a:schemeClr>
                </a:solidFill>
                <a:latin typeface="Segoe UI" pitchFamily="34" charset="0"/>
                <a:cs typeface="Segoe UI" pitchFamily="34" charset="0"/>
              </a:rPr>
              <a:t>UNION ALL</a:t>
            </a:r>
          </a:p>
          <a:p>
            <a:pPr eaLnBrk="0" hangingPunct="0">
              <a:spcAft>
                <a:spcPts val="600"/>
              </a:spcAft>
              <a:buClr>
                <a:schemeClr val="accent2"/>
              </a:buClr>
              <a:defRPr/>
            </a:pPr>
            <a:r>
              <a:rPr lang="en-US" sz="1600" b="0" kern="0" dirty="0">
                <a:solidFill>
                  <a:schemeClr val="accent5">
                    <a:lumMod val="50000"/>
                  </a:schemeClr>
                </a:solidFill>
                <a:latin typeface="Segoe UI" pitchFamily="34" charset="0"/>
                <a:cs typeface="Segoe UI" pitchFamily="34" charset="0"/>
              </a:rPr>
              <a:t>SELECT FIRST_NAME,LAST_NAME FROM PEOPLE_PET</a:t>
            </a:r>
          </a:p>
          <a:p>
            <a:pPr eaLnBrk="0" hangingPunct="0">
              <a:spcAft>
                <a:spcPts val="600"/>
              </a:spcAft>
              <a:buClr>
                <a:schemeClr val="accent2"/>
              </a:buClr>
              <a:defRPr/>
            </a:pPr>
            <a:r>
              <a:rPr lang="en-US" sz="1600" b="0" kern="0" dirty="0">
                <a:solidFill>
                  <a:schemeClr val="accent5">
                    <a:lumMod val="50000"/>
                  </a:schemeClr>
                </a:solidFill>
                <a:latin typeface="Segoe UI" pitchFamily="34" charset="0"/>
                <a:cs typeface="Segoe UI" pitchFamily="34" charset="0"/>
              </a:rPr>
              <a:t>ORDER BY FIRST_NAME,LAST_NAME</a:t>
            </a:r>
          </a:p>
          <a:p>
            <a:endParaRPr lang="en-US" sz="1600" b="0" dirty="0">
              <a:solidFill>
                <a:schemeClr val="accent5">
                  <a:lumMod val="50000"/>
                </a:schemeClr>
              </a:solidFill>
            </a:endParaRPr>
          </a:p>
          <a:p>
            <a:pPr lvl="0" eaLnBrk="0" hangingPunct="0">
              <a:spcAft>
                <a:spcPts val="600"/>
              </a:spcAft>
              <a:buClr>
                <a:schemeClr val="accent2"/>
              </a:buClr>
              <a:defRPr/>
            </a:pPr>
            <a:endParaRPr kumimoji="0" lang="en-US" sz="14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71884"/>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381000"/>
            <a:ext cx="8229600" cy="5791200"/>
          </a:xfrm>
          <a:prstGeom prst="rect">
            <a:avLst/>
          </a:prstGeom>
        </p:spPr>
        <p:txBody>
          <a:bodyPr>
            <a:no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2.5) Minus Queries –</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DESCRIPTION: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SQL MINUS operator is used to return all rows in the first SELECT statement that are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  </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not returned in the second SELECT statement.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-Each SELECT statement within the MINUS query must have the same number of fields in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  </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result sets with similar data types.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Oracle SYNTAX-</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SELECT expression1, expression2, ...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expression_n</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FROM tables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MINUS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SELECT expression1, expression2, ...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expression_n</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FROM tables;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sz="1600" dirty="0">
              <a:solidFill>
                <a:srgbClr val="0070C0"/>
              </a:solidFill>
              <a:latin typeface="Segoe UI" pitchFamily="34" charset="0"/>
              <a:cs typeface="Segoe UI" pitchFamily="34" charset="0"/>
            </a:endParaRPr>
          </a:p>
        </p:txBody>
      </p:sp>
      <p:sp>
        <p:nvSpPr>
          <p:cNvPr id="4" name="Content Placeholder 2"/>
          <p:cNvSpPr txBox="1">
            <a:spLocks/>
          </p:cNvSpPr>
          <p:nvPr/>
        </p:nvSpPr>
        <p:spPr>
          <a:xfrm>
            <a:off x="241185" y="762000"/>
            <a:ext cx="8686800" cy="5791200"/>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e.g.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Table :-  PET1 </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Table :- PET2</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eaLnBrk="0" hangingPunct="0">
              <a:spcAft>
                <a:spcPts val="600"/>
              </a:spcAft>
              <a:buClr>
                <a:schemeClr val="accent2"/>
              </a:buClr>
              <a:defRPr/>
            </a:pPr>
            <a:r>
              <a:rPr lang="en-US" sz="1200" b="0" kern="0" dirty="0">
                <a:solidFill>
                  <a:srgbClr val="0070C0"/>
                </a:solidFill>
                <a:latin typeface="Segoe UI" pitchFamily="34" charset="0"/>
                <a:cs typeface="Segoe UI" pitchFamily="34" charset="0"/>
              </a:rPr>
              <a:t>SELECT ID,DESIGNATION,FIRST_NAME,LAST_NAME,EMPNO from PET1 </a:t>
            </a:r>
          </a:p>
          <a:p>
            <a:pPr eaLnBrk="0" hangingPunct="0">
              <a:spcAft>
                <a:spcPts val="600"/>
              </a:spcAft>
              <a:buClr>
                <a:schemeClr val="accent2"/>
              </a:buClr>
              <a:defRPr/>
            </a:pPr>
            <a:r>
              <a:rPr lang="en-US" sz="1200" b="0" kern="0" dirty="0">
                <a:solidFill>
                  <a:srgbClr val="0070C0"/>
                </a:solidFill>
                <a:latin typeface="Segoe UI" pitchFamily="34" charset="0"/>
                <a:cs typeface="Segoe UI" pitchFamily="34" charset="0"/>
              </a:rPr>
              <a:t>EXCEPT</a:t>
            </a:r>
          </a:p>
          <a:p>
            <a:pPr eaLnBrk="0" hangingPunct="0">
              <a:spcAft>
                <a:spcPts val="600"/>
              </a:spcAft>
              <a:buClr>
                <a:schemeClr val="accent2"/>
              </a:buClr>
              <a:defRPr/>
            </a:pPr>
            <a:r>
              <a:rPr lang="en-US" sz="1200" b="0" kern="0" dirty="0">
                <a:solidFill>
                  <a:srgbClr val="0070C0"/>
                </a:solidFill>
                <a:latin typeface="Segoe UI" pitchFamily="34" charset="0"/>
                <a:cs typeface="Segoe UI" pitchFamily="34" charset="0"/>
              </a:rPr>
              <a:t>SELECT ID,DESIGNATION,FIRST_NAME,LAST_NAME,EMPNO from PET2</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Result Set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3" name="Table 2">
            <a:extLst>
              <a:ext uri="{FF2B5EF4-FFF2-40B4-BE49-F238E27FC236}">
                <a16:creationId xmlns:a16="http://schemas.microsoft.com/office/drawing/2014/main" id="{71B05CEF-62C4-47A0-BB6C-FF516A50A969}"/>
              </a:ext>
            </a:extLst>
          </p:cNvPr>
          <p:cNvGraphicFramePr>
            <a:graphicFrameLocks noGrp="1"/>
          </p:cNvGraphicFramePr>
          <p:nvPr>
            <p:extLst>
              <p:ext uri="{D42A27DB-BD31-4B8C-83A1-F6EECF244321}">
                <p14:modId xmlns:p14="http://schemas.microsoft.com/office/powerpoint/2010/main" val="2471745895"/>
              </p:ext>
            </p:extLst>
          </p:nvPr>
        </p:nvGraphicFramePr>
        <p:xfrm>
          <a:off x="685800" y="1828800"/>
          <a:ext cx="4356101" cy="906780"/>
        </p:xfrm>
        <a:graphic>
          <a:graphicData uri="http://schemas.openxmlformats.org/drawingml/2006/table">
            <a:tbl>
              <a:tblPr>
                <a:tableStyleId>{5C22544A-7EE6-4342-B048-85BDC9FD1C3A}</a:tableStyleId>
              </a:tblPr>
              <a:tblGrid>
                <a:gridCol w="610045">
                  <a:extLst>
                    <a:ext uri="{9D8B030D-6E8A-4147-A177-3AD203B41FA5}">
                      <a16:colId xmlns:a16="http://schemas.microsoft.com/office/drawing/2014/main" val="1017038407"/>
                    </a:ext>
                  </a:extLst>
                </a:gridCol>
                <a:gridCol w="991323">
                  <a:extLst>
                    <a:ext uri="{9D8B030D-6E8A-4147-A177-3AD203B41FA5}">
                      <a16:colId xmlns:a16="http://schemas.microsoft.com/office/drawing/2014/main" val="2465917173"/>
                    </a:ext>
                  </a:extLst>
                </a:gridCol>
                <a:gridCol w="943663">
                  <a:extLst>
                    <a:ext uri="{9D8B030D-6E8A-4147-A177-3AD203B41FA5}">
                      <a16:colId xmlns:a16="http://schemas.microsoft.com/office/drawing/2014/main" val="3001558899"/>
                    </a:ext>
                  </a:extLst>
                </a:gridCol>
                <a:gridCol w="1067578">
                  <a:extLst>
                    <a:ext uri="{9D8B030D-6E8A-4147-A177-3AD203B41FA5}">
                      <a16:colId xmlns:a16="http://schemas.microsoft.com/office/drawing/2014/main" val="2594607487"/>
                    </a:ext>
                  </a:extLst>
                </a:gridCol>
                <a:gridCol w="743492">
                  <a:extLst>
                    <a:ext uri="{9D8B030D-6E8A-4147-A177-3AD203B41FA5}">
                      <a16:colId xmlns:a16="http://schemas.microsoft.com/office/drawing/2014/main" val="3156458381"/>
                    </a:ext>
                  </a:extLst>
                </a:gridCol>
              </a:tblGrid>
              <a:tr h="182880">
                <a:tc gridSpan="5">
                  <a:txBody>
                    <a:bodyPr/>
                    <a:lstStyle/>
                    <a:p>
                      <a:pPr algn="ctr" fontAlgn="b"/>
                      <a:r>
                        <a:rPr lang="en-US" sz="1100" u="none" strike="noStrike" dirty="0">
                          <a:effectLst/>
                        </a:rPr>
                        <a:t>PET1</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133223"/>
                  </a:ext>
                </a:extLst>
              </a:tr>
              <a:tr h="182880">
                <a:tc>
                  <a:txBody>
                    <a:bodyPr/>
                    <a:lstStyle/>
                    <a:p>
                      <a:pPr algn="ctr"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DESIGNATION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FIRST_NAME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LAST_NAME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EMPNO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8399281"/>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John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mahadevan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5556093"/>
                  </a:ext>
                </a:extLst>
              </a:tr>
              <a:tr h="6096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TOMMY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5016560"/>
                  </a:ext>
                </a:extLst>
              </a:tr>
              <a:tr h="18288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JOHN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MAHESH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6467452"/>
                  </a:ext>
                </a:extLst>
              </a:tr>
            </a:tbl>
          </a:graphicData>
        </a:graphic>
      </p:graphicFrame>
      <p:graphicFrame>
        <p:nvGraphicFramePr>
          <p:cNvPr id="5" name="Table 4">
            <a:extLst>
              <a:ext uri="{FF2B5EF4-FFF2-40B4-BE49-F238E27FC236}">
                <a16:creationId xmlns:a16="http://schemas.microsoft.com/office/drawing/2014/main" id="{2DB581E1-8A76-4A7D-90D7-94795A148AEA}"/>
              </a:ext>
            </a:extLst>
          </p:cNvPr>
          <p:cNvGraphicFramePr>
            <a:graphicFrameLocks noGrp="1"/>
          </p:cNvGraphicFramePr>
          <p:nvPr>
            <p:extLst>
              <p:ext uri="{D42A27DB-BD31-4B8C-83A1-F6EECF244321}">
                <p14:modId xmlns:p14="http://schemas.microsoft.com/office/powerpoint/2010/main" val="3061734493"/>
              </p:ext>
            </p:extLst>
          </p:nvPr>
        </p:nvGraphicFramePr>
        <p:xfrm>
          <a:off x="685800" y="3284220"/>
          <a:ext cx="4889500" cy="731520"/>
        </p:xfrm>
        <a:graphic>
          <a:graphicData uri="http://schemas.openxmlformats.org/drawingml/2006/table">
            <a:tbl>
              <a:tblPr>
                <a:tableStyleId>{5C22544A-7EE6-4342-B048-85BDC9FD1C3A}</a:tableStyleId>
              </a:tblPr>
              <a:tblGrid>
                <a:gridCol w="744885">
                  <a:extLst>
                    <a:ext uri="{9D8B030D-6E8A-4147-A177-3AD203B41FA5}">
                      <a16:colId xmlns:a16="http://schemas.microsoft.com/office/drawing/2014/main" val="2246428917"/>
                    </a:ext>
                  </a:extLst>
                </a:gridCol>
                <a:gridCol w="1107777">
                  <a:extLst>
                    <a:ext uri="{9D8B030D-6E8A-4147-A177-3AD203B41FA5}">
                      <a16:colId xmlns:a16="http://schemas.microsoft.com/office/drawing/2014/main" val="3664015470"/>
                    </a:ext>
                  </a:extLst>
                </a:gridCol>
                <a:gridCol w="1088678">
                  <a:extLst>
                    <a:ext uri="{9D8B030D-6E8A-4147-A177-3AD203B41FA5}">
                      <a16:colId xmlns:a16="http://schemas.microsoft.com/office/drawing/2014/main" val="4050780296"/>
                    </a:ext>
                  </a:extLst>
                </a:gridCol>
                <a:gridCol w="935881">
                  <a:extLst>
                    <a:ext uri="{9D8B030D-6E8A-4147-A177-3AD203B41FA5}">
                      <a16:colId xmlns:a16="http://schemas.microsoft.com/office/drawing/2014/main" val="1088390943"/>
                    </a:ext>
                  </a:extLst>
                </a:gridCol>
                <a:gridCol w="1012279">
                  <a:extLst>
                    <a:ext uri="{9D8B030D-6E8A-4147-A177-3AD203B41FA5}">
                      <a16:colId xmlns:a16="http://schemas.microsoft.com/office/drawing/2014/main" val="858001221"/>
                    </a:ext>
                  </a:extLst>
                </a:gridCol>
              </a:tblGrid>
              <a:tr h="182880">
                <a:tc gridSpan="5">
                  <a:txBody>
                    <a:bodyPr/>
                    <a:lstStyle/>
                    <a:p>
                      <a:pPr algn="ctr" fontAlgn="b"/>
                      <a:r>
                        <a:rPr lang="en-US" sz="1100" u="none" strike="noStrike">
                          <a:effectLst/>
                        </a:rPr>
                        <a:t>PET2</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6720252"/>
                  </a:ext>
                </a:extLst>
              </a:tr>
              <a:tr h="182880">
                <a:tc>
                  <a:txBody>
                    <a:bodyPr/>
                    <a:lstStyle/>
                    <a:p>
                      <a:pPr algn="ctr" fontAlgn="b"/>
                      <a:r>
                        <a:rPr lang="en-US" sz="1100" u="none" strike="noStrike">
                          <a:effectLst/>
                        </a:rPr>
                        <a:t>ID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DESIGNATION</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FIRST_NAME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LAST_NAME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EMPNO</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192720"/>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John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mahadevan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3774844"/>
                  </a:ext>
                </a:extLst>
              </a:tr>
              <a:tr h="18288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c4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ismail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061216"/>
                  </a:ext>
                </a:extLst>
              </a:tr>
            </a:tbl>
          </a:graphicData>
        </a:graphic>
      </p:graphicFrame>
      <p:graphicFrame>
        <p:nvGraphicFramePr>
          <p:cNvPr id="6" name="Table 5">
            <a:extLst>
              <a:ext uri="{FF2B5EF4-FFF2-40B4-BE49-F238E27FC236}">
                <a16:creationId xmlns:a16="http://schemas.microsoft.com/office/drawing/2014/main" id="{56FD726D-2E45-4E1C-8520-6A38E5B60E10}"/>
              </a:ext>
            </a:extLst>
          </p:cNvPr>
          <p:cNvGraphicFramePr>
            <a:graphicFrameLocks noGrp="1"/>
          </p:cNvGraphicFramePr>
          <p:nvPr>
            <p:extLst>
              <p:ext uri="{D42A27DB-BD31-4B8C-83A1-F6EECF244321}">
                <p14:modId xmlns:p14="http://schemas.microsoft.com/office/powerpoint/2010/main" val="2785710902"/>
              </p:ext>
            </p:extLst>
          </p:nvPr>
        </p:nvGraphicFramePr>
        <p:xfrm>
          <a:off x="533400" y="5741670"/>
          <a:ext cx="4356100" cy="54864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57502229"/>
                    </a:ext>
                  </a:extLst>
                </a:gridCol>
                <a:gridCol w="990600">
                  <a:extLst>
                    <a:ext uri="{9D8B030D-6E8A-4147-A177-3AD203B41FA5}">
                      <a16:colId xmlns:a16="http://schemas.microsoft.com/office/drawing/2014/main" val="1886604559"/>
                    </a:ext>
                  </a:extLst>
                </a:gridCol>
                <a:gridCol w="939800">
                  <a:extLst>
                    <a:ext uri="{9D8B030D-6E8A-4147-A177-3AD203B41FA5}">
                      <a16:colId xmlns:a16="http://schemas.microsoft.com/office/drawing/2014/main" val="1582498309"/>
                    </a:ext>
                  </a:extLst>
                </a:gridCol>
                <a:gridCol w="1066800">
                  <a:extLst>
                    <a:ext uri="{9D8B030D-6E8A-4147-A177-3AD203B41FA5}">
                      <a16:colId xmlns:a16="http://schemas.microsoft.com/office/drawing/2014/main" val="3517125744"/>
                    </a:ext>
                  </a:extLst>
                </a:gridCol>
                <a:gridCol w="749300">
                  <a:extLst>
                    <a:ext uri="{9D8B030D-6E8A-4147-A177-3AD203B41FA5}">
                      <a16:colId xmlns:a16="http://schemas.microsoft.com/office/drawing/2014/main" val="1217424712"/>
                    </a:ext>
                  </a:extLst>
                </a:gridCol>
              </a:tblGrid>
              <a:tr h="182880">
                <a:tc>
                  <a:txBody>
                    <a:bodyPr/>
                    <a:lstStyle/>
                    <a:p>
                      <a:pPr algn="ctr" fontAlgn="b"/>
                      <a:r>
                        <a:rPr lang="en-US" sz="1100" u="none" strike="noStrike">
                          <a:effectLst/>
                        </a:rPr>
                        <a:t>ID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DESIGNATION</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FIRST_NAME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LAST_NAME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EMPNO</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9198752"/>
                  </a:ext>
                </a:extLst>
              </a:tr>
              <a:tr h="18288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JOHN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MAHESH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9985435"/>
                  </a:ext>
                </a:extLst>
              </a:tr>
              <a:tr h="18288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TOMMY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3531350"/>
                  </a:ext>
                </a:extLst>
              </a:tr>
            </a:tbl>
          </a:graphicData>
        </a:graphic>
      </p:graphicFrame>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5" name="Content Placeholder 2"/>
          <p:cNvSpPr txBox="1">
            <a:spLocks/>
          </p:cNvSpPr>
          <p:nvPr/>
        </p:nvSpPr>
        <p:spPr>
          <a:xfrm>
            <a:off x="241185" y="533400"/>
            <a:ext cx="8598015" cy="6019800"/>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mn-lt"/>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noProof="0" dirty="0">
                <a:ln>
                  <a:noFill/>
                </a:ln>
                <a:solidFill>
                  <a:srgbClr val="0070C0"/>
                </a:solidFill>
                <a:effectLst/>
                <a:uLnTx/>
                <a:uFillTx/>
                <a:latin typeface="+mn-lt"/>
                <a:ea typeface="Segoe UI" pitchFamily="34" charset="0"/>
                <a:cs typeface="Segoe UI" pitchFamily="34" charset="0"/>
              </a:rPr>
              <a:t>Data ware House architecture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pic>
        <p:nvPicPr>
          <p:cNvPr id="9218" name="Picture 2" descr="Image result for typical data warehouse architecture">
            <a:extLst>
              <a:ext uri="{FF2B5EF4-FFF2-40B4-BE49-F238E27FC236}">
                <a16:creationId xmlns:a16="http://schemas.microsoft.com/office/drawing/2014/main" id="{FB5511F6-280C-42DA-9D45-AE1CDEBA1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60" y="1412702"/>
            <a:ext cx="7488015" cy="451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664445"/>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p:txBody>
          <a:bodyPr/>
          <a:lstStyle/>
          <a:p>
            <a:r>
              <a:rPr lang="en-US" sz="2400" dirty="0">
                <a:solidFill>
                  <a:srgbClr val="0070C0"/>
                </a:solidFill>
              </a:rPr>
              <a:t>3. Validate For Duplicate Check Testing</a:t>
            </a:r>
            <a:endParaRPr lang="en-US" dirty="0">
              <a:solidFill>
                <a:srgbClr val="0070C0"/>
              </a:solidFill>
              <a:latin typeface="Calibri" pitchFamily="34" charset="0"/>
            </a:endParaRPr>
          </a:p>
        </p:txBody>
      </p:sp>
      <p:sp>
        <p:nvSpPr>
          <p:cNvPr id="4" name="Content Placeholder 2"/>
          <p:cNvSpPr txBox="1">
            <a:spLocks/>
          </p:cNvSpPr>
          <p:nvPr/>
        </p:nvSpPr>
        <p:spPr>
          <a:xfrm>
            <a:off x="457200" y="1219200"/>
            <a:ext cx="8229600" cy="4983163"/>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In this phase of ETL Testing, a Tester can face duplicate value very frequently so, at that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time the tester follows database queries why because huge amount of data is present in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source and Target tables.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SELECT ID,FIRST_NAME,LAST_NAME,COUNT(*) COUNT</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FROM PET3</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GROUP BY ID,FIRST_NAME,LAST_NAME</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HAVING COUNT(*) &gt; 1</a:t>
            </a:r>
          </a:p>
          <a:p>
            <a:pPr eaLnBrk="0" hangingPunct="0">
              <a:spcAft>
                <a:spcPts val="600"/>
              </a:spcAft>
              <a:buClr>
                <a:schemeClr val="accent2"/>
              </a:buClr>
              <a:defRPr/>
            </a:pPr>
            <a:r>
              <a:rPr lang="en-US" sz="1600" b="0" kern="0" dirty="0">
                <a:solidFill>
                  <a:srgbClr val="0070C0"/>
                </a:solidFill>
                <a:latin typeface="Segoe UI" pitchFamily="34" charset="0"/>
                <a:cs typeface="Segoe UI" pitchFamily="34" charset="0"/>
              </a:rPr>
              <a:t> </a:t>
            </a:r>
          </a:p>
          <a:p>
            <a:pPr eaLnBrk="0" hangingPunct="0">
              <a:spcAft>
                <a:spcPts val="600"/>
              </a:spcAft>
              <a:buClr>
                <a:schemeClr val="accent2"/>
              </a:buClr>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Note: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1)   There are mistakes in Primary Key or no Primary Key is allotted then the duplicates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       </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may arise.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2)   Sometimes, a developer can do mistakes while transferring the data from source to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600" b="0" kern="0" dirty="0">
                <a:solidFill>
                  <a:srgbClr val="0070C0"/>
                </a:solidFill>
                <a:latin typeface="Segoe UI" pitchFamily="34" charset="0"/>
                <a:ea typeface="Segoe UI" pitchFamily="34" charset="0"/>
                <a:cs typeface="Segoe UI" pitchFamily="34" charset="0"/>
              </a:rPr>
              <a:t>      </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target at that time duplicates may arise.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3)   Due to Environment Mistakes also duplicates arise .</a:t>
            </a:r>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p:txBody>
          <a:bodyPr/>
          <a:lstStyle/>
          <a:p>
            <a:r>
              <a:rPr lang="en-US" sz="2400" dirty="0">
                <a:solidFill>
                  <a:srgbClr val="0070C0"/>
                </a:solidFill>
              </a:rPr>
              <a:t>4. Understand  Incremental, Full and Historical Load Testing</a:t>
            </a:r>
            <a:endParaRPr lang="en-US" dirty="0">
              <a:solidFill>
                <a:srgbClr val="0070C0"/>
              </a:solidFill>
              <a:latin typeface="Calibri" pitchFamily="34" charset="0"/>
            </a:endParaRPr>
          </a:p>
        </p:txBody>
      </p:sp>
      <p:sp>
        <p:nvSpPr>
          <p:cNvPr id="4" name="Content Placeholder 2"/>
          <p:cNvSpPr txBox="1">
            <a:spLocks/>
          </p:cNvSpPr>
          <p:nvPr/>
        </p:nvSpPr>
        <p:spPr>
          <a:xfrm>
            <a:off x="457200" y="1219200"/>
            <a:ext cx="8229600" cy="4906963"/>
          </a:xfrm>
          <a:prstGeom prst="rect">
            <a:avLst/>
          </a:prstGeom>
        </p:spPr>
        <p:txBody>
          <a:bodyPr>
            <a:normAutofit/>
          </a:bodyPr>
          <a:lstStyle/>
          <a:p>
            <a:pPr lvl="0" eaLnBrk="0" hangingPunct="0">
              <a:spcAft>
                <a:spcPts val="600"/>
              </a:spcAft>
              <a:buClr>
                <a:schemeClr val="accent2"/>
              </a:buClr>
              <a:buFont typeface="Wingdings" pitchFamily="2" charset="2"/>
              <a:buChar char="Ø"/>
              <a:defRPr/>
            </a:pPr>
            <a:r>
              <a:rPr lang="en-US" sz="1600" b="0" kern="0" dirty="0">
                <a:solidFill>
                  <a:srgbClr val="0070C0"/>
                </a:solidFill>
                <a:latin typeface="Segoe UI" pitchFamily="34" charset="0"/>
                <a:ea typeface="Segoe UI" pitchFamily="34" charset="0"/>
                <a:cs typeface="Segoe UI" pitchFamily="34" charset="0"/>
              </a:rPr>
              <a:t>Full load is like starting fresh....The first time when you load data into DW using any ETL </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tool is Full Load.</a:t>
            </a:r>
          </a:p>
          <a:p>
            <a:pPr lvl="0" eaLnBrk="0" hangingPunct="0">
              <a:spcAft>
                <a:spcPts val="600"/>
              </a:spcAft>
              <a:buClr>
                <a:schemeClr val="accent2"/>
              </a:buClr>
              <a:buFont typeface="Wingdings" pitchFamily="2" charset="2"/>
              <a:buChar char="Ø"/>
              <a:defRPr/>
            </a:pPr>
            <a:r>
              <a:rPr lang="en-US" sz="1600" b="0" kern="0" dirty="0">
                <a:solidFill>
                  <a:srgbClr val="0070C0"/>
                </a:solidFill>
                <a:latin typeface="Segoe UI" pitchFamily="34" charset="0"/>
                <a:ea typeface="Segoe UI" pitchFamily="34" charset="0"/>
                <a:cs typeface="Segoe UI" pitchFamily="34" charset="0"/>
              </a:rPr>
              <a:t>Delta/Incremental Load is loading only that data which is modified after Full load. It may </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be hourly/Daily/Weekly/Monthly load.</a:t>
            </a:r>
          </a:p>
          <a:p>
            <a:pPr lvl="0" eaLnBrk="0" hangingPunct="0">
              <a:spcAft>
                <a:spcPts val="600"/>
              </a:spcAft>
              <a:buClr>
                <a:schemeClr val="accent2"/>
              </a:buClr>
              <a:buFont typeface="Wingdings" pitchFamily="2" charset="2"/>
              <a:buChar char="Ø"/>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buFont typeface="Wingdings" pitchFamily="2" charset="2"/>
              <a:buChar char="Ø"/>
              <a:defRPr/>
            </a:pPr>
            <a:endParaRPr lang="en-US" sz="1600" b="0" kern="0" dirty="0">
              <a:solidFill>
                <a:srgbClr val="0070C0"/>
              </a:solidFill>
              <a:latin typeface="Segoe UI" pitchFamily="34" charset="0"/>
              <a:ea typeface="Segoe UI" pitchFamily="34" charset="0"/>
              <a:cs typeface="Segoe UI" pitchFamily="34" charset="0"/>
            </a:endParaRPr>
          </a:p>
          <a:p>
            <a:pPr lvl="0" eaLnBrk="0" hangingPunct="0">
              <a:spcAft>
                <a:spcPts val="600"/>
              </a:spcAft>
              <a:buClr>
                <a:schemeClr val="accent2"/>
              </a:buClr>
              <a:buFont typeface="Wingdings" pitchFamily="2" charset="2"/>
              <a:buChar char="Ø"/>
              <a:defRPr/>
            </a:pPr>
            <a:r>
              <a:rPr lang="en-US" sz="1600" b="0" kern="0" dirty="0">
                <a:solidFill>
                  <a:srgbClr val="0070C0"/>
                </a:solidFill>
                <a:latin typeface="Segoe UI" pitchFamily="34" charset="0"/>
                <a:ea typeface="Segoe UI" pitchFamily="34" charset="0"/>
                <a:cs typeface="Segoe UI" pitchFamily="34" charset="0"/>
              </a:rPr>
              <a:t> </a:t>
            </a:r>
            <a:r>
              <a:rPr lang="en-US" sz="1600" kern="0" dirty="0">
                <a:solidFill>
                  <a:srgbClr val="0070C0"/>
                </a:solidFill>
                <a:latin typeface="Segoe UI" pitchFamily="34" charset="0"/>
                <a:ea typeface="Segoe UI" pitchFamily="34" charset="0"/>
                <a:cs typeface="Segoe UI" pitchFamily="34" charset="0"/>
              </a:rPr>
              <a:t>Slowly Changing Dimension (SCD) </a:t>
            </a:r>
            <a:r>
              <a:rPr lang="en-US" sz="1600" b="0" kern="0" dirty="0">
                <a:solidFill>
                  <a:srgbClr val="0070C0"/>
                </a:solidFill>
                <a:latin typeface="Segoe UI" pitchFamily="34" charset="0"/>
                <a:ea typeface="Segoe UI" pitchFamily="34" charset="0"/>
                <a:cs typeface="Segoe UI" pitchFamily="34" charset="0"/>
              </a:rPr>
              <a:t>is a dimension that stores and manages both </a:t>
            </a:r>
          </a:p>
          <a:p>
            <a:pPr lvl="0" eaLnBrk="0" hangingPunct="0">
              <a:spcAft>
                <a:spcPts val="600"/>
              </a:spcAft>
              <a:buClr>
                <a:schemeClr val="accent2"/>
              </a:buClr>
              <a:defRPr/>
            </a:pPr>
            <a:r>
              <a:rPr lang="en-US" sz="1600" b="0" kern="0" dirty="0">
                <a:solidFill>
                  <a:srgbClr val="0070C0"/>
                </a:solidFill>
                <a:latin typeface="Segoe UI" pitchFamily="34" charset="0"/>
                <a:ea typeface="Segoe UI" pitchFamily="34" charset="0"/>
                <a:cs typeface="Segoe UI" pitchFamily="34" charset="0"/>
              </a:rPr>
              <a:t>  current and historical data over time in a data warehouse.</a:t>
            </a:r>
          </a:p>
          <a:p>
            <a:pPr lvl="0" eaLnBrk="0" hangingPunct="0">
              <a:spcAft>
                <a:spcPts val="600"/>
              </a:spcAft>
              <a:buClr>
                <a:schemeClr val="accent2"/>
              </a:buClr>
              <a:defRPr/>
            </a:pPr>
            <a:endParaRPr lang="en-US" sz="1600" b="0" kern="0" dirty="0">
              <a:solidFill>
                <a:srgbClr val="0070C0"/>
              </a:solidFill>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There</a:t>
            </a:r>
            <a:r>
              <a:rPr kumimoji="0" lang="en-US" sz="1600" b="0" i="0" u="none" strike="noStrike" kern="0" cap="none" spc="0" normalizeH="0" noProof="0" dirty="0">
                <a:ln>
                  <a:noFill/>
                </a:ln>
                <a:solidFill>
                  <a:srgbClr val="0070C0"/>
                </a:solidFill>
                <a:effectLst/>
                <a:uLnTx/>
                <a:uFillTx/>
                <a:latin typeface="Segoe UI" pitchFamily="34" charset="0"/>
                <a:ea typeface="Segoe UI" pitchFamily="34" charset="0"/>
                <a:cs typeface="Segoe UI" pitchFamily="34" charset="0"/>
              </a:rPr>
              <a:t> </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are 3 types of SCD</a:t>
            </a:r>
            <a:r>
              <a:rPr kumimoji="0" lang="en-US" sz="1600" b="0" i="0" u="none" strike="noStrike" kern="0" cap="none" spc="0" normalizeH="0" noProof="0" dirty="0">
                <a:ln>
                  <a:noFill/>
                </a:ln>
                <a:solidFill>
                  <a:srgbClr val="0070C0"/>
                </a:solidFill>
                <a:effectLst/>
                <a:uLnTx/>
                <a:uFillTx/>
                <a:latin typeface="Segoe UI" pitchFamily="34" charset="0"/>
                <a:ea typeface="Segoe UI" pitchFamily="34" charset="0"/>
                <a:cs typeface="Segoe UI" pitchFamily="34" charset="0"/>
              </a:rPr>
              <a:t> as below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mj-lt"/>
              <a:buAutoNum type="alphaLcParenR"/>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SCD Type 1</a:t>
            </a:r>
          </a:p>
          <a:p>
            <a:pPr marL="0" marR="0" lvl="0" indent="0" algn="l" defTabSz="914400" rtl="0" eaLnBrk="0" fontAlgn="base" latinLnBrk="0" hangingPunct="0">
              <a:lnSpc>
                <a:spcPct val="100000"/>
              </a:lnSpc>
              <a:spcBef>
                <a:spcPct val="0"/>
              </a:spcBef>
              <a:spcAft>
                <a:spcPts val="600"/>
              </a:spcAft>
              <a:buClr>
                <a:schemeClr val="accent2"/>
              </a:buClr>
              <a:buSzTx/>
              <a:buFont typeface="+mj-lt"/>
              <a:buAutoNum type="alphaLcParenR"/>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SCD Type 2</a:t>
            </a:r>
          </a:p>
          <a:p>
            <a:pPr marL="0" marR="0" lvl="0" indent="0" algn="l" defTabSz="914400" rtl="0" eaLnBrk="0" fontAlgn="base" latinLnBrk="0" hangingPunct="0">
              <a:lnSpc>
                <a:spcPct val="100000"/>
              </a:lnSpc>
              <a:spcBef>
                <a:spcPct val="0"/>
              </a:spcBef>
              <a:spcAft>
                <a:spcPts val="600"/>
              </a:spcAft>
              <a:buClr>
                <a:schemeClr val="accent2"/>
              </a:buClr>
              <a:buSzTx/>
              <a:buFont typeface="+mj-lt"/>
              <a:buAutoNum type="alphaLcParenR"/>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SCD Type 3</a:t>
            </a: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304800"/>
            <a:ext cx="8229600" cy="5516563"/>
          </a:xfrm>
          <a:prstGeom prst="rect">
            <a:avLst/>
          </a:prstGeom>
        </p:spPr>
        <p:txBody>
          <a:bodyPr>
            <a:no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This method overwrites the old data in the dimension table with the new data.</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E.g.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As an example, I have the customer table with the below data.</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Here the customer name is miss spelt. It should be Smith instead of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Smitha</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If you use type1 method, it just simply overwrites the data. The data in the updated table will be.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sng"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sng"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sng"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5" name="Rectangle 4"/>
          <p:cNvSpPr/>
          <p:nvPr/>
        </p:nvSpPr>
        <p:spPr>
          <a:xfrm>
            <a:off x="609600" y="304800"/>
            <a:ext cx="1911101" cy="461665"/>
          </a:xfrm>
          <a:prstGeom prst="rect">
            <a:avLst/>
          </a:prstGeom>
        </p:spPr>
        <p:txBody>
          <a:bodyPr wrap="none">
            <a:spAutoFit/>
          </a:bodyPr>
          <a:lstStyle/>
          <a:p>
            <a:pPr lvl="0" eaLnBrk="0" hangingPunct="0">
              <a:spcAft>
                <a:spcPts val="600"/>
              </a:spcAft>
              <a:buClr>
                <a:schemeClr val="accent2"/>
              </a:buClr>
              <a:defRPr/>
            </a:pPr>
            <a:r>
              <a:rPr lang="en-US" kern="0" dirty="0">
                <a:solidFill>
                  <a:srgbClr val="0070C0"/>
                </a:solidFill>
                <a:latin typeface="Segoe UI" pitchFamily="34" charset="0"/>
                <a:ea typeface="Segoe UI" pitchFamily="34" charset="0"/>
                <a:cs typeface="Segoe UI" pitchFamily="34" charset="0"/>
              </a:rPr>
              <a:t>SCD Type 1:</a:t>
            </a:r>
            <a:endParaRPr lang="en-US" b="0" kern="0" dirty="0">
              <a:solidFill>
                <a:srgbClr val="0070C0"/>
              </a:solidFill>
              <a:latin typeface="Segoe UI" pitchFamily="34" charset="0"/>
              <a:ea typeface="Segoe UI" pitchFamily="34" charset="0"/>
              <a:cs typeface="Segoe UI" pitchFamily="34" charset="0"/>
            </a:endParaRPr>
          </a:p>
        </p:txBody>
      </p:sp>
      <p:sp>
        <p:nvSpPr>
          <p:cNvPr id="6" name="Rectangle 1"/>
          <p:cNvSpPr>
            <a:spLocks noChangeArrowheads="1"/>
          </p:cNvSpPr>
          <p:nvPr/>
        </p:nvSpPr>
        <p:spPr bwMode="auto">
          <a:xfrm>
            <a:off x="609600" y="2332166"/>
            <a:ext cx="4343400" cy="669667"/>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customer_id 	customer_name 		Location</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1           		Smitha      		 London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85800" y="4477434"/>
            <a:ext cx="4267200" cy="646331"/>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customer_id 	customer_name 		Location</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 1         		  Smith      		 London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1066800"/>
            <a:ext cx="8229600" cy="5059363"/>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sng"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rPr>
              <a:t>When to use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rPr>
              <a:t>SCD type 1 methodology is used when there is no need to store historical data in the dimension table.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rPr>
              <a:t> It is used to correct data errors in the dimension.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sng"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rPr>
              <a:t>Advantages –</a:t>
            </a:r>
            <a:endParaRPr kumimoji="0" lang="en-US" sz="1600" b="0" i="0" u="none"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rPr>
              <a:t>Since there is no need to track old values, easy to handle and less space occupied.</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sng"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rPr>
              <a:t>Disadvantages –</a:t>
            </a:r>
            <a:endParaRPr kumimoji="0" lang="en-US" sz="1600" b="0" i="0" u="none"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a:ln>
                  <a:noFill/>
                </a:ln>
                <a:solidFill>
                  <a:srgbClr val="0070C0"/>
                </a:solidFill>
                <a:effectLst/>
                <a:uLnTx/>
                <a:uFillTx/>
                <a:latin typeface="Segoe UI" pitchFamily="34" charset="0"/>
                <a:ea typeface="Segoe UI" pitchFamily="34" charset="0"/>
                <a:cs typeface="Segoe UI" pitchFamily="34" charset="0"/>
              </a:rPr>
              <a:t>It is not possible to track history.</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609600"/>
            <a:ext cx="8153400" cy="5943600"/>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SCD type 2 stores the entire history the data in the dimension table. With type 2 we can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store unlimited history in the dimension table. In type 2, you can store the data in three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different ways. They are: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5" name="Rectangle 4"/>
          <p:cNvSpPr/>
          <p:nvPr/>
        </p:nvSpPr>
        <p:spPr>
          <a:xfrm>
            <a:off x="457200" y="304800"/>
            <a:ext cx="1980029" cy="461665"/>
          </a:xfrm>
          <a:prstGeom prst="rect">
            <a:avLst/>
          </a:prstGeom>
        </p:spPr>
        <p:txBody>
          <a:bodyPr wrap="square">
            <a:spAutoFit/>
          </a:bodyPr>
          <a:lstStyle/>
          <a:p>
            <a:pPr lvl="0" eaLnBrk="0" hangingPunct="0">
              <a:spcAft>
                <a:spcPts val="600"/>
              </a:spcAft>
              <a:buClr>
                <a:schemeClr val="accent2"/>
              </a:buClr>
              <a:defRPr/>
            </a:pPr>
            <a:r>
              <a:rPr lang="en-US" kern="0" dirty="0">
                <a:solidFill>
                  <a:srgbClr val="0070C0"/>
                </a:solidFill>
                <a:latin typeface="Segoe UI" pitchFamily="34" charset="0"/>
                <a:ea typeface="Segoe UI" pitchFamily="34" charset="0"/>
                <a:cs typeface="Segoe UI" pitchFamily="34" charset="0"/>
              </a:rPr>
              <a:t>SCD Type 2</a:t>
            </a:r>
            <a:r>
              <a:rPr lang="en-US" b="0" kern="0" dirty="0">
                <a:solidFill>
                  <a:srgbClr val="0070C0"/>
                </a:solidFill>
                <a:latin typeface="Segoe UI" pitchFamily="34" charset="0"/>
                <a:ea typeface="Segoe UI" pitchFamily="34" charset="0"/>
                <a:cs typeface="Segoe UI" pitchFamily="34" charset="0"/>
              </a:rPr>
              <a:t>: </a:t>
            </a:r>
          </a:p>
        </p:txBody>
      </p:sp>
      <p:graphicFrame>
        <p:nvGraphicFramePr>
          <p:cNvPr id="6" name="Diagram 5"/>
          <p:cNvGraphicFramePr/>
          <p:nvPr/>
        </p:nvGraphicFramePr>
        <p:xfrm>
          <a:off x="1295400" y="2286000"/>
          <a:ext cx="54102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381000" y="457200"/>
            <a:ext cx="8229600" cy="5897563"/>
          </a:xfrm>
          <a:prstGeom prst="rect">
            <a:avLst/>
          </a:prstGeom>
        </p:spPr>
        <p:txBody>
          <a:bodyPr>
            <a:normAutofit fontScale="92500" lnSpcReduction="10000"/>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SCD Type 2 Versioning:</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In versioning method, a sequence number is used to represent the change.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latest sequence number always represents the current row and the previous sequence number will represent old data.</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As an example, let’s use the same example of customer who changes the location.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Initially the customer is in London location and the data in dimension table will look as.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customer moves from London to Seattle and the version number will be incremented.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dimension table will look as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Now again if the customer is moved to another location, a new record will be inserted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into the dimension table with the next version number.</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5" name="Rectangle 1"/>
          <p:cNvSpPr>
            <a:spLocks noChangeArrowheads="1"/>
          </p:cNvSpPr>
          <p:nvPr/>
        </p:nvSpPr>
        <p:spPr bwMode="auto">
          <a:xfrm>
            <a:off x="457200" y="2667000"/>
            <a:ext cx="7620000" cy="738664"/>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surrogate_key 	   customer_id	 customer_name	     Location 	Version</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1         		    1           	 Smith      	    	</a:t>
            </a:r>
            <a:r>
              <a:rPr kumimoji="0" lang="en-US" sz="1400" b="0" i="0" u="none" strike="noStrike" cap="none" normalizeH="0" dirty="0">
                <a:ln>
                  <a:noFill/>
                </a:ln>
                <a:solidFill>
                  <a:srgbClr val="000000"/>
                </a:solidFill>
                <a:effectLst/>
                <a:latin typeface="Segoe UI" pitchFamily="34" charset="0"/>
                <a:ea typeface="Times New Roman" pitchFamily="18" charset="0"/>
                <a:cs typeface="Segoe UI" pitchFamily="34" charset="0"/>
              </a:rPr>
              <a:t>     </a:t>
            </a: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London 	1</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457200" y="4343400"/>
            <a:ext cx="7696200" cy="954107"/>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surrogate_key	 	customer_id	 customer_name	 Location		Version</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1             		1           	Smith			London 		1</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2             		1          	Smith			Seattle  		2</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381000"/>
            <a:ext cx="8229600" cy="5745163"/>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In flagging method, a flag column is created in the dimension table. The current record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will have the flag value as 1 and the previous records will have the flag as 0.</a:t>
            </a: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Now for the first time, the customer dimension will look as-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Now when the customer moves to a new location, the old records will be updated with</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flag value as 0 and the latest record will have the flag value as 1.</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5" name="Rectangle 4"/>
          <p:cNvSpPr/>
          <p:nvPr/>
        </p:nvSpPr>
        <p:spPr>
          <a:xfrm>
            <a:off x="457200" y="381000"/>
            <a:ext cx="2271776" cy="338554"/>
          </a:xfrm>
          <a:prstGeom prst="rect">
            <a:avLst/>
          </a:prstGeom>
        </p:spPr>
        <p:txBody>
          <a:bodyPr wrap="none">
            <a:spAutoFit/>
          </a:bodyPr>
          <a:lstStyle/>
          <a:p>
            <a:pPr lvl="0" eaLnBrk="0" hangingPunct="0">
              <a:spcAft>
                <a:spcPts val="600"/>
              </a:spcAft>
              <a:buClr>
                <a:schemeClr val="accent2"/>
              </a:buClr>
              <a:defRPr/>
            </a:pPr>
            <a:r>
              <a:rPr lang="en-US" sz="1600" kern="0" dirty="0">
                <a:solidFill>
                  <a:srgbClr val="0070C0"/>
                </a:solidFill>
                <a:latin typeface="Segoe UI" pitchFamily="34" charset="0"/>
                <a:ea typeface="Segoe UI" pitchFamily="34" charset="0"/>
                <a:cs typeface="Segoe UI" pitchFamily="34" charset="0"/>
              </a:rPr>
              <a:t>SCD Type 2 Flagging</a:t>
            </a:r>
            <a:r>
              <a:rPr lang="en-US" sz="1600" b="0" kern="0" dirty="0">
                <a:solidFill>
                  <a:srgbClr val="0070C0"/>
                </a:solidFill>
                <a:latin typeface="Segoe UI" pitchFamily="34" charset="0"/>
                <a:ea typeface="Segoe UI" pitchFamily="34" charset="0"/>
                <a:cs typeface="Segoe UI" pitchFamily="34" charset="0"/>
              </a:rPr>
              <a:t>: </a:t>
            </a:r>
          </a:p>
        </p:txBody>
      </p:sp>
      <p:sp>
        <p:nvSpPr>
          <p:cNvPr id="6" name="Rectangle 1"/>
          <p:cNvSpPr>
            <a:spLocks noChangeArrowheads="1"/>
          </p:cNvSpPr>
          <p:nvPr/>
        </p:nvSpPr>
        <p:spPr bwMode="auto">
          <a:xfrm>
            <a:off x="838200" y="2590800"/>
            <a:ext cx="6934200" cy="738664"/>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surrogate_key 		customer_id 	customer_name 	Location 	flag</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1             		1           	Smith      		London 	1</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838200" y="4876800"/>
            <a:ext cx="7391400" cy="954107"/>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surrogate_key 	customer_id 	customer_name 	Location 		Flag</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1            		 1         		Smith       	London 	0</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2            		 1           		Smith       	Seattle  	1</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457200" y="381000"/>
            <a:ext cx="8229600" cy="5516563"/>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SCD Type 2 Effective Date</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In Effective Date method, the period of the change is tracked using the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start_date</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and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end_date</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columns in the dimension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NULL in the </a:t>
            </a:r>
            <a:r>
              <a:rPr kumimoji="0" lang="en-US" sz="1600" b="0" i="0" u="none" strike="noStrike" kern="0" cap="none" spc="0" normalizeH="0" baseline="0" noProof="0" dirty="0" err="1">
                <a:ln>
                  <a:noFill/>
                </a:ln>
                <a:solidFill>
                  <a:srgbClr val="0070C0"/>
                </a:solidFill>
                <a:effectLst/>
                <a:uLnTx/>
                <a:uFillTx/>
                <a:latin typeface="Segoe UI" pitchFamily="34" charset="0"/>
                <a:ea typeface="Segoe UI" pitchFamily="34" charset="0"/>
                <a:cs typeface="Segoe UI" pitchFamily="34" charset="0"/>
              </a:rPr>
              <a:t>End_Date</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indicates the current version of the data and the remaining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records indicate the past data.</a:t>
            </a:r>
          </a:p>
        </p:txBody>
      </p:sp>
      <p:sp>
        <p:nvSpPr>
          <p:cNvPr id="5" name="Rectangle 1"/>
          <p:cNvSpPr>
            <a:spLocks noChangeArrowheads="1"/>
          </p:cNvSpPr>
          <p:nvPr/>
        </p:nvSpPr>
        <p:spPr bwMode="auto">
          <a:xfrm>
            <a:off x="609600" y="2209056"/>
            <a:ext cx="7848600" cy="1107996"/>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surrogate_key     customer_id      customer_name     Location  </a:t>
            </a:r>
            <a:r>
              <a:rPr kumimoji="0" lang="en-US" sz="1400" b="0" i="0" u="none" strike="noStrike" cap="none" normalizeH="0" dirty="0">
                <a:ln>
                  <a:noFill/>
                </a:ln>
                <a:solidFill>
                  <a:srgbClr val="000000"/>
                </a:solidFill>
                <a:effectLst/>
                <a:latin typeface="Segoe UI" pitchFamily="34" charset="0"/>
                <a:ea typeface="Times New Roman" pitchFamily="18" charset="0"/>
                <a:cs typeface="Segoe UI" pitchFamily="34" charset="0"/>
              </a:rPr>
              <a:t>   </a:t>
            </a: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  Start_date      	 End_date</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1                           1                       Smith                     London       01-Mar-2013     	20-Feb-2014</a:t>
            </a: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2                           1                       Smith                     Seattle        21-Feb-2014     	NULL</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4" name="Content Placeholder 2"/>
          <p:cNvSpPr txBox="1">
            <a:spLocks/>
          </p:cNvSpPr>
          <p:nvPr/>
        </p:nvSpPr>
        <p:spPr>
          <a:xfrm>
            <a:off x="381000" y="228600"/>
            <a:ext cx="8458200" cy="6126163"/>
          </a:xfrm>
          <a:prstGeom prst="rect">
            <a:avLst/>
          </a:prstGeom>
        </p:spPr>
        <p:txBody>
          <a:bodyPr>
            <a:normAutofit fontScale="92500" lnSpcReduction="20000"/>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1"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SCD Type 3</a:t>
            </a: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In type 3 method, only the current status and previous status of the row is maintained in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 the table. To track these changes two separate columns are created in the table.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Let say, the customer moves from London to Seattle and the updated table will look as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Now again if the customer moves from Seattle to New York, then the updated table will be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b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b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The type 3 method will have limited history and it depends on the number of columns you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create.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
        <p:nvSpPr>
          <p:cNvPr id="5" name="Rectangle 1"/>
          <p:cNvSpPr>
            <a:spLocks noChangeArrowheads="1"/>
          </p:cNvSpPr>
          <p:nvPr/>
        </p:nvSpPr>
        <p:spPr bwMode="auto">
          <a:xfrm>
            <a:off x="533400" y="1782634"/>
            <a:ext cx="8001000" cy="738664"/>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err="1">
                <a:ln>
                  <a:noFill/>
                </a:ln>
                <a:solidFill>
                  <a:srgbClr val="000000"/>
                </a:solidFill>
                <a:effectLst/>
                <a:latin typeface="Segoe UI" pitchFamily="34" charset="0"/>
                <a:ea typeface="Times New Roman" pitchFamily="18" charset="0"/>
                <a:cs typeface="Segoe UI" pitchFamily="34" charset="0"/>
              </a:rPr>
              <a:t>surrogate_key</a:t>
            </a: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 	</a:t>
            </a:r>
            <a:r>
              <a:rPr lang="en-US" sz="1400" b="0" dirty="0">
                <a:solidFill>
                  <a:srgbClr val="000000"/>
                </a:solidFill>
                <a:latin typeface="Segoe UI" pitchFamily="34" charset="0"/>
                <a:ea typeface="Times New Roman" pitchFamily="18" charset="0"/>
                <a:cs typeface="Segoe UI" pitchFamily="34" charset="0"/>
              </a:rPr>
              <a:t>      </a:t>
            </a:r>
            <a:r>
              <a:rPr kumimoji="0" lang="en-US" sz="1400" b="0" i="0" u="none" strike="noStrike" cap="none" normalizeH="0" baseline="0" dirty="0" err="1">
                <a:ln>
                  <a:noFill/>
                </a:ln>
                <a:solidFill>
                  <a:srgbClr val="000000"/>
                </a:solidFill>
                <a:effectLst/>
                <a:latin typeface="Segoe UI" pitchFamily="34" charset="0"/>
                <a:ea typeface="Times New Roman" pitchFamily="18" charset="0"/>
                <a:cs typeface="Segoe UI" pitchFamily="34" charset="0"/>
              </a:rPr>
              <a:t>customer_id</a:t>
            </a: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 	</a:t>
            </a:r>
            <a:r>
              <a:rPr kumimoji="0" lang="en-US" sz="1400" b="0" i="0" u="none" strike="noStrike" cap="none" normalizeH="0" baseline="0" dirty="0" err="1">
                <a:ln>
                  <a:noFill/>
                </a:ln>
                <a:solidFill>
                  <a:srgbClr val="000000"/>
                </a:solidFill>
                <a:effectLst/>
                <a:latin typeface="Segoe UI" pitchFamily="34" charset="0"/>
                <a:ea typeface="Times New Roman" pitchFamily="18" charset="0"/>
                <a:cs typeface="Segoe UI" pitchFamily="34" charset="0"/>
              </a:rPr>
              <a:t>customer_name</a:t>
            </a: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 	Current_Location   	Previous_location</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1           </a:t>
            </a:r>
            <a:r>
              <a:rPr lang="en-US" sz="1400" b="0" dirty="0">
                <a:solidFill>
                  <a:srgbClr val="000000"/>
                </a:solidFill>
                <a:latin typeface="Segoe UI" pitchFamily="34" charset="0"/>
                <a:ea typeface="Times New Roman" pitchFamily="18" charset="0"/>
                <a:cs typeface="Segoe UI" pitchFamily="34" charset="0"/>
              </a:rPr>
              <a:t> 	      </a:t>
            </a: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 1            	            Smith      	 	  London         	 	NULL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457200" y="3276600"/>
            <a:ext cx="8077200" cy="738664"/>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surrogate_key 		</a:t>
            </a:r>
            <a:r>
              <a:rPr kumimoji="0" lang="en-US" sz="1400" b="0" i="0" u="none" strike="noStrike" cap="none" normalizeH="0" baseline="0" dirty="0" err="1">
                <a:ln>
                  <a:noFill/>
                </a:ln>
                <a:solidFill>
                  <a:srgbClr val="000000"/>
                </a:solidFill>
                <a:effectLst/>
                <a:latin typeface="Segoe UI" pitchFamily="34" charset="0"/>
                <a:ea typeface="Times New Roman" pitchFamily="18" charset="0"/>
                <a:cs typeface="Segoe UI" pitchFamily="34" charset="0"/>
              </a:rPr>
              <a:t>customer_id</a:t>
            </a: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 	customer_name 	Current_Location 	previous_location</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1             		1           	Smith       		Seattle         	 	London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457200" y="4415507"/>
            <a:ext cx="8153400" cy="738664"/>
          </a:xfrm>
          <a:prstGeom prst="rect">
            <a:avLst/>
          </a:prstGeom>
          <a:solidFill>
            <a:srgbClr val="F0F8FF"/>
          </a:solidFill>
          <a:ln w="9525">
            <a:solidFill>
              <a:srgbClr val="00206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surrogate_key 	 	customer_id 	customer_name 	Current_Location 	previous_location</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a:ln>
                  <a:noFill/>
                </a:ln>
                <a:solidFill>
                  <a:srgbClr val="000000"/>
                </a:solidFill>
                <a:effectLst/>
                <a:latin typeface="Segoe UI" pitchFamily="34" charset="0"/>
                <a:ea typeface="Times New Roman" pitchFamily="18" charset="0"/>
                <a:cs typeface="Segoe UI" pitchFamily="34" charset="0"/>
              </a:rPr>
              <a:t>1             		1         		Smith       		 New York          	Seattle</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buFont typeface="Arial" pitchFamily="34" charset="0"/>
              <a:buChar char="•"/>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p:txBody>
          <a:bodyPr/>
          <a:lstStyle/>
          <a:p>
            <a:r>
              <a:rPr lang="en-US" sz="2000" i="1" dirty="0">
                <a:solidFill>
                  <a:srgbClr val="0070C0"/>
                </a:solidFill>
                <a:latin typeface="Segoe UI" pitchFamily="34" charset="0"/>
                <a:ea typeface="Segoe UI" pitchFamily="34" charset="0"/>
                <a:cs typeface="Segoe UI" pitchFamily="34" charset="0"/>
              </a:rPr>
              <a:t>Thus, ETL Testing mainly consists of below –</a:t>
            </a:r>
            <a:endParaRPr lang="en-US" dirty="0">
              <a:latin typeface="Calibri" pitchFamily="34" charset="0"/>
            </a:endParaRPr>
          </a:p>
        </p:txBody>
      </p:sp>
      <p:sp>
        <p:nvSpPr>
          <p:cNvPr id="4" name="Content Placeholder 2"/>
          <p:cNvSpPr txBox="1">
            <a:spLocks/>
          </p:cNvSpPr>
          <p:nvPr/>
        </p:nvSpPr>
        <p:spPr>
          <a:xfrm>
            <a:off x="457200" y="990600"/>
            <a:ext cx="8229600" cy="5135563"/>
          </a:xfrm>
          <a:prstGeom prst="rect">
            <a:avLst/>
          </a:prstGeom>
        </p:spPr>
        <p:txBody>
          <a:bodyPr>
            <a:normAutofit/>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Validation for job/sequence ETL completion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Log files validation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Data validations for -</a:t>
            </a:r>
          </a:p>
          <a:p>
            <a:pPr marL="685800" lvl="2" indent="-227013" eaLnBrk="0" hangingPunct="0">
              <a:spcAft>
                <a:spcPts val="600"/>
              </a:spcAft>
              <a:buClr>
                <a:schemeClr val="tx2"/>
              </a:buClr>
              <a:buFont typeface="Wingdings" pitchFamily="2" charset="2"/>
              <a:buChar char="ü"/>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Source table to Target table</a:t>
            </a:r>
          </a:p>
          <a:p>
            <a:pPr marL="685800" lvl="2" indent="-227013" eaLnBrk="0" hangingPunct="0">
              <a:spcAft>
                <a:spcPts val="600"/>
              </a:spcAft>
              <a:buClr>
                <a:schemeClr val="tx2"/>
              </a:buClr>
              <a:buFont typeface="Wingdings" pitchFamily="2" charset="2"/>
              <a:buChar char="ü"/>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Source table to Target file</a:t>
            </a:r>
          </a:p>
          <a:p>
            <a:pPr marL="685800" lvl="2" indent="-227013" eaLnBrk="0" hangingPunct="0">
              <a:spcAft>
                <a:spcPts val="600"/>
              </a:spcAft>
              <a:buClr>
                <a:schemeClr val="tx2"/>
              </a:buClr>
              <a:buFont typeface="Wingdings" pitchFamily="2" charset="2"/>
              <a:buChar char="ü"/>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Source file to Target table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Lookup logic validation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Validations for data extraction, data cleansing, data consolidation, </a:t>
            </a:r>
          </a:p>
          <a:p>
            <a:pPr marL="0" marR="0" lvl="0" indent="0" algn="l" defTabSz="914400" rtl="0" eaLnBrk="0" fontAlgn="base" latinLnBrk="0" hangingPunct="0">
              <a:lnSpc>
                <a:spcPct val="100000"/>
              </a:lnSpc>
              <a:spcBef>
                <a:spcPct val="0"/>
              </a:spcBef>
              <a:spcAft>
                <a:spcPts val="600"/>
              </a:spcAft>
              <a:buClr>
                <a:schemeClr val="accent2"/>
              </a:buClr>
              <a:buSzTx/>
              <a:tabLst/>
              <a:defRPr/>
            </a:pPr>
            <a:r>
              <a:rPr lang="en-US" sz="1800" b="0" kern="0" noProof="0" dirty="0">
                <a:solidFill>
                  <a:srgbClr val="0070C0"/>
                </a:solidFill>
                <a:latin typeface="Segoe UI" pitchFamily="34" charset="0"/>
                <a:ea typeface="Segoe UI" pitchFamily="34" charset="0"/>
                <a:cs typeface="Segoe UI" pitchFamily="34" charset="0"/>
              </a:rPr>
              <a:t>    </a:t>
            </a: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merging,</a:t>
            </a:r>
            <a:r>
              <a:rPr kumimoji="0" lang="en-US" sz="1800" b="0" i="0" u="none" strike="noStrike" kern="0" cap="none" spc="0" normalizeH="0" noProof="0" dirty="0">
                <a:ln>
                  <a:noFill/>
                </a:ln>
                <a:solidFill>
                  <a:srgbClr val="0070C0"/>
                </a:solidFill>
                <a:effectLst/>
                <a:uLnTx/>
                <a:uFillTx/>
                <a:latin typeface="Segoe UI" pitchFamily="34" charset="0"/>
                <a:ea typeface="Segoe UI" pitchFamily="34" charset="0"/>
                <a:cs typeface="Segoe UI" pitchFamily="34" charset="0"/>
              </a:rPr>
              <a:t> </a:t>
            </a: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splitting, aggregations, data loads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Source &amp; Target data comparison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Validation of business logic using SQL scripting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8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rPr>
              <a:t>Data validation on reports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4449553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5" name="Content Placeholder 2"/>
          <p:cNvSpPr txBox="1">
            <a:spLocks/>
          </p:cNvSpPr>
          <p:nvPr/>
        </p:nvSpPr>
        <p:spPr>
          <a:xfrm>
            <a:off x="457200" y="990601"/>
            <a:ext cx="8229600" cy="5257800"/>
          </a:xfrm>
          <a:prstGeom prst="rect">
            <a:avLst/>
          </a:prstGeom>
        </p:spPr>
        <p:txBody>
          <a:bodyPr>
            <a:normAutofit fontScale="92500" lnSpcReduction="10000"/>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800" u="sng" kern="0" dirty="0">
                <a:solidFill>
                  <a:srgbClr val="0070C0"/>
                </a:solidFill>
                <a:latin typeface="Segoe UI" panose="020B0502040204020203" pitchFamily="34" charset="0"/>
                <a:ea typeface="Segoe UI" panose="020B0502040204020203" pitchFamily="34" charset="0"/>
                <a:cs typeface="Segoe UI" panose="020B0502040204020203" pitchFamily="34" charset="0"/>
              </a:rPr>
              <a:t>Difference between Da</a:t>
            </a:r>
            <a:r>
              <a:rPr kumimoji="0" lang="en-US" sz="1800" i="0" u="sng" strike="noStrike" kern="0" cap="none" spc="0" normalizeH="0" baseline="0" noProof="0" dirty="0">
                <a:ln>
                  <a:noFill/>
                </a:ln>
                <a:solidFill>
                  <a:srgbClr val="0070C0"/>
                </a:solidFill>
                <a:effectLst/>
                <a:uLnTx/>
                <a:uFillTx/>
                <a:latin typeface="Segoe UI" panose="020B0502040204020203" pitchFamily="34" charset="0"/>
                <a:ea typeface="Segoe UI" panose="020B0502040204020203" pitchFamily="34" charset="0"/>
                <a:cs typeface="Segoe UI" panose="020B0502040204020203" pitchFamily="34" charset="0"/>
              </a:rPr>
              <a:t>ta warehouse and Database testing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noProof="0" dirty="0">
              <a:ln>
                <a:noFill/>
              </a:ln>
              <a:solidFill>
                <a:srgbClr val="0070C0"/>
              </a:solidFill>
              <a:effectLst/>
              <a:uLnTx/>
              <a:uFillTx/>
              <a:latin typeface="+mn-lt"/>
              <a:ea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700" b="0" i="0" u="none" strike="noStrike" kern="0" cap="none" spc="0" normalizeH="0" noProof="0" dirty="0">
                <a:ln>
                  <a:noFill/>
                </a:ln>
                <a:solidFill>
                  <a:srgbClr val="0070C0"/>
                </a:solidFill>
                <a:effectLst/>
                <a:uLnTx/>
                <a:uFillTx/>
                <a:latin typeface="+mn-lt"/>
                <a:ea typeface="Segoe UI" panose="020B0502040204020203" pitchFamily="34" charset="0"/>
                <a:cs typeface="Segoe UI" panose="020B0502040204020203" pitchFamily="34" charset="0"/>
              </a:rPr>
              <a:t>There is popular misunderstanding that database testing and data warehouse is similar while the fact is that both hold different direction in testing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700" b="0" kern="0" dirty="0">
              <a:solidFill>
                <a:srgbClr val="0070C0"/>
              </a:solidFill>
              <a:latin typeface="+mn-lt"/>
              <a:ea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700" b="0" kern="0" dirty="0">
                <a:solidFill>
                  <a:srgbClr val="0070C0"/>
                </a:solidFill>
                <a:latin typeface="+mn-lt"/>
                <a:ea typeface="Segoe UI" panose="020B0502040204020203" pitchFamily="34" charset="0"/>
                <a:cs typeface="Segoe UI" panose="020B0502040204020203" pitchFamily="34" charset="0"/>
              </a:rPr>
              <a:t>Database testing is done using smaller scale of data normally with OLTP (Online Transaction Processing) types of database while data warehouse testing is done with large volume with data involving OLAP (Online Analytical Processing)  database.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700" b="0" kern="0" dirty="0">
              <a:solidFill>
                <a:srgbClr val="0070C0"/>
              </a:solidFill>
              <a:latin typeface="+mn-lt"/>
              <a:ea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700" b="0" kern="0" dirty="0">
                <a:solidFill>
                  <a:srgbClr val="0070C0"/>
                </a:solidFill>
                <a:latin typeface="+mn-lt"/>
                <a:ea typeface="Segoe UI" panose="020B0502040204020203" pitchFamily="34" charset="0"/>
                <a:cs typeface="Segoe UI" panose="020B0502040204020203" pitchFamily="34" charset="0"/>
              </a:rPr>
              <a:t>In database testing normally data is consistently injected from  uniform sources while in data warehouse testing most of the data comes  from different kind of sources which are sequentially inconsistent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700" b="0" kern="0" dirty="0">
              <a:solidFill>
                <a:srgbClr val="0070C0"/>
              </a:solidFill>
              <a:latin typeface="+mn-lt"/>
              <a:ea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700" b="0" kern="0" dirty="0">
                <a:solidFill>
                  <a:srgbClr val="0070C0"/>
                </a:solidFill>
                <a:latin typeface="+mn-lt"/>
                <a:ea typeface="Segoe UI" panose="020B0502040204020203" pitchFamily="34" charset="0"/>
                <a:cs typeface="Segoe UI" panose="020B0502040204020203" pitchFamily="34" charset="0"/>
              </a:rPr>
              <a:t>We generally perform CURD (Create, Update, Read and Delete) operation in database testing while in data warehouse testing we use read only (Select) operation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700" b="0" kern="0" dirty="0">
              <a:solidFill>
                <a:srgbClr val="0070C0"/>
              </a:solidFill>
              <a:latin typeface="+mn-lt"/>
              <a:ea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lang="en-US" sz="1700" b="0" kern="0" dirty="0">
                <a:solidFill>
                  <a:srgbClr val="0070C0"/>
                </a:solidFill>
                <a:latin typeface="+mn-lt"/>
                <a:ea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lang="en-US" sz="1600" b="0" kern="0" dirty="0">
              <a:solidFill>
                <a:srgbClr val="0070C0"/>
              </a:solidFill>
              <a:latin typeface="+mn-lt"/>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r>
              <a:rPr kumimoji="0" lang="en-US" sz="1600" b="0" i="0" u="none" strike="noStrike" kern="0" cap="none" spc="0" normalizeH="0" noProof="0" dirty="0">
                <a:ln>
                  <a:noFill/>
                </a:ln>
                <a:solidFill>
                  <a:srgbClr val="0070C0"/>
                </a:solidFill>
                <a:effectLst/>
                <a:uLnTx/>
                <a:uFillTx/>
                <a:latin typeface="+mn-lt"/>
                <a:ea typeface="Segoe UI" pitchFamily="34" charset="0"/>
                <a:cs typeface="Segoe UI" pitchFamily="34" charset="0"/>
              </a:rPr>
              <a:t>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9890756"/>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p:txBody>
          <a:bodyPr/>
          <a:lstStyle/>
          <a:p>
            <a:r>
              <a:rPr lang="en-US" sz="2400" dirty="0">
                <a:solidFill>
                  <a:srgbClr val="0070C0"/>
                </a:solidFill>
                <a:latin typeface="Segoe UI" pitchFamily="34" charset="0"/>
                <a:ea typeface="Segoe UI" pitchFamily="34" charset="0"/>
                <a:cs typeface="Segoe UI" pitchFamily="34" charset="0"/>
              </a:rPr>
              <a:t>ETL Testing Process Flow</a:t>
            </a:r>
            <a:endParaRPr lang="en-US" dirty="0">
              <a:latin typeface="Calibri" pitchFamily="34" charset="0"/>
            </a:endParaRPr>
          </a:p>
        </p:txBody>
      </p:sp>
      <p:sp>
        <p:nvSpPr>
          <p:cNvPr id="4" name="Content Placeholder 2"/>
          <p:cNvSpPr txBox="1">
            <a:spLocks/>
          </p:cNvSpPr>
          <p:nvPr/>
        </p:nvSpPr>
        <p:spPr>
          <a:xfrm>
            <a:off x="457200" y="990600"/>
            <a:ext cx="8229600" cy="4754563"/>
          </a:xfrm>
          <a:prstGeom prst="rect">
            <a:avLst/>
          </a:prstGeom>
        </p:spPr>
        <p:txBody>
          <a:bodyPr>
            <a:normAutofit fontScale="92500" lnSpcReduction="10000"/>
          </a:bodyPr>
          <a:lstStyle/>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Business requirement understanding</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Query Resolution from business team &amp; stakeholders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Test Estimation</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Test planning based on the inputs from test estimation and business requirement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Designing test cases and test scenarios from all the available inputs</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endParaRPr>
          </a:p>
          <a:p>
            <a:pPr lvl="0" eaLnBrk="0" hangingPunct="0">
              <a:spcAft>
                <a:spcPts val="600"/>
              </a:spcAft>
              <a:buClr>
                <a:schemeClr val="accent2"/>
              </a:buClr>
              <a:buFont typeface="Wingdings" pitchFamily="2" charset="2"/>
              <a:buChar char="Ø"/>
              <a:defRPr/>
            </a:pP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Once all the test cases are ready </a:t>
            </a:r>
            <a:r>
              <a:rPr lang="en-US" sz="1600" b="0" kern="0" dirty="0">
                <a:solidFill>
                  <a:srgbClr val="0070C0"/>
                </a:solidFill>
                <a:latin typeface="+mn-lt"/>
                <a:ea typeface="Segoe UI" pitchFamily="34" charset="0"/>
                <a:cs typeface="Segoe UI" pitchFamily="34" charset="0"/>
              </a:rPr>
              <a:t>with required test data and </a:t>
            </a: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are approved, testing team </a:t>
            </a:r>
            <a:r>
              <a:rPr lang="en-US" sz="1600" b="0" kern="0" dirty="0">
                <a:solidFill>
                  <a:srgbClr val="0070C0"/>
                </a:solidFill>
                <a:latin typeface="+mn-lt"/>
                <a:ea typeface="Segoe UI" pitchFamily="34" charset="0"/>
                <a:cs typeface="Segoe UI" pitchFamily="34" charset="0"/>
              </a:rPr>
              <a:t>  </a:t>
            </a:r>
          </a:p>
          <a:p>
            <a:pPr lvl="0" eaLnBrk="0" hangingPunct="0">
              <a:spcAft>
                <a:spcPts val="600"/>
              </a:spcAft>
              <a:buClr>
                <a:schemeClr val="accent2"/>
              </a:buClr>
              <a:defRPr/>
            </a:pPr>
            <a:r>
              <a:rPr lang="en-US" sz="1600" b="0" kern="0" dirty="0">
                <a:solidFill>
                  <a:srgbClr val="0070C0"/>
                </a:solidFill>
                <a:latin typeface="+mn-lt"/>
                <a:ea typeface="Segoe UI" pitchFamily="34" charset="0"/>
                <a:cs typeface="Segoe UI" pitchFamily="34" charset="0"/>
              </a:rPr>
              <a:t>    </a:t>
            </a: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proceed to perform pre-execution check </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Lastly execution is performed till exit criteria are met</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r>
              <a:rPr kumimoji="0" lang="en-US" sz="1600" b="0" i="0" u="none" strike="noStrike" kern="0" cap="none" spc="0" normalizeH="0" baseline="0" noProof="0" dirty="0">
                <a:ln>
                  <a:noFill/>
                </a:ln>
                <a:solidFill>
                  <a:srgbClr val="0070C0"/>
                </a:solidFill>
                <a:effectLst/>
                <a:uLnTx/>
                <a:uFillTx/>
                <a:latin typeface="+mn-lt"/>
                <a:ea typeface="Segoe UI" pitchFamily="34" charset="0"/>
                <a:cs typeface="Segoe UI" pitchFamily="34" charset="0"/>
              </a:rPr>
              <a:t>Upon successful completion summary report is prepared and closure process is done.</a:t>
            </a: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Char char="Ø"/>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rgbClr val="0070C0"/>
              </a:solidFill>
              <a:effectLst/>
              <a:uLnTx/>
              <a:uFillTx/>
              <a:latin typeface="Segoe UI" pitchFamily="34" charset="0"/>
              <a:ea typeface="Segoe UI" pitchFamily="34" charset="0"/>
              <a:cs typeface="Segoe UI" pitchFamily="34" charset="0"/>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sp>
        <p:nvSpPr>
          <p:cNvPr id="3" name="Title 2"/>
          <p:cNvSpPr>
            <a:spLocks noGrp="1"/>
          </p:cNvSpPr>
          <p:nvPr>
            <p:ph type="title"/>
          </p:nvPr>
        </p:nvSpPr>
        <p:spPr>
          <a:xfrm>
            <a:off x="241185" y="533400"/>
            <a:ext cx="8714232" cy="609600"/>
          </a:xfrm>
        </p:spPr>
        <p:txBody>
          <a:bodyPr/>
          <a:lstStyle/>
          <a:p>
            <a:br>
              <a:rPr lang="en-US" sz="2400" dirty="0">
                <a:solidFill>
                  <a:srgbClr val="0070C0"/>
                </a:solidFill>
                <a:latin typeface="Segoe UI" pitchFamily="34" charset="0"/>
                <a:ea typeface="Segoe UI" pitchFamily="34" charset="0"/>
                <a:cs typeface="Segoe UI" pitchFamily="34" charset="0"/>
              </a:rPr>
            </a:br>
            <a:br>
              <a:rPr lang="en-US" sz="2400" dirty="0">
                <a:solidFill>
                  <a:srgbClr val="0070C0"/>
                </a:solidFill>
                <a:latin typeface="Segoe UI" pitchFamily="34" charset="0"/>
                <a:ea typeface="Segoe UI" pitchFamily="34" charset="0"/>
                <a:cs typeface="Segoe UI" pitchFamily="34" charset="0"/>
              </a:rPr>
            </a:br>
            <a:r>
              <a:rPr lang="en-US" sz="2400" dirty="0">
                <a:solidFill>
                  <a:srgbClr val="0070C0"/>
                </a:solidFill>
                <a:latin typeface="Segoe UI" pitchFamily="34" charset="0"/>
                <a:ea typeface="Segoe UI" pitchFamily="34" charset="0"/>
                <a:cs typeface="Segoe UI" pitchFamily="34" charset="0"/>
              </a:rPr>
              <a:t>ETL Testing is categorized into four different Types</a:t>
            </a:r>
            <a:br>
              <a:rPr lang="en-US" sz="2400" dirty="0">
                <a:solidFill>
                  <a:srgbClr val="0070C0"/>
                </a:solidFill>
                <a:latin typeface="Segoe UI" pitchFamily="34" charset="0"/>
                <a:ea typeface="Segoe UI" pitchFamily="34" charset="0"/>
                <a:cs typeface="Segoe UI" pitchFamily="34" charset="0"/>
              </a:rPr>
            </a:br>
            <a:endParaRPr lang="en-US" dirty="0">
              <a:latin typeface="Calibri" pitchFamily="34" charset="0"/>
            </a:endParaRPr>
          </a:p>
        </p:txBody>
      </p:sp>
      <p:graphicFrame>
        <p:nvGraphicFramePr>
          <p:cNvPr id="4" name="Diagram 3"/>
          <p:cNvGraphicFramePr/>
          <p:nvPr/>
        </p:nvGraphicFramePr>
        <p:xfrm>
          <a:off x="1066800" y="1295400"/>
          <a:ext cx="7391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pPr>
              <a:spcBef>
                <a:spcPct val="50000"/>
              </a:spcBef>
            </a:pPr>
            <a:endParaRPr lang="en-US" dirty="0">
              <a:latin typeface="Calibri" pitchFamily="34" charset="0"/>
            </a:endParaRPr>
          </a:p>
          <a:p>
            <a:endParaRPr lang="en-US" dirty="0">
              <a:latin typeface="Calibri" pitchFamily="34" charset="0"/>
            </a:endParaRPr>
          </a:p>
        </p:txBody>
      </p:sp>
      <p:graphicFrame>
        <p:nvGraphicFramePr>
          <p:cNvPr id="4" name="Diagram 3"/>
          <p:cNvGraphicFramePr/>
          <p:nvPr/>
        </p:nvGraphicFramePr>
        <p:xfrm>
          <a:off x="609600" y="762000"/>
          <a:ext cx="7848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sld>
</file>

<file path=ppt/theme/theme1.xml><?xml version="1.0" encoding="utf-8"?>
<a:theme xmlns:a="http://schemas.openxmlformats.org/drawingml/2006/main" name="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 GBU PowerPoint Template</Template>
  <TotalTime>14501</TotalTime>
  <Words>3172</Words>
  <Application>Microsoft Office PowerPoint</Application>
  <PresentationFormat>On-screen Show (4:3)</PresentationFormat>
  <Paragraphs>941</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Arial Narrow</vt:lpstr>
      <vt:lpstr>Calibri</vt:lpstr>
      <vt:lpstr>proxima-nova</vt:lpstr>
      <vt:lpstr>Segoe UI</vt:lpstr>
      <vt:lpstr>Symbol</vt:lpstr>
      <vt:lpstr>Wingdings</vt:lpstr>
      <vt:lpstr>FS GBU PowerPoint Template</vt:lpstr>
      <vt:lpstr>ETL Testing Overview</vt:lpstr>
      <vt:lpstr>PowerPoint Presentation</vt:lpstr>
      <vt:lpstr>ETL Stands For Extract ,Transform and Load</vt:lpstr>
      <vt:lpstr>PowerPoint Presentation</vt:lpstr>
      <vt:lpstr>PowerPoint Presentation</vt:lpstr>
      <vt:lpstr>PowerPoint Presentation</vt:lpstr>
      <vt:lpstr>ETL Testing Process Flow</vt:lpstr>
      <vt:lpstr>  ETL Testing is categorized into four different Types </vt:lpstr>
      <vt:lpstr>PowerPoint Presentation</vt:lpstr>
      <vt:lpstr>PowerPoint Presentation</vt:lpstr>
      <vt:lpstr>Basic ETL validations</vt:lpstr>
      <vt:lpstr>Basic ETL validations</vt:lpstr>
      <vt:lpstr>Basic ETL validations</vt:lpstr>
      <vt:lpstr>Basic ETL validations</vt:lpstr>
      <vt:lpstr>Basic ETL validations</vt:lpstr>
      <vt:lpstr>Basic ETL validations</vt:lpstr>
      <vt:lpstr>Basic ETL validations</vt:lpstr>
      <vt:lpstr>ETL Testing</vt:lpstr>
      <vt:lpstr>Snow flake schema</vt:lpstr>
      <vt:lpstr>ETL Tools </vt:lpstr>
      <vt:lpstr>ETL Tools </vt:lpstr>
      <vt:lpstr>ETL  RDBMS DBs </vt:lpstr>
      <vt:lpstr>ETL DBs </vt:lpstr>
      <vt:lpstr>ETL DBs </vt:lpstr>
      <vt:lpstr>Reporting Tools </vt:lpstr>
      <vt:lpstr>Principles of ETL Testing</vt:lpstr>
      <vt:lpstr>1. Understand  Source-Target Mapping Document</vt:lpstr>
      <vt:lpstr>Here is how the mapping will look like –</vt:lpstr>
      <vt:lpstr>2. Determine Different Testing Methods</vt:lpstr>
      <vt:lpstr>2. Determine Different Testing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Validate For Duplicate Check Testing</vt:lpstr>
      <vt:lpstr>4. Understand  Incremental, Full and Historical Load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Thus, ETL Testing mainly consists of below –</vt:lpstr>
    </vt:vector>
  </TitlesOfParts>
  <Company>Capgemini India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White background</dc:subject>
  <dc:creator>Capgemini</dc:creator>
  <cp:lastModifiedBy>Muchakhandi, Veeranna P</cp:lastModifiedBy>
  <cp:revision>495</cp:revision>
  <cp:lastPrinted>2001-10-18T16:19:51Z</cp:lastPrinted>
  <dcterms:created xsi:type="dcterms:W3CDTF">2011-07-06T06:10:56Z</dcterms:created>
  <dcterms:modified xsi:type="dcterms:W3CDTF">2020-05-26T02:17:49Z</dcterms:modified>
</cp:coreProperties>
</file>