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3E2FE-5FA8-469A-8AD0-AE8E028A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EBEBEB"/>
                </a:solidFill>
              </a:rPr>
              <a:t>Alex’s Note taking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68DE-1BA2-45E7-924C-ECC85F8F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en-AU"/>
              <a:t>Hope you enjoy</a:t>
            </a:r>
            <a:endParaRPr lang="en-AU" dirty="0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A0217D-9E30-43EF-89A9-59C48604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3" y="1575619"/>
            <a:ext cx="5537536" cy="35717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8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4361-CA32-4F9C-AC46-65AC2ECF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CA69-D5D7-4D6E-A121-6F9497F12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024" y="4404093"/>
            <a:ext cx="5575359" cy="1741134"/>
          </a:xfrm>
        </p:spPr>
        <p:txBody>
          <a:bodyPr>
            <a:normAutofit/>
          </a:bodyPr>
          <a:lstStyle/>
          <a:p>
            <a:r>
              <a:rPr lang="en-AU" dirty="0"/>
              <a:t>Move files where you want</a:t>
            </a:r>
          </a:p>
          <a:p>
            <a:r>
              <a:rPr lang="en-AU" dirty="0"/>
              <a:t>Take quicknotes directly in the terminal</a:t>
            </a:r>
          </a:p>
          <a:p>
            <a:r>
              <a:rPr lang="en-AU" dirty="0"/>
              <a:t>Print those notes to the terminal to check your work</a:t>
            </a:r>
          </a:p>
          <a:p>
            <a:endParaRPr lang="en-AU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725E7-7F89-4CDF-B564-D676AF65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70" y="4162742"/>
            <a:ext cx="2487828" cy="222383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9913A-F7AA-48E3-9965-7728E4A7E1B0}"/>
              </a:ext>
            </a:extLst>
          </p:cNvPr>
          <p:cNvSpPr txBox="1">
            <a:spLocks/>
          </p:cNvSpPr>
          <p:nvPr/>
        </p:nvSpPr>
        <p:spPr>
          <a:xfrm>
            <a:off x="883105" y="2634673"/>
            <a:ext cx="5546527" cy="121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Easily create and access notes from terminal</a:t>
            </a:r>
          </a:p>
          <a:p>
            <a:r>
              <a:rPr lang="en-AU" dirty="0"/>
              <a:t>Make and remove files/directories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E3171010-83A2-48EC-A8FD-4C8085A8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37" y="2447716"/>
            <a:ext cx="3418703" cy="15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E3EE-E62F-4CB4-8970-6648D05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it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DD99-212D-414F-9AE2-66E67A37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AU" dirty="0"/>
              <a:t>Easy way to make a quick side note for developers that spend a lot of their time in the terminal</a:t>
            </a:r>
          </a:p>
          <a:p>
            <a:r>
              <a:rPr lang="en-AU" dirty="0"/>
              <a:t>Simplifies how you keep your notes</a:t>
            </a:r>
          </a:p>
          <a:p>
            <a:endParaRPr lang="en-AU" dirty="0"/>
          </a:p>
          <a:p>
            <a:r>
              <a:rPr lang="en-AU" dirty="0"/>
              <a:t>Ease of file/folder creation and handling, e.g. the ‘move file’ command.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F86FA-D72E-4196-BBB0-28A2CE8D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29" y="4546396"/>
            <a:ext cx="4968541" cy="14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6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Alex’s Note taking App</vt:lpstr>
      <vt:lpstr>What it does?</vt:lpstr>
      <vt:lpstr>Why is it needed?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Alex’s Note taking App</dc:title>
  <dc:creator>Alex Kentwell</dc:creator>
  <cp:lastModifiedBy>Alex Kentwell</cp:lastModifiedBy>
  <cp:revision>9</cp:revision>
  <dcterms:created xsi:type="dcterms:W3CDTF">2019-09-05T14:18:31Z</dcterms:created>
  <dcterms:modified xsi:type="dcterms:W3CDTF">2019-09-05T22:13:25Z</dcterms:modified>
</cp:coreProperties>
</file>