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8" r:id="rId3"/>
    <p:sldId id="259" r:id="rId4"/>
    <p:sldId id="261" r:id="rId5"/>
    <p:sldId id="280" r:id="rId6"/>
    <p:sldId id="281" r:id="rId7"/>
    <p:sldId id="286" r:id="rId8"/>
    <p:sldId id="282" r:id="rId9"/>
    <p:sldId id="283" r:id="rId10"/>
    <p:sldId id="27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1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35C748-F2F8-4A40-90D0-AD5D6B86FBFB}" type="doc">
      <dgm:prSet loTypeId="urn:microsoft.com/office/officeart/2005/8/layout/target3" loCatId="relationship" qsTypeId="urn:microsoft.com/office/officeart/2005/8/quickstyle/3d5" qsCatId="3D" csTypeId="urn:microsoft.com/office/officeart/2005/8/colors/accent1_2" csCatId="accent1" phldr="1"/>
      <dgm:spPr/>
      <dgm:t>
        <a:bodyPr/>
        <a:lstStyle/>
        <a:p>
          <a:endParaRPr lang="en-US"/>
        </a:p>
      </dgm:t>
    </dgm:pt>
    <dgm:pt modelId="{8EE0B856-78DC-4251-AE40-6B911BB6355C}">
      <dgm:prSet custT="1"/>
      <dgm:spPr/>
      <dgm:t>
        <a:bodyPr/>
        <a:lstStyle/>
        <a:p>
          <a:pPr rtl="0"/>
          <a:endParaRPr lang="en-US" sz="8000" dirty="0">
            <a:latin typeface="Poor Richard" panose="02080502050505020702" pitchFamily="18" charset="0"/>
          </a:endParaRPr>
        </a:p>
      </dgm:t>
    </dgm:pt>
    <dgm:pt modelId="{03F679E4-7FD3-4B76-9115-32AAA2F60D7E}" type="parTrans" cxnId="{88415FB7-0275-4819-BDE7-8BEEBF1D6786}">
      <dgm:prSet/>
      <dgm:spPr/>
      <dgm:t>
        <a:bodyPr/>
        <a:lstStyle/>
        <a:p>
          <a:endParaRPr lang="en-US"/>
        </a:p>
      </dgm:t>
    </dgm:pt>
    <dgm:pt modelId="{A396A41A-D520-419E-9D97-F4C18A184BC4}" type="sibTrans" cxnId="{88415FB7-0275-4819-BDE7-8BEEBF1D6786}">
      <dgm:prSet/>
      <dgm:spPr/>
      <dgm:t>
        <a:bodyPr/>
        <a:lstStyle/>
        <a:p>
          <a:endParaRPr lang="en-US"/>
        </a:p>
      </dgm:t>
    </dgm:pt>
    <dgm:pt modelId="{F5421942-D39D-4DEC-82D3-A47D3B05E5B6}">
      <dgm:prSet custT="1"/>
      <dgm:spPr/>
      <dgm:t>
        <a:bodyPr/>
        <a:lstStyle/>
        <a:p>
          <a:pPr rtl="0"/>
          <a:endParaRPr lang="en-US" sz="8000" dirty="0">
            <a:latin typeface="Poor Richard" panose="02080502050505020702" pitchFamily="18" charset="0"/>
          </a:endParaRPr>
        </a:p>
      </dgm:t>
    </dgm:pt>
    <dgm:pt modelId="{BAE81903-17BE-4323-BDF7-A501F9381363}" type="parTrans" cxnId="{81C9E93B-55A8-4FE4-8B1F-E5710C91BCCD}">
      <dgm:prSet/>
      <dgm:spPr/>
      <dgm:t>
        <a:bodyPr/>
        <a:lstStyle/>
        <a:p>
          <a:endParaRPr lang="en-US"/>
        </a:p>
      </dgm:t>
    </dgm:pt>
    <dgm:pt modelId="{9A4A529C-ADC0-4229-9766-AF9BEFBB3EB6}" type="sibTrans" cxnId="{81C9E93B-55A8-4FE4-8B1F-E5710C91BCCD}">
      <dgm:prSet/>
      <dgm:spPr/>
      <dgm:t>
        <a:bodyPr/>
        <a:lstStyle/>
        <a:p>
          <a:endParaRPr lang="en-US"/>
        </a:p>
      </dgm:t>
    </dgm:pt>
    <dgm:pt modelId="{0BDB0531-057D-492B-A469-078CBBE84D70}" type="pres">
      <dgm:prSet presAssocID="{C635C748-F2F8-4A40-90D0-AD5D6B86FBFB}" presName="Name0" presStyleCnt="0">
        <dgm:presLayoutVars>
          <dgm:chMax val="7"/>
          <dgm:dir/>
          <dgm:animLvl val="lvl"/>
          <dgm:resizeHandles val="exact"/>
        </dgm:presLayoutVars>
      </dgm:prSet>
      <dgm:spPr/>
      <dgm:t>
        <a:bodyPr/>
        <a:lstStyle/>
        <a:p>
          <a:endParaRPr lang="en-US"/>
        </a:p>
      </dgm:t>
    </dgm:pt>
    <dgm:pt modelId="{3B5663D8-FAF6-49A2-AD95-3532962FBD3F}" type="pres">
      <dgm:prSet presAssocID="{8EE0B856-78DC-4251-AE40-6B911BB6355C}" presName="circle1" presStyleLbl="node1" presStyleIdx="0" presStyleCnt="2"/>
      <dgm:spPr>
        <a:effectLst>
          <a:glow rad="228600">
            <a:schemeClr val="accent2">
              <a:satMod val="175000"/>
              <a:alpha val="40000"/>
            </a:schemeClr>
          </a:glow>
          <a:reflection blurRad="6350" stA="52000" endA="300" endPos="35000" dir="5400000" sy="-100000" algn="bl" rotWithShape="0"/>
        </a:effectLst>
        <a:sp3d extrusionH="381000" contourW="38100" prstMaterial="matte">
          <a:bevelT/>
          <a:contourClr>
            <a:schemeClr val="lt1"/>
          </a:contourClr>
        </a:sp3d>
      </dgm:spPr>
    </dgm:pt>
    <dgm:pt modelId="{F546F77D-5930-4D59-8D81-C7C28EDE6525}" type="pres">
      <dgm:prSet presAssocID="{8EE0B856-78DC-4251-AE40-6B911BB6355C}" presName="space" presStyleCnt="0"/>
      <dgm:spPr/>
    </dgm:pt>
    <dgm:pt modelId="{A3F32148-0B9B-4374-8D27-46BEEBD28027}" type="pres">
      <dgm:prSet presAssocID="{8EE0B856-78DC-4251-AE40-6B911BB6355C}" presName="rect1" presStyleLbl="alignAcc1" presStyleIdx="0" presStyleCnt="2"/>
      <dgm:spPr/>
      <dgm:t>
        <a:bodyPr/>
        <a:lstStyle/>
        <a:p>
          <a:endParaRPr lang="en-US"/>
        </a:p>
      </dgm:t>
    </dgm:pt>
    <dgm:pt modelId="{4D227D05-1D6F-46B5-918F-F67939890F39}" type="pres">
      <dgm:prSet presAssocID="{F5421942-D39D-4DEC-82D3-A47D3B05E5B6}" presName="vertSpace2" presStyleLbl="node1" presStyleIdx="0" presStyleCnt="2"/>
      <dgm:spPr/>
    </dgm:pt>
    <dgm:pt modelId="{9FF1C2BB-F64B-42CD-B769-F44D97515086}" type="pres">
      <dgm:prSet presAssocID="{F5421942-D39D-4DEC-82D3-A47D3B05E5B6}" presName="circle2" presStyleLbl="node1" presStyleIdx="1" presStyleCnt="2"/>
      <dgm:spPr/>
    </dgm:pt>
    <dgm:pt modelId="{80DDC95C-C491-4232-8A35-29F80030BCD9}" type="pres">
      <dgm:prSet presAssocID="{F5421942-D39D-4DEC-82D3-A47D3B05E5B6}" presName="rect2" presStyleLbl="alignAcc1" presStyleIdx="1" presStyleCnt="2"/>
      <dgm:spPr/>
      <dgm:t>
        <a:bodyPr/>
        <a:lstStyle/>
        <a:p>
          <a:endParaRPr lang="en-US"/>
        </a:p>
      </dgm:t>
    </dgm:pt>
    <dgm:pt modelId="{5F6296EE-2DC5-42A8-AD34-DD8021E6F3C9}" type="pres">
      <dgm:prSet presAssocID="{8EE0B856-78DC-4251-AE40-6B911BB6355C}" presName="rect1ParTxNoCh" presStyleLbl="alignAcc1" presStyleIdx="1" presStyleCnt="2">
        <dgm:presLayoutVars>
          <dgm:chMax val="1"/>
          <dgm:bulletEnabled val="1"/>
        </dgm:presLayoutVars>
      </dgm:prSet>
      <dgm:spPr/>
      <dgm:t>
        <a:bodyPr/>
        <a:lstStyle/>
        <a:p>
          <a:endParaRPr lang="en-US"/>
        </a:p>
      </dgm:t>
    </dgm:pt>
    <dgm:pt modelId="{EF5B5971-70A2-496D-AF31-4D3942CFF425}" type="pres">
      <dgm:prSet presAssocID="{F5421942-D39D-4DEC-82D3-A47D3B05E5B6}" presName="rect2ParTxNoCh" presStyleLbl="alignAcc1" presStyleIdx="1" presStyleCnt="2">
        <dgm:presLayoutVars>
          <dgm:chMax val="1"/>
          <dgm:bulletEnabled val="1"/>
        </dgm:presLayoutVars>
      </dgm:prSet>
      <dgm:spPr/>
      <dgm:t>
        <a:bodyPr/>
        <a:lstStyle/>
        <a:p>
          <a:endParaRPr lang="en-US"/>
        </a:p>
      </dgm:t>
    </dgm:pt>
  </dgm:ptLst>
  <dgm:cxnLst>
    <dgm:cxn modelId="{567652CE-6EA4-48B6-9EF1-F650F9177B8E}" type="presOf" srcId="{C635C748-F2F8-4A40-90D0-AD5D6B86FBFB}" destId="{0BDB0531-057D-492B-A469-078CBBE84D70}" srcOrd="0" destOrd="0" presId="urn:microsoft.com/office/officeart/2005/8/layout/target3"/>
    <dgm:cxn modelId="{65415128-9899-40B3-9D6E-BD5F9A8E7047}" type="presOf" srcId="{8EE0B856-78DC-4251-AE40-6B911BB6355C}" destId="{A3F32148-0B9B-4374-8D27-46BEEBD28027}" srcOrd="0" destOrd="0" presId="urn:microsoft.com/office/officeart/2005/8/layout/target3"/>
    <dgm:cxn modelId="{81C9E93B-55A8-4FE4-8B1F-E5710C91BCCD}" srcId="{C635C748-F2F8-4A40-90D0-AD5D6B86FBFB}" destId="{F5421942-D39D-4DEC-82D3-A47D3B05E5B6}" srcOrd="1" destOrd="0" parTransId="{BAE81903-17BE-4323-BDF7-A501F9381363}" sibTransId="{9A4A529C-ADC0-4229-9766-AF9BEFBB3EB6}"/>
    <dgm:cxn modelId="{60C9B3C2-D010-4B28-AD4F-ED52BCCA7AB0}" type="presOf" srcId="{F5421942-D39D-4DEC-82D3-A47D3B05E5B6}" destId="{EF5B5971-70A2-496D-AF31-4D3942CFF425}" srcOrd="1" destOrd="0" presId="urn:microsoft.com/office/officeart/2005/8/layout/target3"/>
    <dgm:cxn modelId="{9091AABC-8AFE-4F0C-AC0D-BF72BC463443}" type="presOf" srcId="{F5421942-D39D-4DEC-82D3-A47D3B05E5B6}" destId="{80DDC95C-C491-4232-8A35-29F80030BCD9}" srcOrd="0" destOrd="0" presId="urn:microsoft.com/office/officeart/2005/8/layout/target3"/>
    <dgm:cxn modelId="{B4D4F3C0-24A8-4EA6-ADD0-7871ABB6246C}" type="presOf" srcId="{8EE0B856-78DC-4251-AE40-6B911BB6355C}" destId="{5F6296EE-2DC5-42A8-AD34-DD8021E6F3C9}" srcOrd="1" destOrd="0" presId="urn:microsoft.com/office/officeart/2005/8/layout/target3"/>
    <dgm:cxn modelId="{88415FB7-0275-4819-BDE7-8BEEBF1D6786}" srcId="{C635C748-F2F8-4A40-90D0-AD5D6B86FBFB}" destId="{8EE0B856-78DC-4251-AE40-6B911BB6355C}" srcOrd="0" destOrd="0" parTransId="{03F679E4-7FD3-4B76-9115-32AAA2F60D7E}" sibTransId="{A396A41A-D520-419E-9D97-F4C18A184BC4}"/>
    <dgm:cxn modelId="{F1DE09E2-A793-4D1A-9BCF-379E85326CD0}" type="presParOf" srcId="{0BDB0531-057D-492B-A469-078CBBE84D70}" destId="{3B5663D8-FAF6-49A2-AD95-3532962FBD3F}" srcOrd="0" destOrd="0" presId="urn:microsoft.com/office/officeart/2005/8/layout/target3"/>
    <dgm:cxn modelId="{E208E89D-478B-4FDA-85C5-09079201FD1D}" type="presParOf" srcId="{0BDB0531-057D-492B-A469-078CBBE84D70}" destId="{F546F77D-5930-4D59-8D81-C7C28EDE6525}" srcOrd="1" destOrd="0" presId="urn:microsoft.com/office/officeart/2005/8/layout/target3"/>
    <dgm:cxn modelId="{A41EA551-8F1D-4C84-B7F2-565AD4D28FCF}" type="presParOf" srcId="{0BDB0531-057D-492B-A469-078CBBE84D70}" destId="{A3F32148-0B9B-4374-8D27-46BEEBD28027}" srcOrd="2" destOrd="0" presId="urn:microsoft.com/office/officeart/2005/8/layout/target3"/>
    <dgm:cxn modelId="{1B26DEF1-5B91-4404-A2A2-EF86D546CDE5}" type="presParOf" srcId="{0BDB0531-057D-492B-A469-078CBBE84D70}" destId="{4D227D05-1D6F-46B5-918F-F67939890F39}" srcOrd="3" destOrd="0" presId="urn:microsoft.com/office/officeart/2005/8/layout/target3"/>
    <dgm:cxn modelId="{26EA7B6A-4410-4A81-9777-03D23C025A0D}" type="presParOf" srcId="{0BDB0531-057D-492B-A469-078CBBE84D70}" destId="{9FF1C2BB-F64B-42CD-B769-F44D97515086}" srcOrd="4" destOrd="0" presId="urn:microsoft.com/office/officeart/2005/8/layout/target3"/>
    <dgm:cxn modelId="{EED4116F-8893-4E24-8881-C2D812367CFA}" type="presParOf" srcId="{0BDB0531-057D-492B-A469-078CBBE84D70}" destId="{80DDC95C-C491-4232-8A35-29F80030BCD9}" srcOrd="5" destOrd="0" presId="urn:microsoft.com/office/officeart/2005/8/layout/target3"/>
    <dgm:cxn modelId="{496410B7-53BC-4607-A0EF-6B78D61331E8}" type="presParOf" srcId="{0BDB0531-057D-492B-A469-078CBBE84D70}" destId="{5F6296EE-2DC5-42A8-AD34-DD8021E6F3C9}" srcOrd="6" destOrd="0" presId="urn:microsoft.com/office/officeart/2005/8/layout/target3"/>
    <dgm:cxn modelId="{466CA8D4-3FA2-494B-B8AC-B976C721B827}" type="presParOf" srcId="{0BDB0531-057D-492B-A469-078CBBE84D70}" destId="{EF5B5971-70A2-496D-AF31-4D3942CFF425}"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D68446-97EC-47C2-989E-07C04C876EE5}" type="doc">
      <dgm:prSet loTypeId="urn:microsoft.com/office/officeart/2005/8/layout/chart3" loCatId="relationship" qsTypeId="urn:microsoft.com/office/officeart/2005/8/quickstyle/3d4" qsCatId="3D" csTypeId="urn:microsoft.com/office/officeart/2005/8/colors/accent1_1" csCatId="accent1" phldr="1"/>
      <dgm:spPr/>
      <dgm:t>
        <a:bodyPr/>
        <a:lstStyle/>
        <a:p>
          <a:endParaRPr lang="en-US"/>
        </a:p>
      </dgm:t>
    </dgm:pt>
    <dgm:pt modelId="{CFBD66A2-06E2-4642-80C3-00266CEB5FEE}">
      <dgm:prSet custT="1"/>
      <dgm:spPr/>
      <dgm:t>
        <a:bodyPr/>
        <a:lstStyle/>
        <a:p>
          <a:pPr rtl="0"/>
          <a:r>
            <a:rPr lang="en-US" sz="2300" smtClean="0">
              <a:latin typeface="Kalpurush" panose="02000600000000000000" pitchFamily="2" charset="0"/>
              <a:cs typeface="Kalpurush" panose="02000600000000000000" pitchFamily="2" charset="0"/>
            </a:rPr>
            <a:t>A project work by______</a:t>
          </a:r>
          <a:endParaRPr lang="en-US" sz="2300">
            <a:latin typeface="Kalpurush" panose="02000600000000000000" pitchFamily="2" charset="0"/>
            <a:cs typeface="Kalpurush" panose="02000600000000000000" pitchFamily="2" charset="0"/>
          </a:endParaRPr>
        </a:p>
      </dgm:t>
    </dgm:pt>
    <dgm:pt modelId="{D0DE32AE-3BCE-4931-B65F-9CA21123B70A}" type="parTrans" cxnId="{50FF267D-E9A8-4290-9916-D852304DF0A4}">
      <dgm:prSet/>
      <dgm:spPr/>
      <dgm:t>
        <a:bodyPr/>
        <a:lstStyle/>
        <a:p>
          <a:endParaRPr lang="en-US" sz="2300">
            <a:latin typeface="Kalpurush" panose="02000600000000000000" pitchFamily="2" charset="0"/>
            <a:cs typeface="Kalpurush" panose="02000600000000000000" pitchFamily="2" charset="0"/>
          </a:endParaRPr>
        </a:p>
      </dgm:t>
    </dgm:pt>
    <dgm:pt modelId="{3B3088EF-BEF2-4D97-ADD6-3D35E7DC1FB5}" type="sibTrans" cxnId="{50FF267D-E9A8-4290-9916-D852304DF0A4}">
      <dgm:prSet/>
      <dgm:spPr/>
      <dgm:t>
        <a:bodyPr/>
        <a:lstStyle/>
        <a:p>
          <a:endParaRPr lang="en-US" sz="2300">
            <a:latin typeface="Kalpurush" panose="02000600000000000000" pitchFamily="2" charset="0"/>
            <a:cs typeface="Kalpurush" panose="02000600000000000000" pitchFamily="2" charset="0"/>
          </a:endParaRPr>
        </a:p>
      </dgm:t>
    </dgm:pt>
    <dgm:pt modelId="{DED402A1-EE77-41FF-AB34-F586809DB5BC}">
      <dgm:prSet custT="1"/>
      <dgm:spPr/>
      <dgm:t>
        <a:bodyPr/>
        <a:lstStyle/>
        <a:p>
          <a:pPr rtl="0"/>
          <a:r>
            <a:rPr lang="bn-BD" sz="2300" dirty="0" smtClean="0">
              <a:latin typeface="Kalpurush" panose="02000600000000000000" pitchFamily="2" charset="0"/>
              <a:cs typeface="Kalpurush" panose="02000600000000000000" pitchFamily="2" charset="0"/>
            </a:rPr>
            <a:t>Tajim</a:t>
          </a:r>
          <a:r>
            <a:rPr lang="en-GB" sz="2300" dirty="0" smtClean="0">
              <a:latin typeface="Kalpurush" panose="02000600000000000000" pitchFamily="2" charset="0"/>
              <a:cs typeface="Kalpurush" panose="02000600000000000000" pitchFamily="2" charset="0"/>
            </a:rPr>
            <a:t> Md. </a:t>
          </a:r>
          <a:r>
            <a:rPr lang="bn-BD" sz="2300" dirty="0" smtClean="0">
              <a:latin typeface="Kalpurush" panose="02000600000000000000" pitchFamily="2" charset="0"/>
              <a:cs typeface="Kalpurush" panose="02000600000000000000" pitchFamily="2" charset="0"/>
            </a:rPr>
            <a:t>Niamat Ullah Akhund</a:t>
          </a:r>
          <a:r>
            <a:rPr lang="en-GB" sz="2300" dirty="0" smtClean="0">
              <a:latin typeface="Kalpurush" panose="02000600000000000000" pitchFamily="2" charset="0"/>
              <a:cs typeface="Kalpurush" panose="02000600000000000000" pitchFamily="2" charset="0"/>
            </a:rPr>
            <a:t>; Roll-1916</a:t>
          </a:r>
          <a:endParaRPr lang="en-US" sz="2300" dirty="0">
            <a:latin typeface="Kalpurush" panose="02000600000000000000" pitchFamily="2" charset="0"/>
            <a:cs typeface="Kalpurush" panose="02000600000000000000" pitchFamily="2" charset="0"/>
          </a:endParaRPr>
        </a:p>
      </dgm:t>
    </dgm:pt>
    <dgm:pt modelId="{78E69E23-8B7A-4DBE-8714-74582AAA8754}" type="parTrans" cxnId="{7894A0D6-161A-46DA-870B-C88D20E76D06}">
      <dgm:prSet/>
      <dgm:spPr/>
      <dgm:t>
        <a:bodyPr/>
        <a:lstStyle/>
        <a:p>
          <a:endParaRPr lang="en-US" sz="2300">
            <a:latin typeface="Kalpurush" panose="02000600000000000000" pitchFamily="2" charset="0"/>
            <a:cs typeface="Kalpurush" panose="02000600000000000000" pitchFamily="2" charset="0"/>
          </a:endParaRPr>
        </a:p>
      </dgm:t>
    </dgm:pt>
    <dgm:pt modelId="{79DC5F81-A397-49F3-92CE-12F4625D7624}" type="sibTrans" cxnId="{7894A0D6-161A-46DA-870B-C88D20E76D06}">
      <dgm:prSet/>
      <dgm:spPr/>
      <dgm:t>
        <a:bodyPr/>
        <a:lstStyle/>
        <a:p>
          <a:endParaRPr lang="en-US" sz="2300">
            <a:latin typeface="Kalpurush" panose="02000600000000000000" pitchFamily="2" charset="0"/>
            <a:cs typeface="Kalpurush" panose="02000600000000000000" pitchFamily="2" charset="0"/>
          </a:endParaRPr>
        </a:p>
      </dgm:t>
    </dgm:pt>
    <dgm:pt modelId="{165A0AEC-F4A0-42EC-B55C-68EFCB816645}">
      <dgm:prSet custT="1"/>
      <dgm:spPr/>
      <dgm:t>
        <a:bodyPr/>
        <a:lstStyle/>
        <a:p>
          <a:pPr rtl="0"/>
          <a:r>
            <a:rPr lang="en-US" sz="2300" dirty="0" smtClean="0">
              <a:latin typeface="Kalpurush" panose="02000600000000000000" pitchFamily="2" charset="0"/>
              <a:cs typeface="Kalpurush" panose="02000600000000000000" pitchFamily="2" charset="0"/>
            </a:rPr>
            <a:t>Priyanka </a:t>
          </a:r>
          <a:r>
            <a:rPr lang="en-US" sz="2300" dirty="0" err="1" smtClean="0">
              <a:latin typeface="Kalpurush" panose="02000600000000000000" pitchFamily="2" charset="0"/>
              <a:cs typeface="Kalpurush" panose="02000600000000000000" pitchFamily="2" charset="0"/>
            </a:rPr>
            <a:t>Dhar</a:t>
          </a:r>
          <a:r>
            <a:rPr lang="en-US" sz="2300" dirty="0" smtClean="0">
              <a:latin typeface="Kalpurush" panose="02000600000000000000" pitchFamily="2" charset="0"/>
              <a:cs typeface="Kalpurush" panose="02000600000000000000" pitchFamily="2" charset="0"/>
            </a:rPr>
            <a:t>; Roll-1893</a:t>
          </a:r>
          <a:endParaRPr lang="en-US" sz="2300" dirty="0">
            <a:latin typeface="Kalpurush" panose="02000600000000000000" pitchFamily="2" charset="0"/>
            <a:cs typeface="Kalpurush" panose="02000600000000000000" pitchFamily="2" charset="0"/>
          </a:endParaRPr>
        </a:p>
      </dgm:t>
    </dgm:pt>
    <dgm:pt modelId="{6CBE7FB2-D76F-4EF5-8869-8E9DC82DB2DA}" type="parTrans" cxnId="{B5B42D9A-5F3A-4CBD-A85E-7784B6A102A3}">
      <dgm:prSet/>
      <dgm:spPr/>
      <dgm:t>
        <a:bodyPr/>
        <a:lstStyle/>
        <a:p>
          <a:endParaRPr lang="en-US" sz="2300">
            <a:latin typeface="Kalpurush" panose="02000600000000000000" pitchFamily="2" charset="0"/>
            <a:cs typeface="Kalpurush" panose="02000600000000000000" pitchFamily="2" charset="0"/>
          </a:endParaRPr>
        </a:p>
      </dgm:t>
    </dgm:pt>
    <dgm:pt modelId="{A84E5BEA-FD2C-493D-A620-EFC1B645C169}" type="sibTrans" cxnId="{B5B42D9A-5F3A-4CBD-A85E-7784B6A102A3}">
      <dgm:prSet/>
      <dgm:spPr/>
      <dgm:t>
        <a:bodyPr/>
        <a:lstStyle/>
        <a:p>
          <a:endParaRPr lang="en-US" sz="2300">
            <a:latin typeface="Kalpurush" panose="02000600000000000000" pitchFamily="2" charset="0"/>
            <a:cs typeface="Kalpurush" panose="02000600000000000000" pitchFamily="2" charset="0"/>
          </a:endParaRPr>
        </a:p>
      </dgm:t>
    </dgm:pt>
    <dgm:pt modelId="{0DC08297-1BCB-4C4D-A04F-9BDB7A7A9822}">
      <dgm:prSet custT="1"/>
      <dgm:spPr/>
      <dgm:t>
        <a:bodyPr/>
        <a:lstStyle/>
        <a:p>
          <a:pPr rtl="0"/>
          <a:r>
            <a:rPr lang="en-US" sz="2300" smtClean="0">
              <a:latin typeface="Kalpurush" panose="02000600000000000000" pitchFamily="2" charset="0"/>
              <a:cs typeface="Kalpurush" panose="02000600000000000000" pitchFamily="2" charset="0"/>
            </a:rPr>
            <a:t>Nazifa Tabassum Mina; Roll-1890</a:t>
          </a:r>
          <a:endParaRPr lang="en-US" sz="2300">
            <a:latin typeface="Kalpurush" panose="02000600000000000000" pitchFamily="2" charset="0"/>
            <a:cs typeface="Kalpurush" panose="02000600000000000000" pitchFamily="2" charset="0"/>
          </a:endParaRPr>
        </a:p>
      </dgm:t>
    </dgm:pt>
    <dgm:pt modelId="{83E6FF03-BD89-4563-8D77-6C211033D5DC}" type="parTrans" cxnId="{1F92E4EF-64EC-4FCF-9E30-E867C608E2CC}">
      <dgm:prSet/>
      <dgm:spPr/>
      <dgm:t>
        <a:bodyPr/>
        <a:lstStyle/>
        <a:p>
          <a:endParaRPr lang="en-US" sz="2300">
            <a:latin typeface="Kalpurush" panose="02000600000000000000" pitchFamily="2" charset="0"/>
            <a:cs typeface="Kalpurush" panose="02000600000000000000" pitchFamily="2" charset="0"/>
          </a:endParaRPr>
        </a:p>
      </dgm:t>
    </dgm:pt>
    <dgm:pt modelId="{5D6FEA2A-BBD7-45D5-9229-7EBE155DF9DE}" type="sibTrans" cxnId="{1F92E4EF-64EC-4FCF-9E30-E867C608E2CC}">
      <dgm:prSet/>
      <dgm:spPr/>
      <dgm:t>
        <a:bodyPr/>
        <a:lstStyle/>
        <a:p>
          <a:endParaRPr lang="en-US" sz="2300">
            <a:latin typeface="Kalpurush" panose="02000600000000000000" pitchFamily="2" charset="0"/>
            <a:cs typeface="Kalpurush" panose="02000600000000000000" pitchFamily="2" charset="0"/>
          </a:endParaRPr>
        </a:p>
      </dgm:t>
    </dgm:pt>
    <dgm:pt modelId="{5501BA9F-B468-4545-B910-A23B13DFEAD9}">
      <dgm:prSet custT="1"/>
      <dgm:spPr/>
      <dgm:t>
        <a:bodyPr/>
        <a:lstStyle/>
        <a:p>
          <a:pPr rtl="0"/>
          <a:r>
            <a:rPr lang="en-US" sz="2300" smtClean="0">
              <a:latin typeface="Kalpurush" panose="02000600000000000000" pitchFamily="2" charset="0"/>
              <a:cs typeface="Kalpurush" panose="02000600000000000000" pitchFamily="2" charset="0"/>
            </a:rPr>
            <a:t>Mahmuda Khan Moon; Roll-1895</a:t>
          </a:r>
          <a:endParaRPr lang="en-US" sz="2300">
            <a:latin typeface="Kalpurush" panose="02000600000000000000" pitchFamily="2" charset="0"/>
            <a:cs typeface="Kalpurush" panose="02000600000000000000" pitchFamily="2" charset="0"/>
          </a:endParaRPr>
        </a:p>
      </dgm:t>
    </dgm:pt>
    <dgm:pt modelId="{D06EED2D-22B7-4F45-A28F-83F175734114}" type="parTrans" cxnId="{692DE2AD-740A-4E52-8B19-1E156ED64193}">
      <dgm:prSet/>
      <dgm:spPr/>
      <dgm:t>
        <a:bodyPr/>
        <a:lstStyle/>
        <a:p>
          <a:endParaRPr lang="en-US" sz="2300">
            <a:latin typeface="Kalpurush" panose="02000600000000000000" pitchFamily="2" charset="0"/>
            <a:cs typeface="Kalpurush" panose="02000600000000000000" pitchFamily="2" charset="0"/>
          </a:endParaRPr>
        </a:p>
      </dgm:t>
    </dgm:pt>
    <dgm:pt modelId="{73D3611C-DDF9-4C64-8FBD-EC1D27EA8C74}" type="sibTrans" cxnId="{692DE2AD-740A-4E52-8B19-1E156ED64193}">
      <dgm:prSet/>
      <dgm:spPr/>
      <dgm:t>
        <a:bodyPr/>
        <a:lstStyle/>
        <a:p>
          <a:endParaRPr lang="en-US" sz="2300">
            <a:latin typeface="Kalpurush" panose="02000600000000000000" pitchFamily="2" charset="0"/>
            <a:cs typeface="Kalpurush" panose="02000600000000000000" pitchFamily="2" charset="0"/>
          </a:endParaRPr>
        </a:p>
      </dgm:t>
    </dgm:pt>
    <dgm:pt modelId="{193CB983-E82B-4D9D-98B8-5D44DF16DBCD}">
      <dgm:prSet custT="1"/>
      <dgm:spPr/>
      <dgm:t>
        <a:bodyPr/>
        <a:lstStyle/>
        <a:p>
          <a:pPr rtl="0"/>
          <a:r>
            <a:rPr lang="en-US" sz="2300" smtClean="0">
              <a:latin typeface="Kalpurush" panose="02000600000000000000" pitchFamily="2" charset="0"/>
              <a:cs typeface="Kalpurush" panose="02000600000000000000" pitchFamily="2" charset="0"/>
            </a:rPr>
            <a:t>Rezoana Akter; Roll-2044</a:t>
          </a:r>
          <a:endParaRPr lang="en-US" sz="2300">
            <a:latin typeface="Kalpurush" panose="02000600000000000000" pitchFamily="2" charset="0"/>
            <a:cs typeface="Kalpurush" panose="02000600000000000000" pitchFamily="2" charset="0"/>
          </a:endParaRPr>
        </a:p>
      </dgm:t>
    </dgm:pt>
    <dgm:pt modelId="{315018E5-37F7-4CFB-AEF9-F9246F36981B}" type="parTrans" cxnId="{A1E9614C-1990-482C-B4B1-72EB5567DE0E}">
      <dgm:prSet/>
      <dgm:spPr/>
      <dgm:t>
        <a:bodyPr/>
        <a:lstStyle/>
        <a:p>
          <a:endParaRPr lang="en-US" sz="2300">
            <a:latin typeface="Kalpurush" panose="02000600000000000000" pitchFamily="2" charset="0"/>
            <a:cs typeface="Kalpurush" panose="02000600000000000000" pitchFamily="2" charset="0"/>
          </a:endParaRPr>
        </a:p>
      </dgm:t>
    </dgm:pt>
    <dgm:pt modelId="{56FDCCDA-95BD-4214-B83A-3D27E3773D03}" type="sibTrans" cxnId="{A1E9614C-1990-482C-B4B1-72EB5567DE0E}">
      <dgm:prSet/>
      <dgm:spPr/>
      <dgm:t>
        <a:bodyPr/>
        <a:lstStyle/>
        <a:p>
          <a:endParaRPr lang="en-US" sz="2300">
            <a:latin typeface="Kalpurush" panose="02000600000000000000" pitchFamily="2" charset="0"/>
            <a:cs typeface="Kalpurush" panose="02000600000000000000" pitchFamily="2" charset="0"/>
          </a:endParaRPr>
        </a:p>
      </dgm:t>
    </dgm:pt>
    <dgm:pt modelId="{B1AC657B-30B4-42FB-BF43-49A49895961E}" type="pres">
      <dgm:prSet presAssocID="{0CD68446-97EC-47C2-989E-07C04C876EE5}" presName="compositeShape" presStyleCnt="0">
        <dgm:presLayoutVars>
          <dgm:chMax val="7"/>
          <dgm:dir/>
          <dgm:resizeHandles val="exact"/>
        </dgm:presLayoutVars>
      </dgm:prSet>
      <dgm:spPr/>
      <dgm:t>
        <a:bodyPr/>
        <a:lstStyle/>
        <a:p>
          <a:endParaRPr lang="en-US"/>
        </a:p>
      </dgm:t>
    </dgm:pt>
    <dgm:pt modelId="{04743C06-FEA2-4A28-B17D-4A86D58BCA43}" type="pres">
      <dgm:prSet presAssocID="{0CD68446-97EC-47C2-989E-07C04C876EE5}" presName="wedge1" presStyleLbl="node1" presStyleIdx="0" presStyleCnt="6"/>
      <dgm:spPr/>
      <dgm:t>
        <a:bodyPr/>
        <a:lstStyle/>
        <a:p>
          <a:endParaRPr lang="en-US"/>
        </a:p>
      </dgm:t>
    </dgm:pt>
    <dgm:pt modelId="{3E5A53A3-90BF-4E8A-99FB-559E9BDD70B5}" type="pres">
      <dgm:prSet presAssocID="{0CD68446-97EC-47C2-989E-07C04C876EE5}" presName="wedge1Tx" presStyleLbl="node1" presStyleIdx="0" presStyleCnt="6">
        <dgm:presLayoutVars>
          <dgm:chMax val="0"/>
          <dgm:chPref val="0"/>
          <dgm:bulletEnabled val="1"/>
        </dgm:presLayoutVars>
      </dgm:prSet>
      <dgm:spPr/>
      <dgm:t>
        <a:bodyPr/>
        <a:lstStyle/>
        <a:p>
          <a:endParaRPr lang="en-US"/>
        </a:p>
      </dgm:t>
    </dgm:pt>
    <dgm:pt modelId="{7B3BD454-EB68-4E49-85C2-B9C0CE4C15C2}" type="pres">
      <dgm:prSet presAssocID="{0CD68446-97EC-47C2-989E-07C04C876EE5}" presName="wedge2" presStyleLbl="node1" presStyleIdx="1" presStyleCnt="6"/>
      <dgm:spPr/>
      <dgm:t>
        <a:bodyPr/>
        <a:lstStyle/>
        <a:p>
          <a:endParaRPr lang="en-US"/>
        </a:p>
      </dgm:t>
    </dgm:pt>
    <dgm:pt modelId="{CF839EF8-3E2B-4298-AC4C-AD506CC68EE6}" type="pres">
      <dgm:prSet presAssocID="{0CD68446-97EC-47C2-989E-07C04C876EE5}" presName="wedge2Tx" presStyleLbl="node1" presStyleIdx="1" presStyleCnt="6">
        <dgm:presLayoutVars>
          <dgm:chMax val="0"/>
          <dgm:chPref val="0"/>
          <dgm:bulletEnabled val="1"/>
        </dgm:presLayoutVars>
      </dgm:prSet>
      <dgm:spPr/>
      <dgm:t>
        <a:bodyPr/>
        <a:lstStyle/>
        <a:p>
          <a:endParaRPr lang="en-US"/>
        </a:p>
      </dgm:t>
    </dgm:pt>
    <dgm:pt modelId="{A31E2B36-702C-42FF-88F9-AD4B1FCF05F2}" type="pres">
      <dgm:prSet presAssocID="{0CD68446-97EC-47C2-989E-07C04C876EE5}" presName="wedge3" presStyleLbl="node1" presStyleIdx="2" presStyleCnt="6"/>
      <dgm:spPr/>
      <dgm:t>
        <a:bodyPr/>
        <a:lstStyle/>
        <a:p>
          <a:endParaRPr lang="en-US"/>
        </a:p>
      </dgm:t>
    </dgm:pt>
    <dgm:pt modelId="{8E8EB45B-5D7D-4359-9D39-CC4B8DB0482D}" type="pres">
      <dgm:prSet presAssocID="{0CD68446-97EC-47C2-989E-07C04C876EE5}" presName="wedge3Tx" presStyleLbl="node1" presStyleIdx="2" presStyleCnt="6">
        <dgm:presLayoutVars>
          <dgm:chMax val="0"/>
          <dgm:chPref val="0"/>
          <dgm:bulletEnabled val="1"/>
        </dgm:presLayoutVars>
      </dgm:prSet>
      <dgm:spPr/>
      <dgm:t>
        <a:bodyPr/>
        <a:lstStyle/>
        <a:p>
          <a:endParaRPr lang="en-US"/>
        </a:p>
      </dgm:t>
    </dgm:pt>
    <dgm:pt modelId="{3F94ABEC-2B47-441C-9576-E2AF501B36DA}" type="pres">
      <dgm:prSet presAssocID="{0CD68446-97EC-47C2-989E-07C04C876EE5}" presName="wedge4" presStyleLbl="node1" presStyleIdx="3" presStyleCnt="6"/>
      <dgm:spPr/>
      <dgm:t>
        <a:bodyPr/>
        <a:lstStyle/>
        <a:p>
          <a:endParaRPr lang="en-US"/>
        </a:p>
      </dgm:t>
    </dgm:pt>
    <dgm:pt modelId="{5ECF6153-72E5-455F-A1B5-B5FD4E8A3128}" type="pres">
      <dgm:prSet presAssocID="{0CD68446-97EC-47C2-989E-07C04C876EE5}" presName="wedge4Tx" presStyleLbl="node1" presStyleIdx="3" presStyleCnt="6">
        <dgm:presLayoutVars>
          <dgm:chMax val="0"/>
          <dgm:chPref val="0"/>
          <dgm:bulletEnabled val="1"/>
        </dgm:presLayoutVars>
      </dgm:prSet>
      <dgm:spPr/>
      <dgm:t>
        <a:bodyPr/>
        <a:lstStyle/>
        <a:p>
          <a:endParaRPr lang="en-US"/>
        </a:p>
      </dgm:t>
    </dgm:pt>
    <dgm:pt modelId="{FC541067-228F-44D6-B2BF-9C701B99333A}" type="pres">
      <dgm:prSet presAssocID="{0CD68446-97EC-47C2-989E-07C04C876EE5}" presName="wedge5" presStyleLbl="node1" presStyleIdx="4" presStyleCnt="6"/>
      <dgm:spPr/>
      <dgm:t>
        <a:bodyPr/>
        <a:lstStyle/>
        <a:p>
          <a:endParaRPr lang="en-US"/>
        </a:p>
      </dgm:t>
    </dgm:pt>
    <dgm:pt modelId="{2E920A63-1273-40D5-89DE-7616CFFFBCA9}" type="pres">
      <dgm:prSet presAssocID="{0CD68446-97EC-47C2-989E-07C04C876EE5}" presName="wedge5Tx" presStyleLbl="node1" presStyleIdx="4" presStyleCnt="6">
        <dgm:presLayoutVars>
          <dgm:chMax val="0"/>
          <dgm:chPref val="0"/>
          <dgm:bulletEnabled val="1"/>
        </dgm:presLayoutVars>
      </dgm:prSet>
      <dgm:spPr/>
      <dgm:t>
        <a:bodyPr/>
        <a:lstStyle/>
        <a:p>
          <a:endParaRPr lang="en-US"/>
        </a:p>
      </dgm:t>
    </dgm:pt>
    <dgm:pt modelId="{A5E24C99-E8F4-4E8E-9B61-7BBC9A5E5B25}" type="pres">
      <dgm:prSet presAssocID="{0CD68446-97EC-47C2-989E-07C04C876EE5}" presName="wedge6" presStyleLbl="node1" presStyleIdx="5" presStyleCnt="6"/>
      <dgm:spPr/>
      <dgm:t>
        <a:bodyPr/>
        <a:lstStyle/>
        <a:p>
          <a:endParaRPr lang="en-US"/>
        </a:p>
      </dgm:t>
    </dgm:pt>
    <dgm:pt modelId="{A38F7796-2911-4744-86C2-DF55A24B8355}" type="pres">
      <dgm:prSet presAssocID="{0CD68446-97EC-47C2-989E-07C04C876EE5}" presName="wedge6Tx" presStyleLbl="node1" presStyleIdx="5" presStyleCnt="6">
        <dgm:presLayoutVars>
          <dgm:chMax val="0"/>
          <dgm:chPref val="0"/>
          <dgm:bulletEnabled val="1"/>
        </dgm:presLayoutVars>
      </dgm:prSet>
      <dgm:spPr/>
      <dgm:t>
        <a:bodyPr/>
        <a:lstStyle/>
        <a:p>
          <a:endParaRPr lang="en-US"/>
        </a:p>
      </dgm:t>
    </dgm:pt>
  </dgm:ptLst>
  <dgm:cxnLst>
    <dgm:cxn modelId="{189D728C-FF8A-47B6-A4C5-8A10F097F01A}" type="presOf" srcId="{CFBD66A2-06E2-4642-80C3-00266CEB5FEE}" destId="{3E5A53A3-90BF-4E8A-99FB-559E9BDD70B5}" srcOrd="1" destOrd="0" presId="urn:microsoft.com/office/officeart/2005/8/layout/chart3"/>
    <dgm:cxn modelId="{D4D8F82B-45C6-4621-85DC-ABDD3F4351CC}" type="presOf" srcId="{0CD68446-97EC-47C2-989E-07C04C876EE5}" destId="{B1AC657B-30B4-42FB-BF43-49A49895961E}" srcOrd="0" destOrd="0" presId="urn:microsoft.com/office/officeart/2005/8/layout/chart3"/>
    <dgm:cxn modelId="{692DE2AD-740A-4E52-8B19-1E156ED64193}" srcId="{0CD68446-97EC-47C2-989E-07C04C876EE5}" destId="{5501BA9F-B468-4545-B910-A23B13DFEAD9}" srcOrd="4" destOrd="0" parTransId="{D06EED2D-22B7-4F45-A28F-83F175734114}" sibTransId="{73D3611C-DDF9-4C64-8FBD-EC1D27EA8C74}"/>
    <dgm:cxn modelId="{771499C7-096A-43D6-B15C-B0EAB0B746F4}" type="presOf" srcId="{0DC08297-1BCB-4C4D-A04F-9BDB7A7A9822}" destId="{5ECF6153-72E5-455F-A1B5-B5FD4E8A3128}" srcOrd="1" destOrd="0" presId="urn:microsoft.com/office/officeart/2005/8/layout/chart3"/>
    <dgm:cxn modelId="{27B7AB96-93FE-416D-807F-EB62D1AAD1E4}" type="presOf" srcId="{5501BA9F-B468-4545-B910-A23B13DFEAD9}" destId="{FC541067-228F-44D6-B2BF-9C701B99333A}" srcOrd="0" destOrd="0" presId="urn:microsoft.com/office/officeart/2005/8/layout/chart3"/>
    <dgm:cxn modelId="{B517C2D5-3D6C-4213-9015-A463CF5CA1B6}" type="presOf" srcId="{5501BA9F-B468-4545-B910-A23B13DFEAD9}" destId="{2E920A63-1273-40D5-89DE-7616CFFFBCA9}" srcOrd="1" destOrd="0" presId="urn:microsoft.com/office/officeart/2005/8/layout/chart3"/>
    <dgm:cxn modelId="{5BB9020C-751B-47F0-9BE6-9D3AC44FA9F2}" type="presOf" srcId="{DED402A1-EE77-41FF-AB34-F586809DB5BC}" destId="{7B3BD454-EB68-4E49-85C2-B9C0CE4C15C2}" srcOrd="0" destOrd="0" presId="urn:microsoft.com/office/officeart/2005/8/layout/chart3"/>
    <dgm:cxn modelId="{B5B42D9A-5F3A-4CBD-A85E-7784B6A102A3}" srcId="{0CD68446-97EC-47C2-989E-07C04C876EE5}" destId="{165A0AEC-F4A0-42EC-B55C-68EFCB816645}" srcOrd="2" destOrd="0" parTransId="{6CBE7FB2-D76F-4EF5-8869-8E9DC82DB2DA}" sibTransId="{A84E5BEA-FD2C-493D-A620-EFC1B645C169}"/>
    <dgm:cxn modelId="{55C6F40E-C0C6-40B9-8DC2-C4D08D10D57C}" type="presOf" srcId="{193CB983-E82B-4D9D-98B8-5D44DF16DBCD}" destId="{A38F7796-2911-4744-86C2-DF55A24B8355}" srcOrd="1" destOrd="0" presId="urn:microsoft.com/office/officeart/2005/8/layout/chart3"/>
    <dgm:cxn modelId="{F277BFBF-A1AB-44D5-B82B-9E698AAC0BFB}" type="presOf" srcId="{165A0AEC-F4A0-42EC-B55C-68EFCB816645}" destId="{8E8EB45B-5D7D-4359-9D39-CC4B8DB0482D}" srcOrd="1" destOrd="0" presId="urn:microsoft.com/office/officeart/2005/8/layout/chart3"/>
    <dgm:cxn modelId="{F7C6168A-01A0-4512-8252-239C0C50AF6F}" type="presOf" srcId="{193CB983-E82B-4D9D-98B8-5D44DF16DBCD}" destId="{A5E24C99-E8F4-4E8E-9B61-7BBC9A5E5B25}" srcOrd="0" destOrd="0" presId="urn:microsoft.com/office/officeart/2005/8/layout/chart3"/>
    <dgm:cxn modelId="{1F92E4EF-64EC-4FCF-9E30-E867C608E2CC}" srcId="{0CD68446-97EC-47C2-989E-07C04C876EE5}" destId="{0DC08297-1BCB-4C4D-A04F-9BDB7A7A9822}" srcOrd="3" destOrd="0" parTransId="{83E6FF03-BD89-4563-8D77-6C211033D5DC}" sibTransId="{5D6FEA2A-BBD7-45D5-9229-7EBE155DF9DE}"/>
    <dgm:cxn modelId="{8D3757AB-D76F-4C9D-86A8-FB4BE11B491E}" type="presOf" srcId="{DED402A1-EE77-41FF-AB34-F586809DB5BC}" destId="{CF839EF8-3E2B-4298-AC4C-AD506CC68EE6}" srcOrd="1" destOrd="0" presId="urn:microsoft.com/office/officeart/2005/8/layout/chart3"/>
    <dgm:cxn modelId="{BEC9A55E-32D3-4DB4-B8A9-51806252A004}" type="presOf" srcId="{0DC08297-1BCB-4C4D-A04F-9BDB7A7A9822}" destId="{3F94ABEC-2B47-441C-9576-E2AF501B36DA}" srcOrd="0" destOrd="0" presId="urn:microsoft.com/office/officeart/2005/8/layout/chart3"/>
    <dgm:cxn modelId="{60DA6533-AF10-4F61-9A2E-6E1035CC4854}" type="presOf" srcId="{CFBD66A2-06E2-4642-80C3-00266CEB5FEE}" destId="{04743C06-FEA2-4A28-B17D-4A86D58BCA43}" srcOrd="0" destOrd="0" presId="urn:microsoft.com/office/officeart/2005/8/layout/chart3"/>
    <dgm:cxn modelId="{4BEDBEF5-48B4-4D14-9B2B-4240EF19D280}" type="presOf" srcId="{165A0AEC-F4A0-42EC-B55C-68EFCB816645}" destId="{A31E2B36-702C-42FF-88F9-AD4B1FCF05F2}" srcOrd="0" destOrd="0" presId="urn:microsoft.com/office/officeart/2005/8/layout/chart3"/>
    <dgm:cxn modelId="{7894A0D6-161A-46DA-870B-C88D20E76D06}" srcId="{0CD68446-97EC-47C2-989E-07C04C876EE5}" destId="{DED402A1-EE77-41FF-AB34-F586809DB5BC}" srcOrd="1" destOrd="0" parTransId="{78E69E23-8B7A-4DBE-8714-74582AAA8754}" sibTransId="{79DC5F81-A397-49F3-92CE-12F4625D7624}"/>
    <dgm:cxn modelId="{50FF267D-E9A8-4290-9916-D852304DF0A4}" srcId="{0CD68446-97EC-47C2-989E-07C04C876EE5}" destId="{CFBD66A2-06E2-4642-80C3-00266CEB5FEE}" srcOrd="0" destOrd="0" parTransId="{D0DE32AE-3BCE-4931-B65F-9CA21123B70A}" sibTransId="{3B3088EF-BEF2-4D97-ADD6-3D35E7DC1FB5}"/>
    <dgm:cxn modelId="{A1E9614C-1990-482C-B4B1-72EB5567DE0E}" srcId="{0CD68446-97EC-47C2-989E-07C04C876EE5}" destId="{193CB983-E82B-4D9D-98B8-5D44DF16DBCD}" srcOrd="5" destOrd="0" parTransId="{315018E5-37F7-4CFB-AEF9-F9246F36981B}" sibTransId="{56FDCCDA-95BD-4214-B83A-3D27E3773D03}"/>
    <dgm:cxn modelId="{F620DB8D-F2E3-446C-ABB4-0EDAD92D8463}" type="presParOf" srcId="{B1AC657B-30B4-42FB-BF43-49A49895961E}" destId="{04743C06-FEA2-4A28-B17D-4A86D58BCA43}" srcOrd="0" destOrd="0" presId="urn:microsoft.com/office/officeart/2005/8/layout/chart3"/>
    <dgm:cxn modelId="{66A9E147-9067-4341-A534-6C6B4FF02152}" type="presParOf" srcId="{B1AC657B-30B4-42FB-BF43-49A49895961E}" destId="{3E5A53A3-90BF-4E8A-99FB-559E9BDD70B5}" srcOrd="1" destOrd="0" presId="urn:microsoft.com/office/officeart/2005/8/layout/chart3"/>
    <dgm:cxn modelId="{377C4657-857D-474F-AE93-F846996948C0}" type="presParOf" srcId="{B1AC657B-30B4-42FB-BF43-49A49895961E}" destId="{7B3BD454-EB68-4E49-85C2-B9C0CE4C15C2}" srcOrd="2" destOrd="0" presId="urn:microsoft.com/office/officeart/2005/8/layout/chart3"/>
    <dgm:cxn modelId="{AEC6C816-C368-42B0-926C-96082EFC0C6D}" type="presParOf" srcId="{B1AC657B-30B4-42FB-BF43-49A49895961E}" destId="{CF839EF8-3E2B-4298-AC4C-AD506CC68EE6}" srcOrd="3" destOrd="0" presId="urn:microsoft.com/office/officeart/2005/8/layout/chart3"/>
    <dgm:cxn modelId="{30F494A5-5F60-4556-BCF9-2FD4EDC77639}" type="presParOf" srcId="{B1AC657B-30B4-42FB-BF43-49A49895961E}" destId="{A31E2B36-702C-42FF-88F9-AD4B1FCF05F2}" srcOrd="4" destOrd="0" presId="urn:microsoft.com/office/officeart/2005/8/layout/chart3"/>
    <dgm:cxn modelId="{DB5E6865-D42E-471B-899F-DEC6DE2E6CC7}" type="presParOf" srcId="{B1AC657B-30B4-42FB-BF43-49A49895961E}" destId="{8E8EB45B-5D7D-4359-9D39-CC4B8DB0482D}" srcOrd="5" destOrd="0" presId="urn:microsoft.com/office/officeart/2005/8/layout/chart3"/>
    <dgm:cxn modelId="{81ECE983-5D7D-4849-AA7D-3A62FF6BEC04}" type="presParOf" srcId="{B1AC657B-30B4-42FB-BF43-49A49895961E}" destId="{3F94ABEC-2B47-441C-9576-E2AF501B36DA}" srcOrd="6" destOrd="0" presId="urn:microsoft.com/office/officeart/2005/8/layout/chart3"/>
    <dgm:cxn modelId="{239E4EF0-8DF3-42ED-9A73-4A8ADE86FAE1}" type="presParOf" srcId="{B1AC657B-30B4-42FB-BF43-49A49895961E}" destId="{5ECF6153-72E5-455F-A1B5-B5FD4E8A3128}" srcOrd="7" destOrd="0" presId="urn:microsoft.com/office/officeart/2005/8/layout/chart3"/>
    <dgm:cxn modelId="{2227AADD-4C9D-4FC0-A975-998670F4AA79}" type="presParOf" srcId="{B1AC657B-30B4-42FB-BF43-49A49895961E}" destId="{FC541067-228F-44D6-B2BF-9C701B99333A}" srcOrd="8" destOrd="0" presId="urn:microsoft.com/office/officeart/2005/8/layout/chart3"/>
    <dgm:cxn modelId="{05B7C060-189C-4FB7-AD63-10B10FB3A843}" type="presParOf" srcId="{B1AC657B-30B4-42FB-BF43-49A49895961E}" destId="{2E920A63-1273-40D5-89DE-7616CFFFBCA9}" srcOrd="9" destOrd="0" presId="urn:microsoft.com/office/officeart/2005/8/layout/chart3"/>
    <dgm:cxn modelId="{92E49D77-4585-420F-A7BF-004FF409BBB1}" type="presParOf" srcId="{B1AC657B-30B4-42FB-BF43-49A49895961E}" destId="{A5E24C99-E8F4-4E8E-9B61-7BBC9A5E5B25}" srcOrd="10" destOrd="0" presId="urn:microsoft.com/office/officeart/2005/8/layout/chart3"/>
    <dgm:cxn modelId="{A24E3080-01BE-4599-8D9B-32F4148DF82A}" type="presParOf" srcId="{B1AC657B-30B4-42FB-BF43-49A49895961E}" destId="{A38F7796-2911-4744-86C2-DF55A24B8355}" srcOrd="11"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07349D-4578-4BDD-9B12-48D024F92DBF}" type="doc">
      <dgm:prSet loTypeId="urn:microsoft.com/office/officeart/2005/8/layout/target3" loCatId="relationship" qsTypeId="urn:microsoft.com/office/officeart/2005/8/quickstyle/simple5" qsCatId="simple" csTypeId="urn:microsoft.com/office/officeart/2005/8/colors/accent0_3" csCatId="mainScheme" phldr="1"/>
      <dgm:spPr/>
      <dgm:t>
        <a:bodyPr/>
        <a:lstStyle/>
        <a:p>
          <a:endParaRPr lang="en-US"/>
        </a:p>
      </dgm:t>
    </dgm:pt>
    <dgm:pt modelId="{41A13F75-158C-44AC-A098-8A150E06F9DA}">
      <dgm:prSet/>
      <dgm:spPr/>
      <dgm:t>
        <a:bodyPr/>
        <a:lstStyle/>
        <a:p>
          <a:pPr rtl="0"/>
          <a:r>
            <a:rPr lang="en-US" dirty="0" smtClean="0"/>
            <a:t>Use case Diagram of Our Project</a:t>
          </a:r>
          <a:endParaRPr lang="en-US" dirty="0"/>
        </a:p>
      </dgm:t>
    </dgm:pt>
    <dgm:pt modelId="{1E379890-1018-49C3-80DF-16E5BF28B5FA}" type="parTrans" cxnId="{298DCE81-6C0F-4791-8BBF-22EAECC584AE}">
      <dgm:prSet/>
      <dgm:spPr/>
      <dgm:t>
        <a:bodyPr/>
        <a:lstStyle/>
        <a:p>
          <a:endParaRPr lang="en-US"/>
        </a:p>
      </dgm:t>
    </dgm:pt>
    <dgm:pt modelId="{2B074D31-B3A2-40D3-A973-B163599CC18E}" type="sibTrans" cxnId="{298DCE81-6C0F-4791-8BBF-22EAECC584AE}">
      <dgm:prSet/>
      <dgm:spPr/>
      <dgm:t>
        <a:bodyPr/>
        <a:lstStyle/>
        <a:p>
          <a:endParaRPr lang="en-US"/>
        </a:p>
      </dgm:t>
    </dgm:pt>
    <dgm:pt modelId="{75DFDB88-92EA-4953-AD95-BCF17915C260}" type="pres">
      <dgm:prSet presAssocID="{DD07349D-4578-4BDD-9B12-48D024F92DBF}" presName="Name0" presStyleCnt="0">
        <dgm:presLayoutVars>
          <dgm:chMax val="7"/>
          <dgm:dir/>
          <dgm:animLvl val="lvl"/>
          <dgm:resizeHandles val="exact"/>
        </dgm:presLayoutVars>
      </dgm:prSet>
      <dgm:spPr/>
      <dgm:t>
        <a:bodyPr/>
        <a:lstStyle/>
        <a:p>
          <a:endParaRPr lang="en-US"/>
        </a:p>
      </dgm:t>
    </dgm:pt>
    <dgm:pt modelId="{31B855DF-40F4-40C9-9EF9-ACB6319C38FB}" type="pres">
      <dgm:prSet presAssocID="{41A13F75-158C-44AC-A098-8A150E06F9DA}" presName="circle1" presStyleLbl="node1" presStyleIdx="0" presStyleCnt="1"/>
      <dgm:spPr/>
    </dgm:pt>
    <dgm:pt modelId="{271C2C7B-853C-4B5C-9308-F44E00B5A0E4}" type="pres">
      <dgm:prSet presAssocID="{41A13F75-158C-44AC-A098-8A150E06F9DA}" presName="space" presStyleCnt="0"/>
      <dgm:spPr/>
    </dgm:pt>
    <dgm:pt modelId="{3D09F1A6-D6E8-4B9A-9103-8EDC65AE37F6}" type="pres">
      <dgm:prSet presAssocID="{41A13F75-158C-44AC-A098-8A150E06F9DA}" presName="rect1" presStyleLbl="alignAcc1" presStyleIdx="0" presStyleCnt="1" custLinFactNeighborX="0" custLinFactNeighborY="-13846"/>
      <dgm:spPr/>
      <dgm:t>
        <a:bodyPr/>
        <a:lstStyle/>
        <a:p>
          <a:endParaRPr lang="en-US"/>
        </a:p>
      </dgm:t>
    </dgm:pt>
    <dgm:pt modelId="{E651AB2F-52E9-44D8-9A73-381D158593A3}" type="pres">
      <dgm:prSet presAssocID="{41A13F75-158C-44AC-A098-8A150E06F9DA}" presName="rect1ParTxNoCh" presStyleLbl="alignAcc1" presStyleIdx="0" presStyleCnt="1">
        <dgm:presLayoutVars>
          <dgm:chMax val="1"/>
          <dgm:bulletEnabled val="1"/>
        </dgm:presLayoutVars>
      </dgm:prSet>
      <dgm:spPr/>
      <dgm:t>
        <a:bodyPr/>
        <a:lstStyle/>
        <a:p>
          <a:endParaRPr lang="en-US"/>
        </a:p>
      </dgm:t>
    </dgm:pt>
  </dgm:ptLst>
  <dgm:cxnLst>
    <dgm:cxn modelId="{298DCE81-6C0F-4791-8BBF-22EAECC584AE}" srcId="{DD07349D-4578-4BDD-9B12-48D024F92DBF}" destId="{41A13F75-158C-44AC-A098-8A150E06F9DA}" srcOrd="0" destOrd="0" parTransId="{1E379890-1018-49C3-80DF-16E5BF28B5FA}" sibTransId="{2B074D31-B3A2-40D3-A973-B163599CC18E}"/>
    <dgm:cxn modelId="{48FDED6C-4E79-432B-BD9B-D8A9B794F87E}" type="presOf" srcId="{41A13F75-158C-44AC-A098-8A150E06F9DA}" destId="{E651AB2F-52E9-44D8-9A73-381D158593A3}" srcOrd="1" destOrd="0" presId="urn:microsoft.com/office/officeart/2005/8/layout/target3"/>
    <dgm:cxn modelId="{417BD00F-0821-4ADF-A326-8C413616F99B}" type="presOf" srcId="{DD07349D-4578-4BDD-9B12-48D024F92DBF}" destId="{75DFDB88-92EA-4953-AD95-BCF17915C260}" srcOrd="0" destOrd="0" presId="urn:microsoft.com/office/officeart/2005/8/layout/target3"/>
    <dgm:cxn modelId="{468DFB7D-356F-4BD3-BFA7-E3EB97F32871}" type="presOf" srcId="{41A13F75-158C-44AC-A098-8A150E06F9DA}" destId="{3D09F1A6-D6E8-4B9A-9103-8EDC65AE37F6}" srcOrd="0" destOrd="0" presId="urn:microsoft.com/office/officeart/2005/8/layout/target3"/>
    <dgm:cxn modelId="{52329C36-AAD9-4ABA-841C-3A8D013A736D}" type="presParOf" srcId="{75DFDB88-92EA-4953-AD95-BCF17915C260}" destId="{31B855DF-40F4-40C9-9EF9-ACB6319C38FB}" srcOrd="0" destOrd="0" presId="urn:microsoft.com/office/officeart/2005/8/layout/target3"/>
    <dgm:cxn modelId="{D4DB129A-84C5-4697-B5DE-DF1EC95D0391}" type="presParOf" srcId="{75DFDB88-92EA-4953-AD95-BCF17915C260}" destId="{271C2C7B-853C-4B5C-9308-F44E00B5A0E4}" srcOrd="1" destOrd="0" presId="urn:microsoft.com/office/officeart/2005/8/layout/target3"/>
    <dgm:cxn modelId="{95C65708-1660-42B6-9F97-B0D344A8AC3E}" type="presParOf" srcId="{75DFDB88-92EA-4953-AD95-BCF17915C260}" destId="{3D09F1A6-D6E8-4B9A-9103-8EDC65AE37F6}" srcOrd="2" destOrd="0" presId="urn:microsoft.com/office/officeart/2005/8/layout/target3"/>
    <dgm:cxn modelId="{D00292AA-0BB8-46E6-9EC6-E096A174A4DE}" type="presParOf" srcId="{75DFDB88-92EA-4953-AD95-BCF17915C260}" destId="{E651AB2F-52E9-44D8-9A73-381D158593A3}"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5D98B4-9E5D-404D-834B-FF1D60462FDE}" type="doc">
      <dgm:prSet loTypeId="urn:microsoft.com/office/officeart/2005/8/layout/target3" loCatId="relationship" qsTypeId="urn:microsoft.com/office/officeart/2005/8/quickstyle/simple5" qsCatId="simple" csTypeId="urn:microsoft.com/office/officeart/2005/8/colors/accent1_2" csCatId="accent1" phldr="1"/>
      <dgm:spPr/>
      <dgm:t>
        <a:bodyPr/>
        <a:lstStyle/>
        <a:p>
          <a:endParaRPr lang="en-US"/>
        </a:p>
      </dgm:t>
    </dgm:pt>
    <dgm:pt modelId="{2FA2342F-1C0F-4AE1-9BCB-0033304149C8}">
      <dgm:prSet/>
      <dgm:spPr/>
      <dgm:t>
        <a:bodyPr/>
        <a:lstStyle/>
        <a:p>
          <a:pPr rtl="0"/>
          <a:r>
            <a:rPr lang="en-US" dirty="0" smtClean="0"/>
            <a:t>Importance of this work</a:t>
          </a:r>
          <a:endParaRPr lang="en-US" dirty="0"/>
        </a:p>
      </dgm:t>
    </dgm:pt>
    <dgm:pt modelId="{3E502201-4517-4941-8A69-75DEDD141304}" type="parTrans" cxnId="{9876B9C8-4D01-41BF-AA9F-E07293FFF734}">
      <dgm:prSet/>
      <dgm:spPr/>
      <dgm:t>
        <a:bodyPr/>
        <a:lstStyle/>
        <a:p>
          <a:endParaRPr lang="en-US"/>
        </a:p>
      </dgm:t>
    </dgm:pt>
    <dgm:pt modelId="{7A359146-72A0-43BF-8CC1-09DC8CB121AD}" type="sibTrans" cxnId="{9876B9C8-4D01-41BF-AA9F-E07293FFF734}">
      <dgm:prSet/>
      <dgm:spPr/>
      <dgm:t>
        <a:bodyPr/>
        <a:lstStyle/>
        <a:p>
          <a:endParaRPr lang="en-US"/>
        </a:p>
      </dgm:t>
    </dgm:pt>
    <dgm:pt modelId="{D520B313-AE47-41F5-B703-AD9EF9D4A6A6}" type="pres">
      <dgm:prSet presAssocID="{F15D98B4-9E5D-404D-834B-FF1D60462FDE}" presName="Name0" presStyleCnt="0">
        <dgm:presLayoutVars>
          <dgm:chMax val="7"/>
          <dgm:dir/>
          <dgm:animLvl val="lvl"/>
          <dgm:resizeHandles val="exact"/>
        </dgm:presLayoutVars>
      </dgm:prSet>
      <dgm:spPr/>
      <dgm:t>
        <a:bodyPr/>
        <a:lstStyle/>
        <a:p>
          <a:endParaRPr lang="en-US"/>
        </a:p>
      </dgm:t>
    </dgm:pt>
    <dgm:pt modelId="{EABDDB8C-7F8E-4DB8-B8E2-188E0F614926}" type="pres">
      <dgm:prSet presAssocID="{2FA2342F-1C0F-4AE1-9BCB-0033304149C8}" presName="circle1" presStyleLbl="node1" presStyleIdx="0" presStyleCnt="1"/>
      <dgm:spPr/>
    </dgm:pt>
    <dgm:pt modelId="{5E25B8A1-B705-4CF7-B67E-02C30CD182D0}" type="pres">
      <dgm:prSet presAssocID="{2FA2342F-1C0F-4AE1-9BCB-0033304149C8}" presName="space" presStyleCnt="0"/>
      <dgm:spPr/>
    </dgm:pt>
    <dgm:pt modelId="{6C15E84B-702F-483D-8AF7-7A8FC26ECCB8}" type="pres">
      <dgm:prSet presAssocID="{2FA2342F-1C0F-4AE1-9BCB-0033304149C8}" presName="rect1" presStyleLbl="alignAcc1" presStyleIdx="0" presStyleCnt="1" custLinFactNeighborX="-795" custLinFactNeighborY="-39682"/>
      <dgm:spPr/>
      <dgm:t>
        <a:bodyPr/>
        <a:lstStyle/>
        <a:p>
          <a:endParaRPr lang="en-US"/>
        </a:p>
      </dgm:t>
    </dgm:pt>
    <dgm:pt modelId="{53744CEC-DDF5-43DD-9C7B-78042203CA22}" type="pres">
      <dgm:prSet presAssocID="{2FA2342F-1C0F-4AE1-9BCB-0033304149C8}" presName="rect1ParTxNoCh" presStyleLbl="alignAcc1" presStyleIdx="0" presStyleCnt="1">
        <dgm:presLayoutVars>
          <dgm:chMax val="1"/>
          <dgm:bulletEnabled val="1"/>
        </dgm:presLayoutVars>
      </dgm:prSet>
      <dgm:spPr/>
      <dgm:t>
        <a:bodyPr/>
        <a:lstStyle/>
        <a:p>
          <a:endParaRPr lang="en-US"/>
        </a:p>
      </dgm:t>
    </dgm:pt>
  </dgm:ptLst>
  <dgm:cxnLst>
    <dgm:cxn modelId="{C43B695C-B9F2-4E43-A3B9-FDB54307E5E8}" type="presOf" srcId="{2FA2342F-1C0F-4AE1-9BCB-0033304149C8}" destId="{53744CEC-DDF5-43DD-9C7B-78042203CA22}" srcOrd="1" destOrd="0" presId="urn:microsoft.com/office/officeart/2005/8/layout/target3"/>
    <dgm:cxn modelId="{F634EC79-ADAB-4117-A772-BB77423C1A6F}" type="presOf" srcId="{F15D98B4-9E5D-404D-834B-FF1D60462FDE}" destId="{D520B313-AE47-41F5-B703-AD9EF9D4A6A6}" srcOrd="0" destOrd="0" presId="urn:microsoft.com/office/officeart/2005/8/layout/target3"/>
    <dgm:cxn modelId="{4467A5E0-CF74-4641-A3C1-4C3CCCA38275}" type="presOf" srcId="{2FA2342F-1C0F-4AE1-9BCB-0033304149C8}" destId="{6C15E84B-702F-483D-8AF7-7A8FC26ECCB8}" srcOrd="0" destOrd="0" presId="urn:microsoft.com/office/officeart/2005/8/layout/target3"/>
    <dgm:cxn modelId="{9876B9C8-4D01-41BF-AA9F-E07293FFF734}" srcId="{F15D98B4-9E5D-404D-834B-FF1D60462FDE}" destId="{2FA2342F-1C0F-4AE1-9BCB-0033304149C8}" srcOrd="0" destOrd="0" parTransId="{3E502201-4517-4941-8A69-75DEDD141304}" sibTransId="{7A359146-72A0-43BF-8CC1-09DC8CB121AD}"/>
    <dgm:cxn modelId="{C2FE835A-CEAD-415A-B4F9-34686D64A23A}" type="presParOf" srcId="{D520B313-AE47-41F5-B703-AD9EF9D4A6A6}" destId="{EABDDB8C-7F8E-4DB8-B8E2-188E0F614926}" srcOrd="0" destOrd="0" presId="urn:microsoft.com/office/officeart/2005/8/layout/target3"/>
    <dgm:cxn modelId="{958589A9-E4BC-4705-A90D-6DF32B62FEB2}" type="presParOf" srcId="{D520B313-AE47-41F5-B703-AD9EF9D4A6A6}" destId="{5E25B8A1-B705-4CF7-B67E-02C30CD182D0}" srcOrd="1" destOrd="0" presId="urn:microsoft.com/office/officeart/2005/8/layout/target3"/>
    <dgm:cxn modelId="{C67ABF74-3ECB-4D79-9664-733D97BE721D}" type="presParOf" srcId="{D520B313-AE47-41F5-B703-AD9EF9D4A6A6}" destId="{6C15E84B-702F-483D-8AF7-7A8FC26ECCB8}" srcOrd="2" destOrd="0" presId="urn:microsoft.com/office/officeart/2005/8/layout/target3"/>
    <dgm:cxn modelId="{DAB18158-2EF6-4982-9A44-4FDF78BF585D}" type="presParOf" srcId="{D520B313-AE47-41F5-B703-AD9EF9D4A6A6}" destId="{53744CEC-DDF5-43DD-9C7B-78042203CA22}"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15D98B4-9E5D-404D-834B-FF1D60462FDE}" type="doc">
      <dgm:prSet loTypeId="urn:microsoft.com/office/officeart/2005/8/layout/target3" loCatId="relationship" qsTypeId="urn:microsoft.com/office/officeart/2005/8/quickstyle/simple3" qsCatId="simple" csTypeId="urn:microsoft.com/office/officeart/2005/8/colors/accent1_2" csCatId="accent1" phldr="1"/>
      <dgm:spPr/>
      <dgm:t>
        <a:bodyPr/>
        <a:lstStyle/>
        <a:p>
          <a:endParaRPr lang="en-US"/>
        </a:p>
      </dgm:t>
    </dgm:pt>
    <dgm:pt modelId="{2FA2342F-1C0F-4AE1-9BCB-0033304149C8}">
      <dgm:prSet/>
      <dgm:spPr/>
      <dgm:t>
        <a:bodyPr/>
        <a:lstStyle/>
        <a:p>
          <a:pPr rtl="0"/>
          <a:r>
            <a:rPr lang="en-US" dirty="0" smtClean="0"/>
            <a:t>Further application</a:t>
          </a:r>
          <a:endParaRPr lang="en-US" dirty="0"/>
        </a:p>
      </dgm:t>
    </dgm:pt>
    <dgm:pt modelId="{3E502201-4517-4941-8A69-75DEDD141304}" type="parTrans" cxnId="{9876B9C8-4D01-41BF-AA9F-E07293FFF734}">
      <dgm:prSet/>
      <dgm:spPr/>
      <dgm:t>
        <a:bodyPr/>
        <a:lstStyle/>
        <a:p>
          <a:endParaRPr lang="en-US"/>
        </a:p>
      </dgm:t>
    </dgm:pt>
    <dgm:pt modelId="{7A359146-72A0-43BF-8CC1-09DC8CB121AD}" type="sibTrans" cxnId="{9876B9C8-4D01-41BF-AA9F-E07293FFF734}">
      <dgm:prSet/>
      <dgm:spPr/>
      <dgm:t>
        <a:bodyPr/>
        <a:lstStyle/>
        <a:p>
          <a:endParaRPr lang="en-US"/>
        </a:p>
      </dgm:t>
    </dgm:pt>
    <dgm:pt modelId="{D520B313-AE47-41F5-B703-AD9EF9D4A6A6}" type="pres">
      <dgm:prSet presAssocID="{F15D98B4-9E5D-404D-834B-FF1D60462FDE}" presName="Name0" presStyleCnt="0">
        <dgm:presLayoutVars>
          <dgm:chMax val="7"/>
          <dgm:dir/>
          <dgm:animLvl val="lvl"/>
          <dgm:resizeHandles val="exact"/>
        </dgm:presLayoutVars>
      </dgm:prSet>
      <dgm:spPr/>
      <dgm:t>
        <a:bodyPr/>
        <a:lstStyle/>
        <a:p>
          <a:endParaRPr lang="en-US"/>
        </a:p>
      </dgm:t>
    </dgm:pt>
    <dgm:pt modelId="{EABDDB8C-7F8E-4DB8-B8E2-188E0F614926}" type="pres">
      <dgm:prSet presAssocID="{2FA2342F-1C0F-4AE1-9BCB-0033304149C8}" presName="circle1" presStyleLbl="node1" presStyleIdx="0" presStyleCnt="1"/>
      <dgm:spPr/>
      <dgm:t>
        <a:bodyPr/>
        <a:lstStyle/>
        <a:p>
          <a:endParaRPr lang="en-US"/>
        </a:p>
      </dgm:t>
    </dgm:pt>
    <dgm:pt modelId="{5E25B8A1-B705-4CF7-B67E-02C30CD182D0}" type="pres">
      <dgm:prSet presAssocID="{2FA2342F-1C0F-4AE1-9BCB-0033304149C8}" presName="space" presStyleCnt="0"/>
      <dgm:spPr/>
      <dgm:t>
        <a:bodyPr/>
        <a:lstStyle/>
        <a:p>
          <a:endParaRPr lang="en-US"/>
        </a:p>
      </dgm:t>
    </dgm:pt>
    <dgm:pt modelId="{6C15E84B-702F-483D-8AF7-7A8FC26ECCB8}" type="pres">
      <dgm:prSet presAssocID="{2FA2342F-1C0F-4AE1-9BCB-0033304149C8}" presName="rect1" presStyleLbl="alignAcc1" presStyleIdx="0" presStyleCnt="1" custLinFactNeighborX="-1192" custLinFactNeighborY="-44776"/>
      <dgm:spPr/>
      <dgm:t>
        <a:bodyPr/>
        <a:lstStyle/>
        <a:p>
          <a:endParaRPr lang="en-US"/>
        </a:p>
      </dgm:t>
    </dgm:pt>
    <dgm:pt modelId="{53744CEC-DDF5-43DD-9C7B-78042203CA22}" type="pres">
      <dgm:prSet presAssocID="{2FA2342F-1C0F-4AE1-9BCB-0033304149C8}" presName="rect1ParTxNoCh" presStyleLbl="alignAcc1" presStyleIdx="0" presStyleCnt="1">
        <dgm:presLayoutVars>
          <dgm:chMax val="1"/>
          <dgm:bulletEnabled val="1"/>
        </dgm:presLayoutVars>
      </dgm:prSet>
      <dgm:spPr/>
      <dgm:t>
        <a:bodyPr/>
        <a:lstStyle/>
        <a:p>
          <a:endParaRPr lang="en-US"/>
        </a:p>
      </dgm:t>
    </dgm:pt>
  </dgm:ptLst>
  <dgm:cxnLst>
    <dgm:cxn modelId="{C43B695C-B9F2-4E43-A3B9-FDB54307E5E8}" type="presOf" srcId="{2FA2342F-1C0F-4AE1-9BCB-0033304149C8}" destId="{53744CEC-DDF5-43DD-9C7B-78042203CA22}" srcOrd="1" destOrd="0" presId="urn:microsoft.com/office/officeart/2005/8/layout/target3"/>
    <dgm:cxn modelId="{F634EC79-ADAB-4117-A772-BB77423C1A6F}" type="presOf" srcId="{F15D98B4-9E5D-404D-834B-FF1D60462FDE}" destId="{D520B313-AE47-41F5-B703-AD9EF9D4A6A6}" srcOrd="0" destOrd="0" presId="urn:microsoft.com/office/officeart/2005/8/layout/target3"/>
    <dgm:cxn modelId="{4467A5E0-CF74-4641-A3C1-4C3CCCA38275}" type="presOf" srcId="{2FA2342F-1C0F-4AE1-9BCB-0033304149C8}" destId="{6C15E84B-702F-483D-8AF7-7A8FC26ECCB8}" srcOrd="0" destOrd="0" presId="urn:microsoft.com/office/officeart/2005/8/layout/target3"/>
    <dgm:cxn modelId="{9876B9C8-4D01-41BF-AA9F-E07293FFF734}" srcId="{F15D98B4-9E5D-404D-834B-FF1D60462FDE}" destId="{2FA2342F-1C0F-4AE1-9BCB-0033304149C8}" srcOrd="0" destOrd="0" parTransId="{3E502201-4517-4941-8A69-75DEDD141304}" sibTransId="{7A359146-72A0-43BF-8CC1-09DC8CB121AD}"/>
    <dgm:cxn modelId="{C2FE835A-CEAD-415A-B4F9-34686D64A23A}" type="presParOf" srcId="{D520B313-AE47-41F5-B703-AD9EF9D4A6A6}" destId="{EABDDB8C-7F8E-4DB8-B8E2-188E0F614926}" srcOrd="0" destOrd="0" presId="urn:microsoft.com/office/officeart/2005/8/layout/target3"/>
    <dgm:cxn modelId="{958589A9-E4BC-4705-A90D-6DF32B62FEB2}" type="presParOf" srcId="{D520B313-AE47-41F5-B703-AD9EF9D4A6A6}" destId="{5E25B8A1-B705-4CF7-B67E-02C30CD182D0}" srcOrd="1" destOrd="0" presId="urn:microsoft.com/office/officeart/2005/8/layout/target3"/>
    <dgm:cxn modelId="{C67ABF74-3ECB-4D79-9664-733D97BE721D}" type="presParOf" srcId="{D520B313-AE47-41F5-B703-AD9EF9D4A6A6}" destId="{6C15E84B-702F-483D-8AF7-7A8FC26ECCB8}" srcOrd="2" destOrd="0" presId="urn:microsoft.com/office/officeart/2005/8/layout/target3"/>
    <dgm:cxn modelId="{DAB18158-2EF6-4982-9A44-4FDF78BF585D}" type="presParOf" srcId="{D520B313-AE47-41F5-B703-AD9EF9D4A6A6}" destId="{53744CEC-DDF5-43DD-9C7B-78042203CA22}"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C2FC07-3F91-43C6-BF0C-A42D4FB6C08F}" type="doc">
      <dgm:prSet loTypeId="urn:microsoft.com/office/officeart/2005/8/layout/target3" loCatId="list" qsTypeId="urn:microsoft.com/office/officeart/2005/8/quickstyle/3d3" qsCatId="3D" csTypeId="urn:microsoft.com/office/officeart/2005/8/colors/accent1_2" csCatId="accent1" phldr="1"/>
      <dgm:spPr/>
      <dgm:t>
        <a:bodyPr/>
        <a:lstStyle/>
        <a:p>
          <a:endParaRPr lang="en-US"/>
        </a:p>
      </dgm:t>
    </dgm:pt>
    <dgm:pt modelId="{FA8167A0-C6E2-4E79-9EE8-AA89AFDAABE2}">
      <dgm:prSet/>
      <dgm:spPr>
        <a:solidFill>
          <a:srgbClr val="0070C0"/>
        </a:solidFill>
      </dgm:spPr>
      <dgm:t>
        <a:bodyPr/>
        <a:lstStyle/>
        <a:p>
          <a:pPr algn="just" rtl="0"/>
          <a:r>
            <a:rPr lang="en-US" dirty="0" smtClean="0">
              <a:solidFill>
                <a:schemeClr val="bg1"/>
              </a:solidFill>
            </a:rPr>
            <a:t>In future we want to make this system biometrically secure with fingerprints. Biometric electronic voting system is very challenging work. Moreover, fingerprints have been one of the most highly used methods for human recognition; automated biometric systems have only been available in recent years. </a:t>
          </a:r>
          <a:endParaRPr lang="en-US" dirty="0">
            <a:solidFill>
              <a:schemeClr val="bg1"/>
            </a:solidFill>
            <a:latin typeface="Kalpurush" panose="02000600000000000000" pitchFamily="2" charset="0"/>
            <a:cs typeface="Kalpurush" panose="02000600000000000000" pitchFamily="2" charset="0"/>
          </a:endParaRPr>
        </a:p>
      </dgm:t>
    </dgm:pt>
    <dgm:pt modelId="{0031AE5E-550D-4FD9-972D-0DF9F05D272F}" type="parTrans" cxnId="{C6C39263-A7F8-409B-A4FA-358D64375013}">
      <dgm:prSet/>
      <dgm:spPr/>
      <dgm:t>
        <a:bodyPr/>
        <a:lstStyle/>
        <a:p>
          <a:endParaRPr lang="en-US"/>
        </a:p>
      </dgm:t>
    </dgm:pt>
    <dgm:pt modelId="{3DB5EB56-7B66-428B-9F8A-F2B5CEF52920}" type="sibTrans" cxnId="{C6C39263-A7F8-409B-A4FA-358D64375013}">
      <dgm:prSet/>
      <dgm:spPr/>
      <dgm:t>
        <a:bodyPr/>
        <a:lstStyle/>
        <a:p>
          <a:endParaRPr lang="en-US"/>
        </a:p>
      </dgm:t>
    </dgm:pt>
    <dgm:pt modelId="{B350F654-FB7A-40A6-8F91-39F7EECF48C1}" type="pres">
      <dgm:prSet presAssocID="{49C2FC07-3F91-43C6-BF0C-A42D4FB6C08F}" presName="Name0" presStyleCnt="0">
        <dgm:presLayoutVars>
          <dgm:chMax val="7"/>
          <dgm:dir/>
          <dgm:animLvl val="lvl"/>
          <dgm:resizeHandles val="exact"/>
        </dgm:presLayoutVars>
      </dgm:prSet>
      <dgm:spPr/>
      <dgm:t>
        <a:bodyPr/>
        <a:lstStyle/>
        <a:p>
          <a:endParaRPr lang="en-US"/>
        </a:p>
      </dgm:t>
    </dgm:pt>
    <dgm:pt modelId="{392D0C2F-121D-4160-9832-BB678656359B}" type="pres">
      <dgm:prSet presAssocID="{FA8167A0-C6E2-4E79-9EE8-AA89AFDAABE2}" presName="circle1" presStyleLbl="node1" presStyleIdx="0" presStyleCnt="1"/>
      <dgm:spPr/>
    </dgm:pt>
    <dgm:pt modelId="{2297E0F4-A53D-4771-8B06-4B72377A9663}" type="pres">
      <dgm:prSet presAssocID="{FA8167A0-C6E2-4E79-9EE8-AA89AFDAABE2}" presName="space" presStyleCnt="0"/>
      <dgm:spPr/>
    </dgm:pt>
    <dgm:pt modelId="{686248D2-96EA-45A2-9F00-4A0B3ABB5053}" type="pres">
      <dgm:prSet presAssocID="{FA8167A0-C6E2-4E79-9EE8-AA89AFDAABE2}" presName="rect1" presStyleLbl="alignAcc1" presStyleIdx="0" presStyleCnt="1" custScaleX="91604" custLinFactNeighborX="-57951" custLinFactNeighborY="-4070"/>
      <dgm:spPr/>
      <dgm:t>
        <a:bodyPr/>
        <a:lstStyle/>
        <a:p>
          <a:endParaRPr lang="en-US"/>
        </a:p>
      </dgm:t>
    </dgm:pt>
    <dgm:pt modelId="{473B1998-FD1E-4419-B35E-BB3BA4D72F28}" type="pres">
      <dgm:prSet presAssocID="{FA8167A0-C6E2-4E79-9EE8-AA89AFDAABE2}" presName="rect1ParTxNoCh" presStyleLbl="alignAcc1" presStyleIdx="0" presStyleCnt="1">
        <dgm:presLayoutVars>
          <dgm:chMax val="1"/>
          <dgm:bulletEnabled val="1"/>
        </dgm:presLayoutVars>
      </dgm:prSet>
      <dgm:spPr/>
      <dgm:t>
        <a:bodyPr/>
        <a:lstStyle/>
        <a:p>
          <a:endParaRPr lang="en-US"/>
        </a:p>
      </dgm:t>
    </dgm:pt>
  </dgm:ptLst>
  <dgm:cxnLst>
    <dgm:cxn modelId="{63CE188E-FE33-489C-A8D4-095BC9DE4196}" type="presOf" srcId="{FA8167A0-C6E2-4E79-9EE8-AA89AFDAABE2}" destId="{686248D2-96EA-45A2-9F00-4A0B3ABB5053}" srcOrd="0" destOrd="0" presId="urn:microsoft.com/office/officeart/2005/8/layout/target3"/>
    <dgm:cxn modelId="{05192103-9946-4CDD-AF27-59F3F81373DA}" type="presOf" srcId="{49C2FC07-3F91-43C6-BF0C-A42D4FB6C08F}" destId="{B350F654-FB7A-40A6-8F91-39F7EECF48C1}" srcOrd="0" destOrd="0" presId="urn:microsoft.com/office/officeart/2005/8/layout/target3"/>
    <dgm:cxn modelId="{C6C39263-A7F8-409B-A4FA-358D64375013}" srcId="{49C2FC07-3F91-43C6-BF0C-A42D4FB6C08F}" destId="{FA8167A0-C6E2-4E79-9EE8-AA89AFDAABE2}" srcOrd="0" destOrd="0" parTransId="{0031AE5E-550D-4FD9-972D-0DF9F05D272F}" sibTransId="{3DB5EB56-7B66-428B-9F8A-F2B5CEF52920}"/>
    <dgm:cxn modelId="{61B76E45-A8A4-4569-8F4A-926246078837}" type="presOf" srcId="{FA8167A0-C6E2-4E79-9EE8-AA89AFDAABE2}" destId="{473B1998-FD1E-4419-B35E-BB3BA4D72F28}" srcOrd="1" destOrd="0" presId="urn:microsoft.com/office/officeart/2005/8/layout/target3"/>
    <dgm:cxn modelId="{D67C1FE6-4043-4B02-9143-4DB1D44BFC34}" type="presParOf" srcId="{B350F654-FB7A-40A6-8F91-39F7EECF48C1}" destId="{392D0C2F-121D-4160-9832-BB678656359B}" srcOrd="0" destOrd="0" presId="urn:microsoft.com/office/officeart/2005/8/layout/target3"/>
    <dgm:cxn modelId="{359B24FC-6A43-4746-AD02-05B86D7B705E}" type="presParOf" srcId="{B350F654-FB7A-40A6-8F91-39F7EECF48C1}" destId="{2297E0F4-A53D-4771-8B06-4B72377A9663}" srcOrd="1" destOrd="0" presId="urn:microsoft.com/office/officeart/2005/8/layout/target3"/>
    <dgm:cxn modelId="{E70B39A3-18FF-4963-B0B5-2994462A36F5}" type="presParOf" srcId="{B350F654-FB7A-40A6-8F91-39F7EECF48C1}" destId="{686248D2-96EA-45A2-9F00-4A0B3ABB5053}" srcOrd="2" destOrd="0" presId="urn:microsoft.com/office/officeart/2005/8/layout/target3"/>
    <dgm:cxn modelId="{78EE365A-8CF7-48FC-9FF7-A60402EF0759}" type="presParOf" srcId="{B350F654-FB7A-40A6-8F91-39F7EECF48C1}" destId="{473B1998-FD1E-4419-B35E-BB3BA4D72F28}" srcOrd="3"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663D8-FAF6-49A2-AD95-3532962FBD3F}">
      <dsp:nvSpPr>
        <dsp:cNvPr id="0" name=""/>
        <dsp:cNvSpPr/>
      </dsp:nvSpPr>
      <dsp:spPr>
        <a:xfrm>
          <a:off x="0" y="498801"/>
          <a:ext cx="4358935" cy="4358935"/>
        </a:xfrm>
        <a:prstGeom prst="pie">
          <a:avLst>
            <a:gd name="adj1" fmla="val 5400000"/>
            <a:gd name="adj2" fmla="val 16200000"/>
          </a:avLst>
        </a:prstGeom>
        <a:solidFill>
          <a:schemeClr val="accent1">
            <a:hueOff val="0"/>
            <a:satOff val="0"/>
            <a:lumOff val="0"/>
            <a:alphaOff val="0"/>
          </a:schemeClr>
        </a:solidFill>
        <a:ln>
          <a:noFill/>
        </a:ln>
        <a:effectLst>
          <a:glow rad="228600">
            <a:schemeClr val="accent2">
              <a:satMod val="175000"/>
              <a:alpha val="40000"/>
            </a:schemeClr>
          </a:glow>
          <a:reflection blurRad="6350" stA="52000" endA="300" endPos="35000" dir="5400000" sy="-100000" algn="bl" rotWithShape="0"/>
        </a:effectLst>
        <a:sp3d extrusionH="381000" contourW="38100" prstMaterial="matte">
          <a:bevelT/>
          <a:contourClr>
            <a:schemeClr val="lt1"/>
          </a:contourClr>
        </a:sp3d>
      </dsp:spPr>
      <dsp:style>
        <a:lnRef idx="0">
          <a:scrgbClr r="0" g="0" b="0"/>
        </a:lnRef>
        <a:fillRef idx="1">
          <a:scrgbClr r="0" g="0" b="0"/>
        </a:fillRef>
        <a:effectRef idx="0">
          <a:scrgbClr r="0" g="0" b="0"/>
        </a:effectRef>
        <a:fontRef idx="minor">
          <a:schemeClr val="lt1"/>
        </a:fontRef>
      </dsp:style>
    </dsp:sp>
    <dsp:sp modelId="{A3F32148-0B9B-4374-8D27-46BEEBD28027}">
      <dsp:nvSpPr>
        <dsp:cNvPr id="0" name=""/>
        <dsp:cNvSpPr/>
      </dsp:nvSpPr>
      <dsp:spPr>
        <a:xfrm>
          <a:off x="2179467" y="498801"/>
          <a:ext cx="5085424" cy="4358935"/>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txBody>
        <a:bodyPr spcFirstLastPara="0" vert="horz" wrap="square" lIns="304800" tIns="304800" rIns="304800" bIns="304800" numCol="1" spcCol="1270" anchor="ctr" anchorCtr="0">
          <a:noAutofit/>
        </a:bodyPr>
        <a:lstStyle/>
        <a:p>
          <a:pPr lvl="0" algn="ctr" defTabSz="3556000" rtl="0">
            <a:lnSpc>
              <a:spcPct val="90000"/>
            </a:lnSpc>
            <a:spcBef>
              <a:spcPct val="0"/>
            </a:spcBef>
            <a:spcAft>
              <a:spcPct val="35000"/>
            </a:spcAft>
          </a:pPr>
          <a:endParaRPr lang="en-US" sz="8000" kern="1200" dirty="0">
            <a:latin typeface="Poor Richard" panose="02080502050505020702" pitchFamily="18" charset="0"/>
          </a:endParaRPr>
        </a:p>
      </dsp:txBody>
      <dsp:txXfrm>
        <a:off x="2179467" y="498801"/>
        <a:ext cx="5085424" cy="2070494"/>
      </dsp:txXfrm>
    </dsp:sp>
    <dsp:sp modelId="{9FF1C2BB-F64B-42CD-B769-F44D97515086}">
      <dsp:nvSpPr>
        <dsp:cNvPr id="0" name=""/>
        <dsp:cNvSpPr/>
      </dsp:nvSpPr>
      <dsp:spPr>
        <a:xfrm>
          <a:off x="1144220" y="2569295"/>
          <a:ext cx="2070494" cy="2070494"/>
        </a:xfrm>
        <a:prstGeom prst="pie">
          <a:avLst>
            <a:gd name="adj1" fmla="val 5400000"/>
            <a:gd name="adj2" fmla="val 1620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80DDC95C-C491-4232-8A35-29F80030BCD9}">
      <dsp:nvSpPr>
        <dsp:cNvPr id="0" name=""/>
        <dsp:cNvSpPr/>
      </dsp:nvSpPr>
      <dsp:spPr>
        <a:xfrm>
          <a:off x="2179467" y="2569295"/>
          <a:ext cx="5085424" cy="2070494"/>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txBody>
        <a:bodyPr spcFirstLastPara="0" vert="horz" wrap="square" lIns="304800" tIns="304800" rIns="304800" bIns="304800" numCol="1" spcCol="1270" anchor="ctr" anchorCtr="0">
          <a:noAutofit/>
        </a:bodyPr>
        <a:lstStyle/>
        <a:p>
          <a:pPr lvl="0" algn="ctr" defTabSz="3556000" rtl="0">
            <a:lnSpc>
              <a:spcPct val="90000"/>
            </a:lnSpc>
            <a:spcBef>
              <a:spcPct val="0"/>
            </a:spcBef>
            <a:spcAft>
              <a:spcPct val="35000"/>
            </a:spcAft>
          </a:pPr>
          <a:endParaRPr lang="en-US" sz="8000" kern="1200" dirty="0">
            <a:latin typeface="Poor Richard" panose="02080502050505020702" pitchFamily="18" charset="0"/>
          </a:endParaRPr>
        </a:p>
      </dsp:txBody>
      <dsp:txXfrm>
        <a:off x="2179467" y="2569295"/>
        <a:ext cx="5085424" cy="20704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43C06-FEA2-4A28-B17D-4A86D58BCA43}">
      <dsp:nvSpPr>
        <dsp:cNvPr id="0" name=""/>
        <dsp:cNvSpPr/>
      </dsp:nvSpPr>
      <dsp:spPr>
        <a:xfrm>
          <a:off x="1777365" y="400164"/>
          <a:ext cx="5760720" cy="5760720"/>
        </a:xfrm>
        <a:prstGeom prst="pie">
          <a:avLst>
            <a:gd name="adj1" fmla="val 16200000"/>
            <a:gd name="adj2" fmla="val 1980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en-US" sz="2300" kern="1200" smtClean="0">
              <a:latin typeface="Kalpurush" panose="02000600000000000000" pitchFamily="2" charset="0"/>
              <a:cs typeface="Kalpurush" panose="02000600000000000000" pitchFamily="2" charset="0"/>
            </a:rPr>
            <a:t>A project work by______</a:t>
          </a:r>
          <a:endParaRPr lang="en-US" sz="2300" kern="1200">
            <a:latin typeface="Kalpurush" panose="02000600000000000000" pitchFamily="2" charset="0"/>
            <a:cs typeface="Kalpurush" panose="02000600000000000000" pitchFamily="2" charset="0"/>
          </a:endParaRPr>
        </a:p>
      </dsp:txBody>
      <dsp:txXfrm>
        <a:off x="4719447" y="1017384"/>
        <a:ext cx="1680210" cy="1234440"/>
      </dsp:txXfrm>
    </dsp:sp>
    <dsp:sp modelId="{7B3BD454-EB68-4E49-85C2-B9C0CE4C15C2}">
      <dsp:nvSpPr>
        <dsp:cNvPr id="0" name=""/>
        <dsp:cNvSpPr/>
      </dsp:nvSpPr>
      <dsp:spPr>
        <a:xfrm>
          <a:off x="1605915" y="697115"/>
          <a:ext cx="5760720" cy="5760720"/>
        </a:xfrm>
        <a:prstGeom prst="pie">
          <a:avLst>
            <a:gd name="adj1" fmla="val 19800000"/>
            <a:gd name="adj2" fmla="val 180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bn-BD" sz="2300" kern="1200" dirty="0" smtClean="0">
              <a:latin typeface="Kalpurush" panose="02000600000000000000" pitchFamily="2" charset="0"/>
              <a:cs typeface="Kalpurush" panose="02000600000000000000" pitchFamily="2" charset="0"/>
            </a:rPr>
            <a:t>Tajim</a:t>
          </a:r>
          <a:r>
            <a:rPr lang="en-GB" sz="2300" kern="1200" dirty="0" smtClean="0">
              <a:latin typeface="Kalpurush" panose="02000600000000000000" pitchFamily="2" charset="0"/>
              <a:cs typeface="Kalpurush" panose="02000600000000000000" pitchFamily="2" charset="0"/>
            </a:rPr>
            <a:t> Md. </a:t>
          </a:r>
          <a:r>
            <a:rPr lang="bn-BD" sz="2300" kern="1200" dirty="0" smtClean="0">
              <a:latin typeface="Kalpurush" panose="02000600000000000000" pitchFamily="2" charset="0"/>
              <a:cs typeface="Kalpurush" panose="02000600000000000000" pitchFamily="2" charset="0"/>
            </a:rPr>
            <a:t>Niamat Ullah Akhund</a:t>
          </a:r>
          <a:r>
            <a:rPr lang="en-GB" sz="2300" kern="1200" dirty="0" smtClean="0">
              <a:latin typeface="Kalpurush" panose="02000600000000000000" pitchFamily="2" charset="0"/>
              <a:cs typeface="Kalpurush" panose="02000600000000000000" pitchFamily="2" charset="0"/>
            </a:rPr>
            <a:t>; Roll-1916</a:t>
          </a:r>
          <a:endParaRPr lang="en-US" sz="2300" kern="1200" dirty="0">
            <a:latin typeface="Kalpurush" panose="02000600000000000000" pitchFamily="2" charset="0"/>
            <a:cs typeface="Kalpurush" panose="02000600000000000000" pitchFamily="2" charset="0"/>
          </a:endParaRPr>
        </a:p>
      </dsp:txBody>
      <dsp:txXfrm>
        <a:off x="5549265" y="2994545"/>
        <a:ext cx="1741932" cy="1165860"/>
      </dsp:txXfrm>
    </dsp:sp>
    <dsp:sp modelId="{A31E2B36-702C-42FF-88F9-AD4B1FCF05F2}">
      <dsp:nvSpPr>
        <dsp:cNvPr id="0" name=""/>
        <dsp:cNvSpPr/>
      </dsp:nvSpPr>
      <dsp:spPr>
        <a:xfrm>
          <a:off x="1605915" y="697115"/>
          <a:ext cx="5760720" cy="5760720"/>
        </a:xfrm>
        <a:prstGeom prst="pie">
          <a:avLst>
            <a:gd name="adj1" fmla="val 1800000"/>
            <a:gd name="adj2" fmla="val 540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en-US" sz="2300" kern="1200" dirty="0" smtClean="0">
              <a:latin typeface="Kalpurush" panose="02000600000000000000" pitchFamily="2" charset="0"/>
              <a:cs typeface="Kalpurush" panose="02000600000000000000" pitchFamily="2" charset="0"/>
            </a:rPr>
            <a:t>Priyanka </a:t>
          </a:r>
          <a:r>
            <a:rPr lang="en-US" sz="2300" kern="1200" dirty="0" err="1" smtClean="0">
              <a:latin typeface="Kalpurush" panose="02000600000000000000" pitchFamily="2" charset="0"/>
              <a:cs typeface="Kalpurush" panose="02000600000000000000" pitchFamily="2" charset="0"/>
            </a:rPr>
            <a:t>Dhar</a:t>
          </a:r>
          <a:r>
            <a:rPr lang="en-US" sz="2300" kern="1200" dirty="0" smtClean="0">
              <a:latin typeface="Kalpurush" panose="02000600000000000000" pitchFamily="2" charset="0"/>
              <a:cs typeface="Kalpurush" panose="02000600000000000000" pitchFamily="2" charset="0"/>
            </a:rPr>
            <a:t>; Roll-1893</a:t>
          </a:r>
          <a:endParaRPr lang="en-US" sz="2300" kern="1200" dirty="0">
            <a:latin typeface="Kalpurush" panose="02000600000000000000" pitchFamily="2" charset="0"/>
            <a:cs typeface="Kalpurush" panose="02000600000000000000" pitchFamily="2" charset="0"/>
          </a:endParaRPr>
        </a:p>
      </dsp:txBody>
      <dsp:txXfrm>
        <a:off x="4547997" y="4606175"/>
        <a:ext cx="1680210" cy="1234440"/>
      </dsp:txXfrm>
    </dsp:sp>
    <dsp:sp modelId="{3F94ABEC-2B47-441C-9576-E2AF501B36DA}">
      <dsp:nvSpPr>
        <dsp:cNvPr id="0" name=""/>
        <dsp:cNvSpPr/>
      </dsp:nvSpPr>
      <dsp:spPr>
        <a:xfrm>
          <a:off x="1605915" y="697115"/>
          <a:ext cx="5760720" cy="5760720"/>
        </a:xfrm>
        <a:prstGeom prst="pie">
          <a:avLst>
            <a:gd name="adj1" fmla="val 5400000"/>
            <a:gd name="adj2" fmla="val 900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en-US" sz="2300" kern="1200" smtClean="0">
              <a:latin typeface="Kalpurush" panose="02000600000000000000" pitchFamily="2" charset="0"/>
              <a:cs typeface="Kalpurush" panose="02000600000000000000" pitchFamily="2" charset="0"/>
            </a:rPr>
            <a:t>Nazifa Tabassum Mina; Roll-1890</a:t>
          </a:r>
          <a:endParaRPr lang="en-US" sz="2300" kern="1200">
            <a:latin typeface="Kalpurush" panose="02000600000000000000" pitchFamily="2" charset="0"/>
            <a:cs typeface="Kalpurush" panose="02000600000000000000" pitchFamily="2" charset="0"/>
          </a:endParaRPr>
        </a:p>
      </dsp:txBody>
      <dsp:txXfrm>
        <a:off x="2744343" y="4606175"/>
        <a:ext cx="1680210" cy="1234440"/>
      </dsp:txXfrm>
    </dsp:sp>
    <dsp:sp modelId="{FC541067-228F-44D6-B2BF-9C701B99333A}">
      <dsp:nvSpPr>
        <dsp:cNvPr id="0" name=""/>
        <dsp:cNvSpPr/>
      </dsp:nvSpPr>
      <dsp:spPr>
        <a:xfrm>
          <a:off x="1605915" y="697115"/>
          <a:ext cx="5760720" cy="5760720"/>
        </a:xfrm>
        <a:prstGeom prst="pie">
          <a:avLst>
            <a:gd name="adj1" fmla="val 9000000"/>
            <a:gd name="adj2" fmla="val 1260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en-US" sz="2300" kern="1200" smtClean="0">
              <a:latin typeface="Kalpurush" panose="02000600000000000000" pitchFamily="2" charset="0"/>
              <a:cs typeface="Kalpurush" panose="02000600000000000000" pitchFamily="2" charset="0"/>
            </a:rPr>
            <a:t>Mahmuda Khan Moon; Roll-1895</a:t>
          </a:r>
          <a:endParaRPr lang="en-US" sz="2300" kern="1200">
            <a:latin typeface="Kalpurush" panose="02000600000000000000" pitchFamily="2" charset="0"/>
            <a:cs typeface="Kalpurush" panose="02000600000000000000" pitchFamily="2" charset="0"/>
          </a:endParaRPr>
        </a:p>
      </dsp:txBody>
      <dsp:txXfrm>
        <a:off x="1695069" y="2994545"/>
        <a:ext cx="1741932" cy="1165860"/>
      </dsp:txXfrm>
    </dsp:sp>
    <dsp:sp modelId="{A5E24C99-E8F4-4E8E-9B61-7BBC9A5E5B25}">
      <dsp:nvSpPr>
        <dsp:cNvPr id="0" name=""/>
        <dsp:cNvSpPr/>
      </dsp:nvSpPr>
      <dsp:spPr>
        <a:xfrm>
          <a:off x="1605915" y="697115"/>
          <a:ext cx="5760720" cy="5760720"/>
        </a:xfrm>
        <a:prstGeom prst="pie">
          <a:avLst>
            <a:gd name="adj1" fmla="val 12600000"/>
            <a:gd name="adj2" fmla="val 1620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en-US" sz="2300" kern="1200" smtClean="0">
              <a:latin typeface="Kalpurush" panose="02000600000000000000" pitchFamily="2" charset="0"/>
              <a:cs typeface="Kalpurush" panose="02000600000000000000" pitchFamily="2" charset="0"/>
            </a:rPr>
            <a:t>Rezoana Akter; Roll-2044</a:t>
          </a:r>
          <a:endParaRPr lang="en-US" sz="2300" kern="1200">
            <a:latin typeface="Kalpurush" panose="02000600000000000000" pitchFamily="2" charset="0"/>
            <a:cs typeface="Kalpurush" panose="02000600000000000000" pitchFamily="2" charset="0"/>
          </a:endParaRPr>
        </a:p>
      </dsp:txBody>
      <dsp:txXfrm>
        <a:off x="2744343" y="1314335"/>
        <a:ext cx="1680210" cy="1234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855DF-40F4-40C9-9EF9-ACB6319C38FB}">
      <dsp:nvSpPr>
        <dsp:cNvPr id="0" name=""/>
        <dsp:cNvSpPr/>
      </dsp:nvSpPr>
      <dsp:spPr>
        <a:xfrm>
          <a:off x="0" y="0"/>
          <a:ext cx="528034" cy="528034"/>
        </a:xfrm>
        <a:prstGeom prst="pie">
          <a:avLst>
            <a:gd name="adj1" fmla="val 5400000"/>
            <a:gd name="adj2" fmla="val 16200000"/>
          </a:avLst>
        </a:prstGeom>
        <a:blipFill rotWithShape="0">
          <a:blip xmlns:r="http://schemas.openxmlformats.org/officeDocument/2006/relationships" r:embed="rId1">
            <a:duotone>
              <a:schemeClr val="dk2">
                <a:hueOff val="0"/>
                <a:satOff val="0"/>
                <a:lumOff val="0"/>
                <a:alphaOff val="0"/>
                <a:shade val="74000"/>
                <a:satMod val="130000"/>
                <a:lumMod val="90000"/>
              </a:schemeClr>
              <a:schemeClr val="dk2">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3D09F1A6-D6E8-4B9A-9103-8EDC65AE37F6}">
      <dsp:nvSpPr>
        <dsp:cNvPr id="0" name=""/>
        <dsp:cNvSpPr/>
      </dsp:nvSpPr>
      <dsp:spPr>
        <a:xfrm>
          <a:off x="264017" y="0"/>
          <a:ext cx="8879982" cy="528034"/>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Use case Diagram of Our Project</a:t>
          </a:r>
          <a:endParaRPr lang="en-US" sz="2500" kern="1200" dirty="0"/>
        </a:p>
      </dsp:txBody>
      <dsp:txXfrm>
        <a:off x="264017" y="0"/>
        <a:ext cx="8879982" cy="528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DDB8C-7F8E-4DB8-B8E2-188E0F614926}">
      <dsp:nvSpPr>
        <dsp:cNvPr id="0" name=""/>
        <dsp:cNvSpPr/>
      </dsp:nvSpPr>
      <dsp:spPr>
        <a:xfrm>
          <a:off x="0" y="0"/>
          <a:ext cx="682580" cy="682580"/>
        </a:xfrm>
        <a:prstGeom prst="pie">
          <a:avLst>
            <a:gd name="adj1" fmla="val 5400000"/>
            <a:gd name="adj2" fmla="val 16200000"/>
          </a:avLst>
        </a:prstGeom>
        <a:blipFill rotWithShape="0">
          <a:blip xmlns:r="http://schemas.openxmlformats.org/officeDocument/2006/relationships" r:embed="rId1">
            <a:duotone>
              <a:schemeClr val="accent1">
                <a:hueOff val="0"/>
                <a:satOff val="0"/>
                <a:lumOff val="0"/>
                <a:alphaOff val="0"/>
                <a:shade val="74000"/>
                <a:satMod val="130000"/>
                <a:lumMod val="90000"/>
              </a:schemeClr>
              <a:schemeClr val="accent1">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6C15E84B-702F-483D-8AF7-7A8FC26ECCB8}">
      <dsp:nvSpPr>
        <dsp:cNvPr id="0" name=""/>
        <dsp:cNvSpPr/>
      </dsp:nvSpPr>
      <dsp:spPr>
        <a:xfrm>
          <a:off x="288977" y="0"/>
          <a:ext cx="6580209" cy="68258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dirty="0" smtClean="0"/>
            <a:t>Importance of this work</a:t>
          </a:r>
          <a:endParaRPr lang="en-US" sz="3300" kern="1200" dirty="0"/>
        </a:p>
      </dsp:txBody>
      <dsp:txXfrm>
        <a:off x="288977" y="0"/>
        <a:ext cx="6580209" cy="6825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DDB8C-7F8E-4DB8-B8E2-188E0F614926}">
      <dsp:nvSpPr>
        <dsp:cNvPr id="0" name=""/>
        <dsp:cNvSpPr/>
      </dsp:nvSpPr>
      <dsp:spPr>
        <a:xfrm>
          <a:off x="0" y="0"/>
          <a:ext cx="605307" cy="605307"/>
        </a:xfrm>
        <a:prstGeom prst="pie">
          <a:avLst>
            <a:gd name="adj1" fmla="val 5400000"/>
            <a:gd name="adj2" fmla="val 16200000"/>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C15E84B-702F-483D-8AF7-7A8FC26ECCB8}">
      <dsp:nvSpPr>
        <dsp:cNvPr id="0" name=""/>
        <dsp:cNvSpPr/>
      </dsp:nvSpPr>
      <dsp:spPr>
        <a:xfrm>
          <a:off x="223756" y="0"/>
          <a:ext cx="6618846" cy="605307"/>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Further application</a:t>
          </a:r>
          <a:endParaRPr lang="en-US" sz="2900" kern="1200" dirty="0"/>
        </a:p>
      </dsp:txBody>
      <dsp:txXfrm>
        <a:off x="223756" y="0"/>
        <a:ext cx="6618846" cy="6053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D0C2F-121D-4160-9832-BB678656359B}">
      <dsp:nvSpPr>
        <dsp:cNvPr id="0" name=""/>
        <dsp:cNvSpPr/>
      </dsp:nvSpPr>
      <dsp:spPr>
        <a:xfrm>
          <a:off x="122633" y="203814"/>
          <a:ext cx="5007833" cy="5007833"/>
        </a:xfrm>
        <a:prstGeom prst="pie">
          <a:avLst>
            <a:gd name="adj1" fmla="val 5400000"/>
            <a:gd name="adj2" fmla="val 16200000"/>
          </a:avLst>
        </a:prstGeom>
        <a:solidFill>
          <a:schemeClr val="accent1">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86248D2-96EA-45A2-9F00-4A0B3ABB5053}">
      <dsp:nvSpPr>
        <dsp:cNvPr id="0" name=""/>
        <dsp:cNvSpPr/>
      </dsp:nvSpPr>
      <dsp:spPr>
        <a:xfrm>
          <a:off x="0" y="0"/>
          <a:ext cx="5351938" cy="5007833"/>
        </a:xfrm>
        <a:prstGeom prst="rect">
          <a:avLst/>
        </a:prstGeom>
        <a:solidFill>
          <a:srgbClr val="0070C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just" defTabSz="1422400" rtl="0">
            <a:lnSpc>
              <a:spcPct val="90000"/>
            </a:lnSpc>
            <a:spcBef>
              <a:spcPct val="0"/>
            </a:spcBef>
            <a:spcAft>
              <a:spcPct val="35000"/>
            </a:spcAft>
          </a:pPr>
          <a:r>
            <a:rPr lang="en-US" sz="3200" kern="1200" dirty="0" smtClean="0">
              <a:solidFill>
                <a:schemeClr val="bg1"/>
              </a:solidFill>
            </a:rPr>
            <a:t>In future we want to make this system biometrically secure with fingerprints. Biometric electronic voting system is very challenging work. Moreover, fingerprints have been one of the most highly used methods for human recognition; automated biometric systems have only been available in recent years. </a:t>
          </a:r>
          <a:endParaRPr lang="en-US" sz="3200" kern="1200" dirty="0">
            <a:solidFill>
              <a:schemeClr val="bg1"/>
            </a:solidFill>
            <a:latin typeface="Kalpurush" panose="02000600000000000000" pitchFamily="2" charset="0"/>
            <a:cs typeface="Kalpurush" panose="02000600000000000000" pitchFamily="2" charset="0"/>
          </a:endParaRPr>
        </a:p>
      </dsp:txBody>
      <dsp:txXfrm>
        <a:off x="0" y="0"/>
        <a:ext cx="5351938" cy="5007833"/>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9144000" cy="6858000"/>
          </a:xfrm>
        </p:grpSpPr>
        <p:pic>
          <p:nvPicPr>
            <p:cNvPr id="7" name="Picture 6" descr="S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25780"/>
              <a:ext cx="1664208" cy="612648"/>
            </a:xfrm>
            <a:prstGeom prst="rect">
              <a:avLst/>
            </a:prstGeom>
          </p:spPr>
        </p:pic>
        <p:pic>
          <p:nvPicPr>
            <p:cNvPr id="14" name="Picture 13"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719572"/>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CBBAED8A-42C5-45AB-ADAB-C5C5B72B3C7B}" type="datetimeFigureOut">
              <a:rPr lang="en-US" smtClean="0"/>
              <a:t>7/13/2017</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F1AC4D6B-0021-4E97-B761-774FD4B6A82C}"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2505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BBAED8A-42C5-45AB-ADAB-C5C5B72B3C7B}"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C4D6B-0021-4E97-B761-774FD4B6A82C}" type="slidenum">
              <a:rPr lang="en-US" smtClean="0"/>
              <a:t>‹#›</a:t>
            </a:fld>
            <a:endParaRPr lang="en-US"/>
          </a:p>
        </p:txBody>
      </p:sp>
    </p:spTree>
    <p:extLst>
      <p:ext uri="{BB962C8B-B14F-4D97-AF65-F5344CB8AC3E}">
        <p14:creationId xmlns:p14="http://schemas.microsoft.com/office/powerpoint/2010/main" val="1840454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BAED8A-42C5-45AB-ADAB-C5C5B72B3C7B}"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C4D6B-0021-4E97-B761-774FD4B6A82C}"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456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BAED8A-42C5-45AB-ADAB-C5C5B72B3C7B}"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C4D6B-0021-4E97-B761-774FD4B6A82C}"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1702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BAED8A-42C5-45AB-ADAB-C5C5B72B3C7B}"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C4D6B-0021-4E97-B761-774FD4B6A82C}" type="slidenum">
              <a:rPr lang="en-US" smtClean="0"/>
              <a:t>‹#›</a:t>
            </a:fld>
            <a:endParaRPr lang="en-US"/>
          </a:p>
        </p:txBody>
      </p:sp>
    </p:spTree>
    <p:extLst>
      <p:ext uri="{BB962C8B-B14F-4D97-AF65-F5344CB8AC3E}">
        <p14:creationId xmlns:p14="http://schemas.microsoft.com/office/powerpoint/2010/main" val="1486619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BAED8A-42C5-45AB-ADAB-C5C5B72B3C7B}"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C4D6B-0021-4E97-B761-774FD4B6A82C}"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1037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7"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BAED8A-42C5-45AB-ADAB-C5C5B72B3C7B}"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C4D6B-0021-4E97-B761-774FD4B6A82C}"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0152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BAED8A-42C5-45AB-ADAB-C5C5B72B3C7B}"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C4D6B-0021-4E97-B761-774FD4B6A82C}"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2111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BAED8A-42C5-45AB-ADAB-C5C5B72B3C7B}"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C4D6B-0021-4E97-B761-774FD4B6A82C}"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6293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BAED8A-42C5-45AB-ADAB-C5C5B72B3C7B}"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C4D6B-0021-4E97-B761-774FD4B6A82C}" type="slidenum">
              <a:rPr lang="en-US" smtClean="0"/>
              <a:t>‹#›</a:t>
            </a:fld>
            <a:endParaRPr lang="en-US"/>
          </a:p>
        </p:txBody>
      </p:sp>
    </p:spTree>
    <p:extLst>
      <p:ext uri="{BB962C8B-B14F-4D97-AF65-F5344CB8AC3E}">
        <p14:creationId xmlns:p14="http://schemas.microsoft.com/office/powerpoint/2010/main" val="2201221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BAED8A-42C5-45AB-ADAB-C5C5B72B3C7B}"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C4D6B-0021-4E97-B761-774FD4B6A82C}"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044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BAED8A-42C5-45AB-ADAB-C5C5B72B3C7B}"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C4D6B-0021-4E97-B761-774FD4B6A82C}" type="slidenum">
              <a:rPr lang="en-US" smtClean="0"/>
              <a:t>‹#›</a:t>
            </a:fld>
            <a:endParaRPr lang="en-US"/>
          </a:p>
        </p:txBody>
      </p:sp>
    </p:spTree>
    <p:extLst>
      <p:ext uri="{BB962C8B-B14F-4D97-AF65-F5344CB8AC3E}">
        <p14:creationId xmlns:p14="http://schemas.microsoft.com/office/powerpoint/2010/main" val="1569434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BAED8A-42C5-45AB-ADAB-C5C5B72B3C7B}" type="datetimeFigureOut">
              <a:rPr lang="en-US" smtClean="0"/>
              <a:t>7/13/2017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AC4D6B-0021-4E97-B761-774FD4B6A82C}"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3603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BAED8A-42C5-45AB-ADAB-C5C5B72B3C7B}" type="datetimeFigureOut">
              <a:rPr lang="en-US" smtClean="0"/>
              <a:t>7/13/2017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AC4D6B-0021-4E97-B761-774FD4B6A82C}"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817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AED8A-42C5-45AB-ADAB-C5C5B72B3C7B}" type="datetimeFigureOut">
              <a:rPr lang="en-US" smtClean="0"/>
              <a:t>7/13/2017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AC4D6B-0021-4E97-B761-774FD4B6A82C}" type="slidenum">
              <a:rPr lang="en-US" smtClean="0"/>
              <a:t>‹#›</a:t>
            </a:fld>
            <a:endParaRPr lang="en-US"/>
          </a:p>
        </p:txBody>
      </p:sp>
    </p:spTree>
    <p:extLst>
      <p:ext uri="{BB962C8B-B14F-4D97-AF65-F5344CB8AC3E}">
        <p14:creationId xmlns:p14="http://schemas.microsoft.com/office/powerpoint/2010/main" val="2732345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BBAED8A-42C5-45AB-ADAB-C5C5B72B3C7B}"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C4D6B-0021-4E97-B761-774FD4B6A82C}"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14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70"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BBAED8A-42C5-45AB-ADAB-C5C5B72B3C7B}"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C4D6B-0021-4E97-B761-774FD4B6A82C}" type="slidenum">
              <a:rPr lang="en-US" smtClean="0"/>
              <a:t>‹#›</a:t>
            </a:fld>
            <a:endParaRPr lang="en-US"/>
          </a:p>
        </p:txBody>
      </p:sp>
    </p:spTree>
    <p:extLst>
      <p:ext uri="{BB962C8B-B14F-4D97-AF65-F5344CB8AC3E}">
        <p14:creationId xmlns:p14="http://schemas.microsoft.com/office/powerpoint/2010/main" val="2765872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44000" cy="6858001"/>
            <a:chOff x="0" y="0"/>
            <a:chExt cx="9144000" cy="6858001"/>
          </a:xfrm>
        </p:grpSpPr>
        <p:pic>
          <p:nvPicPr>
            <p:cNvPr id="8" name="Picture 7" descr="S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39689"/>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6211888"/>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BAED8A-42C5-45AB-ADAB-C5C5B72B3C7B}" type="datetimeFigureOut">
              <a:rPr lang="en-US" smtClean="0"/>
              <a:t>7/13/2017</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AC4D6B-0021-4E97-B761-774FD4B6A82C}" type="slidenum">
              <a:rPr lang="en-US" smtClean="0"/>
              <a:t>‹#›</a:t>
            </a:fld>
            <a:endParaRPr lang="en-US"/>
          </a:p>
        </p:txBody>
      </p:sp>
    </p:spTree>
    <p:extLst>
      <p:ext uri="{BB962C8B-B14F-4D97-AF65-F5344CB8AC3E}">
        <p14:creationId xmlns:p14="http://schemas.microsoft.com/office/powerpoint/2010/main" val="108646034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electronicvoting/admin/" TargetMode="External"/><Relationship Id="rId2" Type="http://schemas.openxmlformats.org/officeDocument/2006/relationships/hyperlink" Target="http://localhost/electronicvoti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645559833"/>
              </p:ext>
            </p:extLst>
          </p:nvPr>
        </p:nvGraphicFramePr>
        <p:xfrm>
          <a:off x="734096" y="1081826"/>
          <a:ext cx="7264892" cy="5356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3255797" y="2785186"/>
            <a:ext cx="4248391" cy="830997"/>
          </a:xfrm>
          <a:prstGeom prst="rect">
            <a:avLst/>
          </a:prstGeom>
          <a:noFill/>
        </p:spPr>
        <p:txBody>
          <a:bodyPr wrap="square" lIns="68580" tIns="34290" rIns="68580" bIns="34290">
            <a:spAutoFit/>
          </a:bodyPr>
          <a:lstStyle/>
          <a:p>
            <a:pPr algn="ctr"/>
            <a:r>
              <a:rPr lang="en-US" sz="495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Poor Richard" panose="02080502050505020702" pitchFamily="18" charset="0"/>
              </a:rPr>
              <a:t>WELCOME</a:t>
            </a:r>
            <a:endParaRPr lang="en-US" sz="495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Rectangle 4"/>
          <p:cNvSpPr/>
          <p:nvPr/>
        </p:nvSpPr>
        <p:spPr>
          <a:xfrm>
            <a:off x="1560559" y="4030651"/>
            <a:ext cx="6764787" cy="1315745"/>
          </a:xfrm>
          <a:prstGeom prst="rect">
            <a:avLst/>
          </a:prstGeom>
          <a:noFill/>
        </p:spPr>
        <p:txBody>
          <a:bodyPr wrap="square" lIns="68580" tIns="34290" rIns="68580" bIns="34290">
            <a:spAutoFit/>
          </a:bodyPr>
          <a:lstStyle/>
          <a:p>
            <a:pPr algn="ctr"/>
            <a:r>
              <a:rPr lang="en-US" sz="4050" b="1" dirty="0">
                <a:ln w="22225">
                  <a:solidFill>
                    <a:schemeClr val="accent2"/>
                  </a:solidFill>
                  <a:prstDash val="solid"/>
                </a:ln>
                <a:solidFill>
                  <a:schemeClr val="accent2">
                    <a:lumMod val="40000"/>
                    <a:lumOff val="60000"/>
                  </a:schemeClr>
                </a:solidFill>
                <a:effectLst>
                  <a:outerShdw blurRad="60007" dist="310007" dir="7680000" sy="30000" kx="1300200" algn="ctr" rotWithShape="0">
                    <a:prstClr val="black">
                      <a:alpha val="32000"/>
                    </a:prstClr>
                  </a:outerShdw>
                </a:effectLst>
                <a:latin typeface="Poor Richard" panose="02080502050505020702" pitchFamily="18" charset="0"/>
              </a:rPr>
              <a:t>TO   OUR</a:t>
            </a:r>
          </a:p>
          <a:p>
            <a:pPr algn="ctr"/>
            <a:r>
              <a:rPr lang="en-US" sz="4050" b="1" dirty="0">
                <a:ln w="22225">
                  <a:solidFill>
                    <a:schemeClr val="accent2"/>
                  </a:solidFill>
                  <a:prstDash val="solid"/>
                </a:ln>
                <a:solidFill>
                  <a:schemeClr val="accent2">
                    <a:lumMod val="40000"/>
                    <a:lumOff val="60000"/>
                  </a:schemeClr>
                </a:solidFill>
                <a:effectLst>
                  <a:outerShdw blurRad="60007" dist="310007" dir="7680000" sy="30000" kx="1300200" algn="ctr" rotWithShape="0">
                    <a:prstClr val="black">
                      <a:alpha val="32000"/>
                    </a:prstClr>
                  </a:outerShdw>
                </a:effectLst>
                <a:latin typeface="Poor Richard" panose="02080502050505020702" pitchFamily="18" charset="0"/>
              </a:rPr>
              <a:t> PROJECT</a:t>
            </a:r>
            <a:endParaRPr lang="en-US" sz="4050" b="1" dirty="0">
              <a:ln w="22225">
                <a:solidFill>
                  <a:schemeClr val="accent2"/>
                </a:solidFill>
                <a:prstDash val="solid"/>
              </a:ln>
              <a:solidFill>
                <a:schemeClr val="accent2">
                  <a:lumMod val="40000"/>
                  <a:lumOff val="60000"/>
                </a:schemeClr>
              </a:solidFill>
              <a:effectLst>
                <a:outerShdw blurRad="60007" dist="310007" dir="7680000" sy="30000" kx="1300200" algn="ctr" rotWithShape="0">
                  <a:prstClr val="black">
                    <a:alpha val="32000"/>
                  </a:prstClr>
                </a:outerShdw>
              </a:effectLst>
            </a:endParaRPr>
          </a:p>
        </p:txBody>
      </p:sp>
    </p:spTree>
    <p:extLst>
      <p:ext uri="{BB962C8B-B14F-4D97-AF65-F5344CB8AC3E}">
        <p14:creationId xmlns:p14="http://schemas.microsoft.com/office/powerpoint/2010/main" val="187032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wipe(down)">
                                      <p:cBhvr>
                                        <p:cTn id="23" dur="580">
                                          <p:stCondLst>
                                            <p:cond delay="0"/>
                                          </p:stCondLst>
                                        </p:cTn>
                                        <p:tgtEl>
                                          <p:spTgt spid="5">
                                            <p:txEl>
                                              <p:pRg st="1" end="1"/>
                                            </p:txEl>
                                          </p:spTgt>
                                        </p:tgtEl>
                                      </p:cBhvr>
                                    </p:animEffect>
                                    <p:anim calcmode="lin" valueType="num">
                                      <p:cBhvr>
                                        <p:cTn id="24" dur="1822"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xEl>
                                              <p:pRg st="1" end="1"/>
                                            </p:txEl>
                                          </p:spTgt>
                                        </p:tgtEl>
                                      </p:cBhvr>
                                      <p:to x="100000" y="60000"/>
                                    </p:animScale>
                                    <p:animScale>
                                      <p:cBhvr>
                                        <p:cTn id="30" dur="166" decel="50000">
                                          <p:stCondLst>
                                            <p:cond delay="676"/>
                                          </p:stCondLst>
                                        </p:cTn>
                                        <p:tgtEl>
                                          <p:spTgt spid="5">
                                            <p:txEl>
                                              <p:pRg st="1" end="1"/>
                                            </p:txEl>
                                          </p:spTgt>
                                        </p:tgtEl>
                                      </p:cBhvr>
                                      <p:to x="100000" y="100000"/>
                                    </p:animScale>
                                    <p:animScale>
                                      <p:cBhvr>
                                        <p:cTn id="31" dur="26">
                                          <p:stCondLst>
                                            <p:cond delay="1312"/>
                                          </p:stCondLst>
                                        </p:cTn>
                                        <p:tgtEl>
                                          <p:spTgt spid="5">
                                            <p:txEl>
                                              <p:pRg st="1" end="1"/>
                                            </p:txEl>
                                          </p:spTgt>
                                        </p:tgtEl>
                                      </p:cBhvr>
                                      <p:to x="100000" y="80000"/>
                                    </p:animScale>
                                    <p:animScale>
                                      <p:cBhvr>
                                        <p:cTn id="32" dur="166" decel="50000">
                                          <p:stCondLst>
                                            <p:cond delay="1338"/>
                                          </p:stCondLst>
                                        </p:cTn>
                                        <p:tgtEl>
                                          <p:spTgt spid="5">
                                            <p:txEl>
                                              <p:pRg st="1" end="1"/>
                                            </p:txEl>
                                          </p:spTgt>
                                        </p:tgtEl>
                                      </p:cBhvr>
                                      <p:to x="100000" y="100000"/>
                                    </p:animScale>
                                    <p:animScale>
                                      <p:cBhvr>
                                        <p:cTn id="33" dur="26">
                                          <p:stCondLst>
                                            <p:cond delay="1642"/>
                                          </p:stCondLst>
                                        </p:cTn>
                                        <p:tgtEl>
                                          <p:spTgt spid="5">
                                            <p:txEl>
                                              <p:pRg st="1" end="1"/>
                                            </p:txEl>
                                          </p:spTgt>
                                        </p:tgtEl>
                                      </p:cBhvr>
                                      <p:to x="100000" y="90000"/>
                                    </p:animScale>
                                    <p:animScale>
                                      <p:cBhvr>
                                        <p:cTn id="34" dur="166" decel="50000">
                                          <p:stCondLst>
                                            <p:cond delay="1668"/>
                                          </p:stCondLst>
                                        </p:cTn>
                                        <p:tgtEl>
                                          <p:spTgt spid="5">
                                            <p:txEl>
                                              <p:pRg st="1" end="1"/>
                                            </p:txEl>
                                          </p:spTgt>
                                        </p:tgtEl>
                                      </p:cBhvr>
                                      <p:to x="100000" y="100000"/>
                                    </p:animScale>
                                    <p:animScale>
                                      <p:cBhvr>
                                        <p:cTn id="35" dur="26">
                                          <p:stCondLst>
                                            <p:cond delay="1808"/>
                                          </p:stCondLst>
                                        </p:cTn>
                                        <p:tgtEl>
                                          <p:spTgt spid="5">
                                            <p:txEl>
                                              <p:pRg st="1" end="1"/>
                                            </p:txEl>
                                          </p:spTgt>
                                        </p:tgtEl>
                                      </p:cBhvr>
                                      <p:to x="100000" y="95000"/>
                                    </p:animScale>
                                    <p:animScale>
                                      <p:cBhvr>
                                        <p:cTn id="36" dur="166" decel="50000">
                                          <p:stCondLst>
                                            <p:cond delay="1834"/>
                                          </p:stCondLst>
                                        </p:cTn>
                                        <p:tgtEl>
                                          <p:spTgt spid="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28700" y="508000"/>
            <a:ext cx="7086600" cy="5740400"/>
          </a:xfrm>
          <a:prstGeom prst="roundRect">
            <a:avLst/>
          </a:prstGeom>
          <a:solidFill>
            <a:schemeClr val="bg2"/>
          </a:solidFill>
          <a:effectLst>
            <a:softEdge rad="31750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9600" dirty="0" smtClean="0">
                <a:solidFill>
                  <a:schemeClr val="accent1">
                    <a:lumMod val="60000"/>
                    <a:lumOff val="40000"/>
                  </a:schemeClr>
                </a:solidFill>
                <a:latin typeface="Algerian" panose="04020705040A02060702" pitchFamily="82" charset="0"/>
              </a:rPr>
              <a:t>Thank </a:t>
            </a:r>
          </a:p>
          <a:p>
            <a:pPr algn="ctr"/>
            <a:r>
              <a:rPr lang="en-US" sz="9600" dirty="0" smtClean="0">
                <a:solidFill>
                  <a:schemeClr val="accent1">
                    <a:lumMod val="60000"/>
                    <a:lumOff val="40000"/>
                  </a:schemeClr>
                </a:solidFill>
                <a:latin typeface="Algerian" panose="04020705040A02060702" pitchFamily="82" charset="0"/>
              </a:rPr>
              <a:t>You</a:t>
            </a:r>
            <a:endParaRPr lang="en-US" sz="9600" dirty="0">
              <a:solidFill>
                <a:schemeClr val="accent1">
                  <a:lumMod val="60000"/>
                  <a:lumOff val="40000"/>
                </a:schemeClr>
              </a:solidFill>
              <a:latin typeface="Algerian" panose="04020705040A02060702" pitchFamily="82" charset="0"/>
            </a:endParaRPr>
          </a:p>
        </p:txBody>
      </p:sp>
    </p:spTree>
    <p:extLst>
      <p:ext uri="{BB962C8B-B14F-4D97-AF65-F5344CB8AC3E}">
        <p14:creationId xmlns:p14="http://schemas.microsoft.com/office/powerpoint/2010/main" val="338647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92428"/>
            <a:ext cx="7411791" cy="4293483"/>
          </a:xfrm>
          <a:prstGeom prst="rect">
            <a:avLst/>
          </a:prstGeom>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ctr">
              <a:lnSpc>
                <a:spcPct val="115000"/>
              </a:lnSpc>
            </a:pPr>
            <a:r>
              <a:rPr lang="en-US" sz="8000" b="1" cap="small" dirty="0" smtClean="0">
                <a:latin typeface="Kalpurush" panose="02000600000000000000" pitchFamily="2" charset="0"/>
                <a:ea typeface="Calibri" panose="020F0502020204030204" pitchFamily="34" charset="0"/>
                <a:cs typeface="Times New Roman" panose="02020603050405020304" pitchFamily="18" charset="0"/>
              </a:rPr>
              <a:t>Online Electronic Voting System</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353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137976894"/>
              </p:ext>
            </p:extLst>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376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01885" y="603274"/>
            <a:ext cx="3900515" cy="203132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Supervised By</a:t>
            </a:r>
            <a:endParaRPr kumimoji="0" lang="en-GB" b="0" i="0" u="none" strike="noStrike" cap="none" normalizeH="0" baseline="0" dirty="0" smtClean="0">
              <a:ln>
                <a:noFill/>
              </a:ln>
              <a:solidFill>
                <a:srgbClr val="00206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K M </a:t>
            </a:r>
            <a:r>
              <a:rPr kumimoji="0" lang="en-US" b="1" i="0" u="none" strike="noStrike" cap="none" normalizeH="0" baseline="0" dirty="0" err="1" smtClean="0">
                <a:ln>
                  <a:noFill/>
                </a:ln>
                <a:solidFill>
                  <a:srgbClr val="002060"/>
                </a:solidFill>
                <a:effectLst/>
                <a:latin typeface="Times New Roman" pitchFamily="18" charset="0"/>
                <a:ea typeface="Calibri" pitchFamily="34" charset="0"/>
                <a:cs typeface="Times New Roman" pitchFamily="18" charset="0"/>
              </a:rPr>
              <a:t>Akkas</a:t>
            </a:r>
            <a:r>
              <a:rPr kumimoji="0" lang="en-US"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 Ali</a:t>
            </a:r>
            <a:endParaRPr kumimoji="0" lang="en-GB" b="0" i="0" u="none" strike="noStrike" cap="none" normalizeH="0" baseline="0" dirty="0" smtClean="0">
              <a:ln>
                <a:noFill/>
              </a:ln>
              <a:solidFill>
                <a:srgbClr val="00206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smtClean="0">
                <a:ln>
                  <a:noFill/>
                </a:ln>
                <a:solidFill>
                  <a:srgbClr val="002060"/>
                </a:solidFill>
                <a:effectLst/>
                <a:latin typeface="Times New Roman" pitchFamily="18" charset="0"/>
                <a:ea typeface="Calibri" pitchFamily="34" charset="0"/>
                <a:cs typeface="Times New Roman" pitchFamily="18" charset="0"/>
              </a:rPr>
              <a:t>Associate </a:t>
            </a:r>
            <a:r>
              <a:rPr kumimoji="0" lang="en-US"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Professor</a:t>
            </a:r>
            <a:endParaRPr kumimoji="0" lang="en-GB" b="0" i="0" u="none" strike="noStrike" cap="none" normalizeH="0" baseline="0" dirty="0" smtClean="0">
              <a:ln>
                <a:noFill/>
              </a:ln>
              <a:solidFill>
                <a:srgbClr val="00206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Institute of Information Technology</a:t>
            </a:r>
            <a:endParaRPr kumimoji="0" lang="en-GB" b="0" i="0" u="none" strike="noStrike" cap="none" normalizeH="0" baseline="0" dirty="0" smtClean="0">
              <a:ln>
                <a:noFill/>
              </a:ln>
              <a:solidFill>
                <a:srgbClr val="00206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2060"/>
                </a:solidFill>
                <a:effectLst/>
                <a:latin typeface="Times New Roman" pitchFamily="18" charset="0"/>
                <a:ea typeface="Calibri" pitchFamily="34" charset="0"/>
                <a:cs typeface="Times New Roman" pitchFamily="18" charset="0"/>
              </a:rPr>
              <a:t>Jahangirnagar</a:t>
            </a:r>
            <a:r>
              <a:rPr kumimoji="0" lang="en-US"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 University</a:t>
            </a:r>
            <a:endParaRPr kumimoji="0" lang="en-GB" b="0" i="0" u="none" strike="noStrike" cap="none" normalizeH="0" baseline="0" dirty="0" smtClean="0">
              <a:ln>
                <a:noFill/>
              </a:ln>
              <a:solidFill>
                <a:srgbClr val="00206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2060"/>
                </a:solidFill>
                <a:effectLst/>
                <a:latin typeface="Times New Roman" pitchFamily="18" charset="0"/>
                <a:ea typeface="Calibri" pitchFamily="34" charset="0"/>
                <a:cs typeface="Times New Roman" pitchFamily="18" charset="0"/>
              </a:rPr>
              <a:t>Savar</a:t>
            </a:r>
            <a:r>
              <a:rPr kumimoji="0" lang="en-US" b="1" i="0"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 Dhaka-1342, Bangladesh</a:t>
            </a:r>
            <a:endParaRPr kumimoji="0" lang="en-GB" b="0" i="0" u="none" strike="noStrike" cap="none" normalizeH="0" baseline="0" dirty="0" smtClean="0">
              <a:ln>
                <a:noFill/>
              </a:ln>
              <a:solidFill>
                <a:srgbClr val="00206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Description: JU Logo_col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676" y="2872688"/>
            <a:ext cx="2050932" cy="230789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style>
          <a:lnRef idx="1">
            <a:schemeClr val="dk1"/>
          </a:lnRef>
          <a:fillRef idx="2">
            <a:schemeClr val="dk1"/>
          </a:fillRef>
          <a:effectRef idx="1">
            <a:schemeClr val="dk1"/>
          </a:effectRef>
          <a:fontRef idx="minor">
            <a:schemeClr val="dk1"/>
          </a:fontRef>
        </p:style>
      </p:pic>
      <p:sp>
        <p:nvSpPr>
          <p:cNvPr id="4" name="Rectangle 3"/>
          <p:cNvSpPr>
            <a:spLocks noChangeArrowheads="1"/>
          </p:cNvSpPr>
          <p:nvPr/>
        </p:nvSpPr>
        <p:spPr bwMode="auto">
          <a:xfrm>
            <a:off x="2799778" y="5418673"/>
            <a:ext cx="3512597" cy="84638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dirty="0" smtClean="0">
                <a:ln>
                  <a:noFill/>
                </a:ln>
                <a:solidFill>
                  <a:schemeClr val="tx2"/>
                </a:solidFill>
                <a:effectLst/>
                <a:latin typeface="Times New Roman" pitchFamily="18" charset="0"/>
                <a:ea typeface="Calibri" pitchFamily="34" charset="0"/>
                <a:cs typeface="Times New Roman" pitchFamily="18" charset="0"/>
              </a:rPr>
              <a:t>Institute of Information Technology</a:t>
            </a:r>
            <a:endParaRPr kumimoji="0" lang="en-GB" sz="800" b="0" i="0" u="none" strike="noStrike" cap="none" normalizeH="0" dirty="0" smtClean="0">
              <a:ln>
                <a:noFill/>
              </a:ln>
              <a:solidFill>
                <a:schemeClr val="tx2"/>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dirty="0" err="1" smtClean="0">
                <a:ln>
                  <a:noFill/>
                </a:ln>
                <a:solidFill>
                  <a:schemeClr val="tx2"/>
                </a:solidFill>
                <a:effectLst/>
                <a:latin typeface="Times New Roman" pitchFamily="18" charset="0"/>
                <a:ea typeface="Calibri" pitchFamily="34" charset="0"/>
                <a:cs typeface="Times New Roman" pitchFamily="18" charset="0"/>
              </a:rPr>
              <a:t>Jahangirnagar</a:t>
            </a:r>
            <a:r>
              <a:rPr kumimoji="0" lang="en-US" sz="2000" b="1" i="0" u="none" strike="noStrike" cap="none" normalizeH="0" dirty="0" smtClean="0">
                <a:ln>
                  <a:noFill/>
                </a:ln>
                <a:solidFill>
                  <a:schemeClr val="tx2"/>
                </a:solidFill>
                <a:effectLst/>
                <a:latin typeface="Times New Roman" pitchFamily="18" charset="0"/>
                <a:ea typeface="Calibri" pitchFamily="34" charset="0"/>
                <a:cs typeface="Times New Roman" pitchFamily="18" charset="0"/>
              </a:rPr>
              <a:t> University</a:t>
            </a:r>
            <a:endParaRPr kumimoji="0" lang="en-GB" sz="800" b="0" i="0" u="none" strike="noStrike" cap="none" normalizeH="0" dirty="0" smtClean="0">
              <a:ln>
                <a:noFill/>
              </a:ln>
              <a:solidFill>
                <a:schemeClr val="tx2"/>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dirty="0" smtClean="0">
                <a:ln>
                  <a:noFill/>
                </a:ln>
                <a:solidFill>
                  <a:schemeClr val="tx2"/>
                </a:solidFill>
                <a:effectLst/>
                <a:latin typeface="Times New Roman" pitchFamily="18" charset="0"/>
                <a:ea typeface="Calibri" pitchFamily="34" charset="0"/>
                <a:cs typeface="Times New Roman" pitchFamily="18" charset="0"/>
              </a:rPr>
              <a:t>September, 2014</a:t>
            </a:r>
            <a:endParaRPr kumimoji="0" lang="en-US" sz="1800" b="0" i="0" u="none" strike="noStrike" cap="none" normalizeH="0" dirty="0" smtClean="0">
              <a:ln>
                <a:noFill/>
              </a:ln>
              <a:solidFill>
                <a:schemeClr val="tx2"/>
              </a:solidFill>
              <a:effectLst/>
              <a:latin typeface="Arial" pitchFamily="34" charset="0"/>
              <a:cs typeface="Arial" pitchFamily="34" charset="0"/>
            </a:endParaRPr>
          </a:p>
        </p:txBody>
      </p:sp>
    </p:spTree>
    <p:extLst>
      <p:ext uri="{BB962C8B-B14F-4D97-AF65-F5344CB8AC3E}">
        <p14:creationId xmlns:p14="http://schemas.microsoft.com/office/powerpoint/2010/main" val="392956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7610" y="656822"/>
            <a:ext cx="8382423" cy="584775"/>
          </a:xfrm>
          <a:prstGeom prst="rect">
            <a:avLst/>
          </a:prstGeom>
          <a:noFill/>
          <a:ln>
            <a:solidFill>
              <a:schemeClr val="accent1"/>
            </a:solidFill>
          </a:ln>
        </p:spPr>
        <p:txBody>
          <a:bodyPr wrap="none" rtlCol="0">
            <a:spAutoFit/>
          </a:bodyPr>
          <a:lstStyle/>
          <a:p>
            <a:r>
              <a:rPr lang="en-US" sz="3200" dirty="0" smtClean="0">
                <a:solidFill>
                  <a:srgbClr val="00B050"/>
                </a:solidFill>
                <a:latin typeface="Kalpurush" panose="02000600000000000000" pitchFamily="2" charset="0"/>
                <a:cs typeface="Kalpurush" panose="02000600000000000000" pitchFamily="2" charset="0"/>
              </a:rPr>
              <a:t>Online Electronic Voting System </a:t>
            </a:r>
            <a:r>
              <a:rPr lang="en-US" sz="3200" dirty="0" smtClean="0">
                <a:solidFill>
                  <a:srgbClr val="00B050"/>
                </a:solidFill>
                <a:latin typeface="Kalpurush" panose="02000600000000000000" pitchFamily="2" charset="0"/>
                <a:cs typeface="Kalpurush" panose="02000600000000000000" pitchFamily="2" charset="0"/>
              </a:rPr>
              <a:t>working steps</a:t>
            </a:r>
            <a:endParaRPr lang="en-US" sz="3200" dirty="0">
              <a:solidFill>
                <a:srgbClr val="00B050"/>
              </a:solidFill>
              <a:latin typeface="Kalpurush" panose="02000600000000000000" pitchFamily="2" charset="0"/>
              <a:cs typeface="Kalpurush" panose="02000600000000000000" pitchFamily="2" charset="0"/>
            </a:endParaRPr>
          </a:p>
        </p:txBody>
      </p:sp>
      <p:sp>
        <p:nvSpPr>
          <p:cNvPr id="4" name="Rectangle 3"/>
          <p:cNvSpPr/>
          <p:nvPr/>
        </p:nvSpPr>
        <p:spPr>
          <a:xfrm>
            <a:off x="759852" y="842353"/>
            <a:ext cx="7697941" cy="5317353"/>
          </a:xfrm>
          <a:prstGeom prst="rect">
            <a:avLst/>
          </a:prstGeom>
        </p:spPr>
        <p:txBody>
          <a:bodyPr wrap="square">
            <a:spAutoFit/>
          </a:bodyPr>
          <a:lstStyle/>
          <a:p>
            <a:pPr>
              <a:lnSpc>
                <a:spcPct val="115000"/>
              </a:lnSpc>
              <a:spcAft>
                <a:spcPts val="1000"/>
              </a:spcAft>
            </a:pPr>
            <a:r>
              <a:rPr lang="en-US" sz="2400" dirty="0">
                <a:solidFill>
                  <a:srgbClr val="002060"/>
                </a:solidFill>
                <a:latin typeface="Kalpurush" panose="02000600000000000000" pitchFamily="2" charset="0"/>
                <a:ea typeface="Calibri" panose="020F0502020204030204" pitchFamily="34" charset="0"/>
                <a:cs typeface="Times New Roman" panose="02020603050405020304" pitchFamily="18" charset="0"/>
              </a:rPr>
              <a:t> </a:t>
            </a:r>
            <a:endParaRPr lang="en-US" sz="2000" dirty="0" smtClean="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400" dirty="0" smtClean="0">
                <a:solidFill>
                  <a:srgbClr val="002060"/>
                </a:solidFill>
                <a:latin typeface="Kalpurush" panose="02000600000000000000" pitchFamily="2" charset="0"/>
                <a:ea typeface="Times New Roman" panose="02020603050405020304" pitchFamily="18" charset="0"/>
                <a:cs typeface="Vrinda"/>
              </a:rPr>
              <a:t>Admin will add the party, positions, candidate and voters in admin site.</a:t>
            </a:r>
            <a:endParaRPr lang="en-US" sz="2000" dirty="0" smtClean="0">
              <a:solidFill>
                <a:srgbClr val="002060"/>
              </a:solidFill>
              <a:latin typeface="Calibri" panose="020F0502020204030204" pitchFamily="34" charset="0"/>
              <a:ea typeface="Times New Roman" panose="02020603050405020304" pitchFamily="18" charset="0"/>
              <a:cs typeface="Vrinda"/>
            </a:endParaRPr>
          </a:p>
          <a:p>
            <a:pPr marL="342900" marR="0" lvl="0" indent="-342900">
              <a:lnSpc>
                <a:spcPct val="115000"/>
              </a:lnSpc>
              <a:spcBef>
                <a:spcPts val="0"/>
              </a:spcBef>
              <a:spcAft>
                <a:spcPts val="0"/>
              </a:spcAft>
              <a:buFont typeface="+mj-lt"/>
              <a:buAutoNum type="arabicPeriod"/>
            </a:pPr>
            <a:r>
              <a:rPr lang="en-US" sz="2400" dirty="0" smtClean="0">
                <a:solidFill>
                  <a:srgbClr val="002060"/>
                </a:solidFill>
                <a:latin typeface="Kalpurush" panose="02000600000000000000" pitchFamily="2" charset="0"/>
                <a:ea typeface="Times New Roman" panose="02020603050405020304" pitchFamily="18" charset="0"/>
                <a:cs typeface="Vrinda"/>
              </a:rPr>
              <a:t>Voter </a:t>
            </a:r>
            <a:r>
              <a:rPr lang="en-US" sz="2400" dirty="0">
                <a:solidFill>
                  <a:srgbClr val="002060"/>
                </a:solidFill>
                <a:latin typeface="Kalpurush" panose="02000600000000000000" pitchFamily="2" charset="0"/>
                <a:ea typeface="Times New Roman" panose="02020603050405020304" pitchFamily="18" charset="0"/>
                <a:cs typeface="Vrinda"/>
              </a:rPr>
              <a:t>will be registered by admin.</a:t>
            </a:r>
            <a:endParaRPr lang="en-US" sz="2000" dirty="0">
              <a:solidFill>
                <a:srgbClr val="002060"/>
              </a:solidFill>
              <a:latin typeface="Calibri" panose="020F0502020204030204" pitchFamily="34" charset="0"/>
              <a:ea typeface="Times New Roman" panose="02020603050405020304" pitchFamily="18" charset="0"/>
              <a:cs typeface="Vrinda"/>
            </a:endParaRPr>
          </a:p>
          <a:p>
            <a:pPr marL="342900" marR="0" lvl="0" indent="-342900">
              <a:lnSpc>
                <a:spcPct val="115000"/>
              </a:lnSpc>
              <a:spcBef>
                <a:spcPts val="0"/>
              </a:spcBef>
              <a:spcAft>
                <a:spcPts val="0"/>
              </a:spcAft>
              <a:buFont typeface="+mj-lt"/>
              <a:buAutoNum type="arabicPeriod"/>
            </a:pPr>
            <a:r>
              <a:rPr lang="en-US" sz="2400" dirty="0">
                <a:solidFill>
                  <a:srgbClr val="002060"/>
                </a:solidFill>
                <a:latin typeface="Kalpurush" panose="02000600000000000000" pitchFamily="2" charset="0"/>
                <a:ea typeface="Times New Roman" panose="02020603050405020304" pitchFamily="18" charset="0"/>
                <a:cs typeface="Vrinda"/>
              </a:rPr>
              <a:t>Registered voter can login in user site.</a:t>
            </a:r>
            <a:endParaRPr lang="en-US" sz="2000" dirty="0">
              <a:solidFill>
                <a:srgbClr val="002060"/>
              </a:solidFill>
              <a:latin typeface="Calibri" panose="020F0502020204030204" pitchFamily="34" charset="0"/>
              <a:ea typeface="Times New Roman" panose="02020603050405020304" pitchFamily="18" charset="0"/>
              <a:cs typeface="Vrinda"/>
            </a:endParaRPr>
          </a:p>
          <a:p>
            <a:pPr marL="342900" marR="0" lvl="0" indent="-342900">
              <a:lnSpc>
                <a:spcPct val="115000"/>
              </a:lnSpc>
              <a:spcBef>
                <a:spcPts val="0"/>
              </a:spcBef>
              <a:spcAft>
                <a:spcPts val="0"/>
              </a:spcAft>
              <a:buFont typeface="+mj-lt"/>
              <a:buAutoNum type="arabicPeriod"/>
            </a:pPr>
            <a:r>
              <a:rPr lang="en-US" sz="2400" dirty="0">
                <a:solidFill>
                  <a:srgbClr val="002060"/>
                </a:solidFill>
                <a:latin typeface="Kalpurush" panose="02000600000000000000" pitchFamily="2" charset="0"/>
                <a:ea typeface="Times New Roman" panose="02020603050405020304" pitchFamily="18" charset="0"/>
                <a:cs typeface="Vrinda"/>
              </a:rPr>
              <a:t>One voter can login and vote only one time.</a:t>
            </a:r>
            <a:endParaRPr lang="en-US" sz="2000" dirty="0">
              <a:solidFill>
                <a:srgbClr val="002060"/>
              </a:solidFill>
              <a:latin typeface="Calibri" panose="020F0502020204030204" pitchFamily="34" charset="0"/>
              <a:ea typeface="Times New Roman" panose="02020603050405020304" pitchFamily="18" charset="0"/>
              <a:cs typeface="Vrinda"/>
            </a:endParaRPr>
          </a:p>
          <a:p>
            <a:pPr marL="342900" marR="0" lvl="0" indent="-342900">
              <a:lnSpc>
                <a:spcPct val="115000"/>
              </a:lnSpc>
              <a:spcBef>
                <a:spcPts val="0"/>
              </a:spcBef>
              <a:spcAft>
                <a:spcPts val="0"/>
              </a:spcAft>
              <a:buFont typeface="+mj-lt"/>
              <a:buAutoNum type="arabicPeriod"/>
            </a:pPr>
            <a:r>
              <a:rPr lang="en-US" sz="2400" dirty="0">
                <a:solidFill>
                  <a:srgbClr val="002060"/>
                </a:solidFill>
                <a:latin typeface="Kalpurush" panose="02000600000000000000" pitchFamily="2" charset="0"/>
                <a:ea typeface="Times New Roman" panose="02020603050405020304" pitchFamily="18" charset="0"/>
                <a:cs typeface="Vrinda"/>
              </a:rPr>
              <a:t>The candidates of all positions of all parties will appear gradually.</a:t>
            </a:r>
            <a:endParaRPr lang="en-US" sz="2000" dirty="0">
              <a:solidFill>
                <a:srgbClr val="002060"/>
              </a:solidFill>
              <a:latin typeface="Calibri" panose="020F0502020204030204" pitchFamily="34" charset="0"/>
              <a:ea typeface="Times New Roman" panose="02020603050405020304" pitchFamily="18" charset="0"/>
              <a:cs typeface="Vrinda"/>
            </a:endParaRPr>
          </a:p>
          <a:p>
            <a:pPr marL="342900" marR="0" lvl="0" indent="-342900">
              <a:lnSpc>
                <a:spcPct val="115000"/>
              </a:lnSpc>
              <a:spcBef>
                <a:spcPts val="0"/>
              </a:spcBef>
              <a:spcAft>
                <a:spcPts val="0"/>
              </a:spcAft>
              <a:buFont typeface="+mj-lt"/>
              <a:buAutoNum type="arabicPeriod"/>
            </a:pPr>
            <a:r>
              <a:rPr lang="en-US" sz="2400" dirty="0">
                <a:solidFill>
                  <a:srgbClr val="002060"/>
                </a:solidFill>
                <a:latin typeface="Kalpurush" panose="02000600000000000000" pitchFamily="2" charset="0"/>
                <a:ea typeface="Times New Roman" panose="02020603050405020304" pitchFamily="18" charset="0"/>
                <a:cs typeface="Vrinda"/>
              </a:rPr>
              <a:t>Voter will select the candidates, confirm votes and submit finally.</a:t>
            </a:r>
            <a:endParaRPr lang="en-US" sz="2000" dirty="0">
              <a:solidFill>
                <a:srgbClr val="002060"/>
              </a:solidFill>
              <a:latin typeface="Calibri" panose="020F0502020204030204" pitchFamily="34" charset="0"/>
              <a:ea typeface="Times New Roman" panose="02020603050405020304" pitchFamily="18" charset="0"/>
              <a:cs typeface="Vrinda"/>
            </a:endParaRPr>
          </a:p>
          <a:p>
            <a:pPr marL="342900" marR="0" lvl="0" indent="-342900">
              <a:lnSpc>
                <a:spcPct val="115000"/>
              </a:lnSpc>
              <a:spcBef>
                <a:spcPts val="0"/>
              </a:spcBef>
              <a:spcAft>
                <a:spcPts val="1000"/>
              </a:spcAft>
              <a:buFont typeface="+mj-lt"/>
              <a:buAutoNum type="arabicPeriod"/>
            </a:pPr>
            <a:r>
              <a:rPr lang="en-US" sz="2400" dirty="0">
                <a:solidFill>
                  <a:srgbClr val="002060"/>
                </a:solidFill>
                <a:latin typeface="Kalpurush" panose="02000600000000000000" pitchFamily="2" charset="0"/>
                <a:ea typeface="Times New Roman" panose="02020603050405020304" pitchFamily="18" charset="0"/>
                <a:cs typeface="Vrinda"/>
              </a:rPr>
              <a:t>Admins can see the results, save and print them finally.</a:t>
            </a:r>
            <a:endParaRPr lang="en-US" sz="2000" dirty="0">
              <a:solidFill>
                <a:srgbClr val="002060"/>
              </a:solidFill>
              <a:effectLst/>
              <a:latin typeface="Calibri" panose="020F0502020204030204" pitchFamily="34" charset="0"/>
              <a:ea typeface="Times New Roman" panose="02020603050405020304" pitchFamily="18" charset="0"/>
              <a:cs typeface="Vrinda"/>
            </a:endParaRPr>
          </a:p>
        </p:txBody>
      </p:sp>
    </p:spTree>
    <p:extLst>
      <p:ext uri="{BB962C8B-B14F-4D97-AF65-F5344CB8AC3E}">
        <p14:creationId xmlns:p14="http://schemas.microsoft.com/office/powerpoint/2010/main" val="2802528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Diagram 18"/>
          <p:cNvGraphicFramePr/>
          <p:nvPr>
            <p:extLst>
              <p:ext uri="{D42A27DB-BD31-4B8C-83A1-F6EECF244321}">
                <p14:modId xmlns:p14="http://schemas.microsoft.com/office/powerpoint/2010/main" val="659686637"/>
              </p:ext>
            </p:extLst>
          </p:nvPr>
        </p:nvGraphicFramePr>
        <p:xfrm>
          <a:off x="1" y="1"/>
          <a:ext cx="9143999" cy="528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4" name="Picture 23" descr="Untitled6"/>
          <p:cNvPicPr/>
          <p:nvPr/>
        </p:nvPicPr>
        <p:blipFill>
          <a:blip r:embed="rId7">
            <a:extLst>
              <a:ext uri="{28A0092B-C50C-407E-A947-70E740481C1C}">
                <a14:useLocalDpi xmlns:a14="http://schemas.microsoft.com/office/drawing/2010/main" val="0"/>
              </a:ext>
            </a:extLst>
          </a:blip>
          <a:srcRect/>
          <a:stretch>
            <a:fillRect/>
          </a:stretch>
        </p:blipFill>
        <p:spPr bwMode="auto">
          <a:xfrm>
            <a:off x="1640220" y="528035"/>
            <a:ext cx="5863559" cy="6329965"/>
          </a:xfrm>
          <a:prstGeom prst="rect">
            <a:avLst/>
          </a:prstGeom>
          <a:noFill/>
          <a:ln>
            <a:noFill/>
          </a:ln>
        </p:spPr>
      </p:pic>
    </p:spTree>
    <p:extLst>
      <p:ext uri="{BB962C8B-B14F-4D97-AF65-F5344CB8AC3E}">
        <p14:creationId xmlns:p14="http://schemas.microsoft.com/office/powerpoint/2010/main" val="256378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13645" y="991676"/>
            <a:ext cx="6606862" cy="1481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Let’s See Our Full Project In Both User And Admin Site</a:t>
            </a:r>
            <a:endParaRPr lang="en-US" sz="4400" dirty="0"/>
          </a:p>
        </p:txBody>
      </p:sp>
      <p:sp>
        <p:nvSpPr>
          <p:cNvPr id="3" name="Rounded Rectangle 2"/>
          <p:cNvSpPr/>
          <p:nvPr/>
        </p:nvSpPr>
        <p:spPr>
          <a:xfrm>
            <a:off x="1313645" y="2756083"/>
            <a:ext cx="6606862" cy="131364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L</a:t>
            </a:r>
            <a:r>
              <a:rPr lang="en-US" sz="2800" dirty="0" smtClean="0"/>
              <a:t>ink </a:t>
            </a:r>
            <a:r>
              <a:rPr lang="en-US" sz="2800" dirty="0"/>
              <a:t>to </a:t>
            </a:r>
            <a:r>
              <a:rPr lang="en-US" sz="2800" dirty="0" smtClean="0"/>
              <a:t>user:</a:t>
            </a:r>
          </a:p>
          <a:p>
            <a:pPr algn="ctr"/>
            <a:r>
              <a:rPr lang="en-US" sz="2800" dirty="0" smtClean="0">
                <a:hlinkClick r:id="rId2"/>
              </a:rPr>
              <a:t>http</a:t>
            </a:r>
            <a:r>
              <a:rPr lang="en-US" sz="2800" dirty="0">
                <a:hlinkClick r:id="rId2"/>
              </a:rPr>
              <a:t>://localhost/electronicvoting</a:t>
            </a:r>
            <a:r>
              <a:rPr lang="en-US" sz="2800" dirty="0" smtClean="0">
                <a:hlinkClick r:id="rId2"/>
              </a:rPr>
              <a:t>/</a:t>
            </a:r>
            <a:endParaRPr lang="en-US" sz="2800" dirty="0" smtClean="0"/>
          </a:p>
        </p:txBody>
      </p:sp>
      <p:sp>
        <p:nvSpPr>
          <p:cNvPr id="5" name="Rounded Rectangle 4"/>
          <p:cNvSpPr/>
          <p:nvPr/>
        </p:nvSpPr>
        <p:spPr>
          <a:xfrm>
            <a:off x="1313645" y="4353063"/>
            <a:ext cx="6606862" cy="1287887"/>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Link to </a:t>
            </a:r>
            <a:r>
              <a:rPr lang="en-US" sz="2800" dirty="0" smtClean="0"/>
              <a:t>admin:</a:t>
            </a:r>
          </a:p>
          <a:p>
            <a:pPr algn="ctr"/>
            <a:r>
              <a:rPr lang="en-US" sz="2800" dirty="0" smtClean="0">
                <a:hlinkClick r:id="rId3"/>
              </a:rPr>
              <a:t>http</a:t>
            </a:r>
            <a:r>
              <a:rPr lang="en-US" sz="2800" dirty="0">
                <a:hlinkClick r:id="rId3"/>
              </a:rPr>
              <a:t>://localhost/electronicvoting/admin/</a:t>
            </a:r>
            <a:r>
              <a:rPr lang="en-US" sz="2800" dirty="0"/>
              <a:t>  </a:t>
            </a:r>
          </a:p>
        </p:txBody>
      </p:sp>
    </p:spTree>
    <p:extLst>
      <p:ext uri="{BB962C8B-B14F-4D97-AF65-F5344CB8AC3E}">
        <p14:creationId xmlns:p14="http://schemas.microsoft.com/office/powerpoint/2010/main" val="907527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93778729"/>
              </p:ext>
            </p:extLst>
          </p:nvPr>
        </p:nvGraphicFramePr>
        <p:xfrm>
          <a:off x="1042116" y="0"/>
          <a:ext cx="6921500" cy="682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54548" y="811369"/>
            <a:ext cx="8899300" cy="5801932"/>
          </a:xfrm>
          <a:prstGeom prst="rect">
            <a:avLst/>
          </a:prstGeom>
          <a:effectLst>
            <a:glow rad="228600">
              <a:schemeClr val="accent2">
                <a:satMod val="175000"/>
                <a:alpha val="40000"/>
              </a:schemeClr>
            </a:glow>
            <a:innerShdw blurRad="25400" dist="12700" dir="13500000">
              <a:srgbClr val="000000">
                <a:alpha val="45000"/>
              </a:srgbClr>
            </a:innerShdw>
          </a:effectLst>
        </p:spPr>
        <p:style>
          <a:lnRef idx="1">
            <a:schemeClr val="dk1"/>
          </a:lnRef>
          <a:fillRef idx="3">
            <a:schemeClr val="dk1"/>
          </a:fillRef>
          <a:effectRef idx="2">
            <a:schemeClr val="dk1"/>
          </a:effectRef>
          <a:fontRef idx="minor">
            <a:schemeClr val="lt1"/>
          </a:fontRef>
        </p:style>
        <p:txBody>
          <a:bodyPr rtlCol="0" anchor="ctr"/>
          <a:lstStyle/>
          <a:p>
            <a:pPr marL="514350" indent="-514350" algn="just">
              <a:buFont typeface="+mj-lt"/>
              <a:buAutoNum type="arabicPeriod"/>
            </a:pPr>
            <a:r>
              <a:rPr lang="en-US" sz="2500" dirty="0" smtClean="0">
                <a:solidFill>
                  <a:schemeClr val="bg1">
                    <a:lumMod val="95000"/>
                  </a:schemeClr>
                </a:solidFill>
              </a:rPr>
              <a:t>The </a:t>
            </a:r>
            <a:r>
              <a:rPr lang="en-US" sz="2500" dirty="0">
                <a:solidFill>
                  <a:schemeClr val="bg1">
                    <a:lumMod val="95000"/>
                  </a:schemeClr>
                </a:solidFill>
              </a:rPr>
              <a:t>existing system of election is running manually and the using electronic voting machine (EVM) has many limitations in its mechanism. </a:t>
            </a:r>
          </a:p>
          <a:p>
            <a:pPr marL="514350" indent="-514350" algn="just">
              <a:buFont typeface="+mj-lt"/>
              <a:buAutoNum type="arabicPeriod"/>
            </a:pPr>
            <a:r>
              <a:rPr lang="en-US" sz="2500" dirty="0" smtClean="0">
                <a:solidFill>
                  <a:schemeClr val="bg1">
                    <a:lumMod val="95000"/>
                  </a:schemeClr>
                </a:solidFill>
              </a:rPr>
              <a:t>In </a:t>
            </a:r>
            <a:r>
              <a:rPr lang="en-US" sz="2500" dirty="0">
                <a:solidFill>
                  <a:schemeClr val="bg1">
                    <a:lumMod val="95000"/>
                  </a:schemeClr>
                </a:solidFill>
              </a:rPr>
              <a:t>this project, we have made an automated online electronic voting system by which voter registration, candidate selection, voting activities and reporting systems are accomplished automatically. </a:t>
            </a:r>
          </a:p>
          <a:p>
            <a:pPr marL="514350" indent="-514350" algn="just">
              <a:buFont typeface="+mj-lt"/>
              <a:buAutoNum type="arabicPeriod"/>
            </a:pPr>
            <a:r>
              <a:rPr lang="en-US" sz="2500" dirty="0" smtClean="0">
                <a:solidFill>
                  <a:schemeClr val="bg1">
                    <a:lumMod val="95000"/>
                  </a:schemeClr>
                </a:solidFill>
              </a:rPr>
              <a:t>Proper </a:t>
            </a:r>
            <a:r>
              <a:rPr lang="en-US" sz="2500" dirty="0">
                <a:solidFill>
                  <a:schemeClr val="bg1">
                    <a:lumMod val="95000"/>
                  </a:schemeClr>
                </a:solidFill>
              </a:rPr>
              <a:t>security services are also incorporated in the system to secure the database of the voters’ information, and voter details.</a:t>
            </a:r>
          </a:p>
          <a:p>
            <a:pPr marL="514350" indent="-514350" algn="just">
              <a:buFont typeface="+mj-lt"/>
              <a:buAutoNum type="arabicPeriod"/>
            </a:pPr>
            <a:r>
              <a:rPr lang="en-US" sz="2500" dirty="0" smtClean="0">
                <a:solidFill>
                  <a:schemeClr val="bg1">
                    <a:lumMod val="95000"/>
                  </a:schemeClr>
                </a:solidFill>
              </a:rPr>
              <a:t>The </a:t>
            </a:r>
            <a:r>
              <a:rPr lang="en-US" sz="2500" dirty="0">
                <a:solidFill>
                  <a:schemeClr val="bg1">
                    <a:lumMod val="95000"/>
                  </a:schemeClr>
                </a:solidFill>
              </a:rPr>
              <a:t>casted votes will be counted automatically which would take lesser time than the manual system. </a:t>
            </a:r>
          </a:p>
          <a:p>
            <a:pPr marL="514350" indent="-514350" algn="just">
              <a:buFont typeface="+mj-lt"/>
              <a:buAutoNum type="arabicPeriod"/>
            </a:pPr>
            <a:r>
              <a:rPr lang="en-US" sz="2500" dirty="0" smtClean="0">
                <a:solidFill>
                  <a:schemeClr val="bg1">
                    <a:lumMod val="95000"/>
                  </a:schemeClr>
                </a:solidFill>
              </a:rPr>
              <a:t>The </a:t>
            </a:r>
            <a:r>
              <a:rPr lang="en-US" sz="2500" dirty="0">
                <a:solidFill>
                  <a:schemeClr val="bg1">
                    <a:lumMod val="95000"/>
                  </a:schemeClr>
                </a:solidFill>
              </a:rPr>
              <a:t>result would be accurate, faster and reliable. </a:t>
            </a:r>
          </a:p>
          <a:p>
            <a:pPr marL="514350" indent="-514350" algn="just">
              <a:buFont typeface="+mj-lt"/>
              <a:buAutoNum type="arabicPeriod"/>
            </a:pPr>
            <a:r>
              <a:rPr lang="en-US" sz="2500" dirty="0" smtClean="0">
                <a:solidFill>
                  <a:schemeClr val="bg1">
                    <a:lumMod val="95000"/>
                  </a:schemeClr>
                </a:solidFill>
              </a:rPr>
              <a:t>Minimizing </a:t>
            </a:r>
            <a:r>
              <a:rPr lang="en-US" sz="2500" dirty="0">
                <a:solidFill>
                  <a:schemeClr val="bg1">
                    <a:lumMod val="95000"/>
                  </a:schemeClr>
                </a:solidFill>
              </a:rPr>
              <a:t>corruption</a:t>
            </a:r>
            <a:r>
              <a:rPr lang="en-US" sz="2500" dirty="0" smtClean="0">
                <a:solidFill>
                  <a:schemeClr val="bg1">
                    <a:lumMod val="95000"/>
                  </a:schemeClr>
                </a:solidFill>
              </a:rPr>
              <a:t>.</a:t>
            </a:r>
            <a:endParaRPr lang="en-US" sz="2500" dirty="0">
              <a:solidFill>
                <a:schemeClr val="bg1">
                  <a:lumMod val="95000"/>
                </a:schemeClr>
              </a:solidFill>
            </a:endParaRPr>
          </a:p>
        </p:txBody>
      </p:sp>
    </p:spTree>
    <p:extLst>
      <p:ext uri="{BB962C8B-B14F-4D97-AF65-F5344CB8AC3E}">
        <p14:creationId xmlns:p14="http://schemas.microsoft.com/office/powerpoint/2010/main" val="3417562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98583527"/>
              </p:ext>
            </p:extLst>
          </p:nvPr>
        </p:nvGraphicFramePr>
        <p:xfrm>
          <a:off x="1290955" y="0"/>
          <a:ext cx="6921500" cy="605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515469460"/>
              </p:ext>
            </p:extLst>
          </p:nvPr>
        </p:nvGraphicFramePr>
        <p:xfrm>
          <a:off x="0" y="605307"/>
          <a:ext cx="8346389" cy="54154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Picture 4"/>
          <p:cNvPicPr/>
          <p:nvPr/>
        </p:nvPicPr>
        <p:blipFill>
          <a:blip r:embed="rId12">
            <a:extLst>
              <a:ext uri="{28A0092B-C50C-407E-A947-70E740481C1C}">
                <a14:useLocalDpi xmlns:a14="http://schemas.microsoft.com/office/drawing/2010/main" val="0"/>
              </a:ext>
            </a:extLst>
          </a:blip>
          <a:stretch>
            <a:fillRect/>
          </a:stretch>
        </p:blipFill>
        <p:spPr>
          <a:xfrm>
            <a:off x="5306096" y="3682365"/>
            <a:ext cx="3837904" cy="3175635"/>
          </a:xfrm>
          <a:prstGeom prst="rect">
            <a:avLst/>
          </a:prstGeom>
        </p:spPr>
      </p:pic>
    </p:spTree>
    <p:extLst>
      <p:ext uri="{BB962C8B-B14F-4D97-AF65-F5344CB8AC3E}">
        <p14:creationId xmlns:p14="http://schemas.microsoft.com/office/powerpoint/2010/main" val="34215428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398</TotalTime>
  <Words>271</Words>
  <Application>Microsoft Office PowerPoint</Application>
  <PresentationFormat>On-screen Show (4:3)</PresentationFormat>
  <Paragraphs>45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Arial</vt:lpstr>
      <vt:lpstr>Calibri</vt:lpstr>
      <vt:lpstr>Garamond</vt:lpstr>
      <vt:lpstr>Kalpurush</vt:lpstr>
      <vt:lpstr>Poor Richard</vt:lpstr>
      <vt:lpstr>Times New Roman</vt:lpstr>
      <vt:lpstr>Vrinda</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Nazifa</dc:creator>
  <cp:lastModifiedBy>Tajim_pc</cp:lastModifiedBy>
  <cp:revision>82</cp:revision>
  <dcterms:created xsi:type="dcterms:W3CDTF">2016-11-02T00:08:26Z</dcterms:created>
  <dcterms:modified xsi:type="dcterms:W3CDTF">2017-07-13T04:11:19Z</dcterms:modified>
</cp:coreProperties>
</file>