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102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39F445-DE7F-4633-B2FE-E706041BF06E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66B3BF-D26B-4105-999E-5C37B1081007}">
      <dgm:prSet/>
      <dgm:spPr/>
      <dgm:t>
        <a:bodyPr/>
        <a:lstStyle/>
        <a:p>
          <a:r>
            <a:rPr lang="en-US"/>
            <a:t>In this step:</a:t>
          </a:r>
        </a:p>
      </dgm:t>
    </dgm:pt>
    <dgm:pt modelId="{14E112F1-523D-47E8-A8BE-3A4AA554713E}" type="parTrans" cxnId="{3BE4177E-10F2-4ACE-8123-E5A5194E926D}">
      <dgm:prSet/>
      <dgm:spPr/>
      <dgm:t>
        <a:bodyPr/>
        <a:lstStyle/>
        <a:p>
          <a:endParaRPr lang="en-US"/>
        </a:p>
      </dgm:t>
    </dgm:pt>
    <dgm:pt modelId="{3CEC1C75-7051-4354-B92E-448D30C94FC7}" type="sibTrans" cxnId="{3BE4177E-10F2-4ACE-8123-E5A5194E926D}">
      <dgm:prSet/>
      <dgm:spPr/>
      <dgm:t>
        <a:bodyPr/>
        <a:lstStyle/>
        <a:p>
          <a:endParaRPr lang="en-US"/>
        </a:p>
      </dgm:t>
    </dgm:pt>
    <dgm:pt modelId="{FCDC0E19-6D45-4314-995C-A2640811B1CD}">
      <dgm:prSet/>
      <dgm:spPr/>
      <dgm:t>
        <a:bodyPr/>
        <a:lstStyle/>
        <a:p>
          <a:r>
            <a:rPr lang="en-US" dirty="0"/>
            <a:t>We make a small change to the `Dec2Hex.py` file (e.g., modifying a print statement).</a:t>
          </a:r>
        </a:p>
      </dgm:t>
    </dgm:pt>
    <dgm:pt modelId="{0B5A09BF-3843-4CD0-A299-B60F18D17A74}" type="parTrans" cxnId="{1D1C4865-6677-447A-9201-054B1F141FC0}">
      <dgm:prSet/>
      <dgm:spPr/>
      <dgm:t>
        <a:bodyPr/>
        <a:lstStyle/>
        <a:p>
          <a:endParaRPr lang="en-US"/>
        </a:p>
      </dgm:t>
    </dgm:pt>
    <dgm:pt modelId="{D59C5DB9-8519-4997-8A0C-0881E1E75C2A}" type="sibTrans" cxnId="{1D1C4865-6677-447A-9201-054B1F141FC0}">
      <dgm:prSet/>
      <dgm:spPr/>
      <dgm:t>
        <a:bodyPr/>
        <a:lstStyle/>
        <a:p>
          <a:endParaRPr lang="en-US"/>
        </a:p>
      </dgm:t>
    </dgm:pt>
    <dgm:pt modelId="{5D44F39F-CDD7-4B9C-AAB9-A40E8D688FC5}">
      <dgm:prSet/>
      <dgm:spPr/>
      <dgm:t>
        <a:bodyPr/>
        <a:lstStyle/>
        <a:p>
          <a:r>
            <a:rPr lang="en-US" dirty="0"/>
            <a:t>The change is pushed to our GitHub repository.</a:t>
          </a:r>
        </a:p>
      </dgm:t>
    </dgm:pt>
    <dgm:pt modelId="{E1677C2E-56E8-4F68-84D6-D3EE6E585C4F}" type="parTrans" cxnId="{A004D63B-B02D-4C6B-ACD3-3C22E078870A}">
      <dgm:prSet/>
      <dgm:spPr/>
      <dgm:t>
        <a:bodyPr/>
        <a:lstStyle/>
        <a:p>
          <a:endParaRPr lang="en-US"/>
        </a:p>
      </dgm:t>
    </dgm:pt>
    <dgm:pt modelId="{E47EBD93-AF35-4EA7-AC70-A666AA2A1C51}" type="sibTrans" cxnId="{A004D63B-B02D-4C6B-ACD3-3C22E078870A}">
      <dgm:prSet/>
      <dgm:spPr/>
      <dgm:t>
        <a:bodyPr/>
        <a:lstStyle/>
        <a:p>
          <a:endParaRPr lang="en-US"/>
        </a:p>
      </dgm:t>
    </dgm:pt>
    <dgm:pt modelId="{FD3F3A03-EFAF-4FF2-9393-82E74EC24D3D}">
      <dgm:prSet/>
      <dgm:spPr/>
      <dgm:t>
        <a:bodyPr/>
        <a:lstStyle/>
        <a:p>
          <a:r>
            <a:rPr lang="en-US" dirty="0"/>
            <a:t>This action triggers Jenkins to start the CI pipeline.</a:t>
          </a:r>
        </a:p>
      </dgm:t>
    </dgm:pt>
    <dgm:pt modelId="{215D7885-698C-4C8E-B32F-BF63F6EEC8CD}" type="parTrans" cxnId="{F4D72520-E42E-4DC9-93C1-AEF22053FE3A}">
      <dgm:prSet/>
      <dgm:spPr/>
      <dgm:t>
        <a:bodyPr/>
        <a:lstStyle/>
        <a:p>
          <a:endParaRPr lang="en-US"/>
        </a:p>
      </dgm:t>
    </dgm:pt>
    <dgm:pt modelId="{6EF57C9D-1C85-459C-8790-BEF3687D6D3B}" type="sibTrans" cxnId="{F4D72520-E42E-4DC9-93C1-AEF22053FE3A}">
      <dgm:prSet/>
      <dgm:spPr/>
      <dgm:t>
        <a:bodyPr/>
        <a:lstStyle/>
        <a:p>
          <a:endParaRPr lang="en-US"/>
        </a:p>
      </dgm:t>
    </dgm:pt>
    <dgm:pt modelId="{3960EB88-784E-4D29-88CA-C92646919304}" type="pres">
      <dgm:prSet presAssocID="{ED39F445-DE7F-4633-B2FE-E706041BF06E}" presName="linear" presStyleCnt="0">
        <dgm:presLayoutVars>
          <dgm:animLvl val="lvl"/>
          <dgm:resizeHandles val="exact"/>
        </dgm:presLayoutVars>
      </dgm:prSet>
      <dgm:spPr/>
    </dgm:pt>
    <dgm:pt modelId="{07D6CCE9-A36E-4379-9DB3-2D4F6B1BF1A3}" type="pres">
      <dgm:prSet presAssocID="{AA66B3BF-D26B-4105-999E-5C37B108100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D1E03A2-551D-485D-A477-596CE6EB0E3C}" type="pres">
      <dgm:prSet presAssocID="{AA66B3BF-D26B-4105-999E-5C37B108100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1F5203-72E0-4A81-BA0C-E1B7FE1F83BC}" type="presOf" srcId="{5D44F39F-CDD7-4B9C-AAB9-A40E8D688FC5}" destId="{0D1E03A2-551D-485D-A477-596CE6EB0E3C}" srcOrd="0" destOrd="1" presId="urn:microsoft.com/office/officeart/2005/8/layout/vList2"/>
    <dgm:cxn modelId="{F4D72520-E42E-4DC9-93C1-AEF22053FE3A}" srcId="{AA66B3BF-D26B-4105-999E-5C37B1081007}" destId="{FD3F3A03-EFAF-4FF2-9393-82E74EC24D3D}" srcOrd="2" destOrd="0" parTransId="{215D7885-698C-4C8E-B32F-BF63F6EEC8CD}" sibTransId="{6EF57C9D-1C85-459C-8790-BEF3687D6D3B}"/>
    <dgm:cxn modelId="{A004D63B-B02D-4C6B-ACD3-3C22E078870A}" srcId="{AA66B3BF-D26B-4105-999E-5C37B1081007}" destId="{5D44F39F-CDD7-4B9C-AAB9-A40E8D688FC5}" srcOrd="1" destOrd="0" parTransId="{E1677C2E-56E8-4F68-84D6-D3EE6E585C4F}" sibTransId="{E47EBD93-AF35-4EA7-AC70-A666AA2A1C51}"/>
    <dgm:cxn modelId="{97A49C43-0973-4DE4-99D2-B696ED30E703}" type="presOf" srcId="{AA66B3BF-D26B-4105-999E-5C37B1081007}" destId="{07D6CCE9-A36E-4379-9DB3-2D4F6B1BF1A3}" srcOrd="0" destOrd="0" presId="urn:microsoft.com/office/officeart/2005/8/layout/vList2"/>
    <dgm:cxn modelId="{1D1C4865-6677-447A-9201-054B1F141FC0}" srcId="{AA66B3BF-D26B-4105-999E-5C37B1081007}" destId="{FCDC0E19-6D45-4314-995C-A2640811B1CD}" srcOrd="0" destOrd="0" parTransId="{0B5A09BF-3843-4CD0-A299-B60F18D17A74}" sibTransId="{D59C5DB9-8519-4997-8A0C-0881E1E75C2A}"/>
    <dgm:cxn modelId="{3BE4177E-10F2-4ACE-8123-E5A5194E926D}" srcId="{ED39F445-DE7F-4633-B2FE-E706041BF06E}" destId="{AA66B3BF-D26B-4105-999E-5C37B1081007}" srcOrd="0" destOrd="0" parTransId="{14E112F1-523D-47E8-A8BE-3A4AA554713E}" sibTransId="{3CEC1C75-7051-4354-B92E-448D30C94FC7}"/>
    <dgm:cxn modelId="{45E65EAE-A909-402F-88ED-69E7F07EB8AD}" type="presOf" srcId="{FCDC0E19-6D45-4314-995C-A2640811B1CD}" destId="{0D1E03A2-551D-485D-A477-596CE6EB0E3C}" srcOrd="0" destOrd="0" presId="urn:microsoft.com/office/officeart/2005/8/layout/vList2"/>
    <dgm:cxn modelId="{59F3E1B1-0BFD-4FD5-B61E-3303730F1761}" type="presOf" srcId="{ED39F445-DE7F-4633-B2FE-E706041BF06E}" destId="{3960EB88-784E-4D29-88CA-C92646919304}" srcOrd="0" destOrd="0" presId="urn:microsoft.com/office/officeart/2005/8/layout/vList2"/>
    <dgm:cxn modelId="{25B458F5-507C-4BE6-8EDA-A653614AEF8A}" type="presOf" srcId="{FD3F3A03-EFAF-4FF2-9393-82E74EC24D3D}" destId="{0D1E03A2-551D-485D-A477-596CE6EB0E3C}" srcOrd="0" destOrd="2" presId="urn:microsoft.com/office/officeart/2005/8/layout/vList2"/>
    <dgm:cxn modelId="{50984B5C-3592-46C5-A883-A86E5D8EFABE}" type="presParOf" srcId="{3960EB88-784E-4D29-88CA-C92646919304}" destId="{07D6CCE9-A36E-4379-9DB3-2D4F6B1BF1A3}" srcOrd="0" destOrd="0" presId="urn:microsoft.com/office/officeart/2005/8/layout/vList2"/>
    <dgm:cxn modelId="{FCB8C282-59D7-4A53-8C74-65C35D68C20D}" type="presParOf" srcId="{3960EB88-784E-4D29-88CA-C92646919304}" destId="{0D1E03A2-551D-485D-A477-596CE6EB0E3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7FD44-A010-4353-A3AA-90D55B8DD37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386D9E-2532-46CD-8086-EC46EACE4B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After pushing the code to GitHub, Jenkins detects the change.</a:t>
          </a:r>
        </a:p>
      </dgm:t>
    </dgm:pt>
    <dgm:pt modelId="{20A622E0-7AA3-471B-BBD0-A297728C8A94}" type="parTrans" cxnId="{E6CAE587-231D-4EE6-9B26-3B0094D761E2}">
      <dgm:prSet/>
      <dgm:spPr/>
      <dgm:t>
        <a:bodyPr/>
        <a:lstStyle/>
        <a:p>
          <a:endParaRPr lang="en-US"/>
        </a:p>
      </dgm:t>
    </dgm:pt>
    <dgm:pt modelId="{8462BD9B-67B4-48B1-950C-B22AA79F9A50}" type="sibTrans" cxnId="{E6CAE587-231D-4EE6-9B26-3B0094D761E2}">
      <dgm:prSet/>
      <dgm:spPr/>
      <dgm:t>
        <a:bodyPr/>
        <a:lstStyle/>
        <a:p>
          <a:endParaRPr lang="en-US"/>
        </a:p>
      </dgm:t>
    </dgm:pt>
    <dgm:pt modelId="{AAF689F6-194A-4E8B-A533-B1C126F226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Jenkins is configured to check for new commits every 5 minutes.</a:t>
          </a:r>
        </a:p>
      </dgm:t>
    </dgm:pt>
    <dgm:pt modelId="{18951E17-25B7-4D40-8354-8269925523E1}" type="parTrans" cxnId="{FDDE7A01-47D1-4D5E-9D25-4A6E21EB50A6}">
      <dgm:prSet/>
      <dgm:spPr/>
      <dgm:t>
        <a:bodyPr/>
        <a:lstStyle/>
        <a:p>
          <a:endParaRPr lang="en-US"/>
        </a:p>
      </dgm:t>
    </dgm:pt>
    <dgm:pt modelId="{9EC6A03F-0F0C-46F7-9934-225C7C0C3AAE}" type="sibTrans" cxnId="{FDDE7A01-47D1-4D5E-9D25-4A6E21EB50A6}">
      <dgm:prSet/>
      <dgm:spPr/>
      <dgm:t>
        <a:bodyPr/>
        <a:lstStyle/>
        <a:p>
          <a:endParaRPr lang="en-US"/>
        </a:p>
      </dgm:t>
    </dgm:pt>
    <dgm:pt modelId="{D6DBCBBC-9392-4008-862B-1E57813FD8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Jenkins pulls the latest code and prepares to build it automatically.</a:t>
          </a:r>
        </a:p>
      </dgm:t>
    </dgm:pt>
    <dgm:pt modelId="{F9D18E7A-468E-4670-A3DC-381E16DFD44E}" type="parTrans" cxnId="{EA775A40-8D19-4601-BFE4-2D18B7BBA38B}">
      <dgm:prSet/>
      <dgm:spPr/>
      <dgm:t>
        <a:bodyPr/>
        <a:lstStyle/>
        <a:p>
          <a:endParaRPr lang="en-US"/>
        </a:p>
      </dgm:t>
    </dgm:pt>
    <dgm:pt modelId="{3CB4D1BF-AA0A-4E43-BA71-70D53A71FE4A}" type="sibTrans" cxnId="{EA775A40-8D19-4601-BFE4-2D18B7BBA38B}">
      <dgm:prSet/>
      <dgm:spPr/>
      <dgm:t>
        <a:bodyPr/>
        <a:lstStyle/>
        <a:p>
          <a:endParaRPr lang="en-US"/>
        </a:p>
      </dgm:t>
    </dgm:pt>
    <dgm:pt modelId="{437CD554-0F8F-4887-8CD6-BABA81DB8236}" type="pres">
      <dgm:prSet presAssocID="{5F77FD44-A010-4353-A3AA-90D55B8DD37F}" presName="root" presStyleCnt="0">
        <dgm:presLayoutVars>
          <dgm:dir/>
          <dgm:resizeHandles val="exact"/>
        </dgm:presLayoutVars>
      </dgm:prSet>
      <dgm:spPr/>
    </dgm:pt>
    <dgm:pt modelId="{FF0FF51B-A7DB-4212-9989-AC4E1888DE21}" type="pres">
      <dgm:prSet presAssocID="{A3386D9E-2532-46CD-8086-EC46EACE4BF0}" presName="compNode" presStyleCnt="0"/>
      <dgm:spPr/>
    </dgm:pt>
    <dgm:pt modelId="{12A492D9-7CF1-479F-9D21-F4E1CAD5C848}" type="pres">
      <dgm:prSet presAssocID="{A3386D9E-2532-46CD-8086-EC46EACE4B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FA6D630-2D58-4A87-8411-CE27C0865A91}" type="pres">
      <dgm:prSet presAssocID="{A3386D9E-2532-46CD-8086-EC46EACE4BF0}" presName="spaceRect" presStyleCnt="0"/>
      <dgm:spPr/>
    </dgm:pt>
    <dgm:pt modelId="{E60D0F71-26F7-4438-A875-226F903EF865}" type="pres">
      <dgm:prSet presAssocID="{A3386D9E-2532-46CD-8086-EC46EACE4BF0}" presName="textRect" presStyleLbl="revTx" presStyleIdx="0" presStyleCnt="3">
        <dgm:presLayoutVars>
          <dgm:chMax val="1"/>
          <dgm:chPref val="1"/>
        </dgm:presLayoutVars>
      </dgm:prSet>
      <dgm:spPr/>
    </dgm:pt>
    <dgm:pt modelId="{5CFC7E41-77E0-4CDF-B62A-FCA66BAF27B2}" type="pres">
      <dgm:prSet presAssocID="{8462BD9B-67B4-48B1-950C-B22AA79F9A50}" presName="sibTrans" presStyleCnt="0"/>
      <dgm:spPr/>
    </dgm:pt>
    <dgm:pt modelId="{EA80A629-1B10-4485-B906-7E9FF22A2AA0}" type="pres">
      <dgm:prSet presAssocID="{AAF689F6-194A-4E8B-A533-B1C126F226A9}" presName="compNode" presStyleCnt="0"/>
      <dgm:spPr/>
    </dgm:pt>
    <dgm:pt modelId="{4561683B-80FC-494A-8E34-DA5B63EB60DF}" type="pres">
      <dgm:prSet presAssocID="{AAF689F6-194A-4E8B-A533-B1C126F226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8472A5B-AD77-469D-A644-3D64350F282A}" type="pres">
      <dgm:prSet presAssocID="{AAF689F6-194A-4E8B-A533-B1C126F226A9}" presName="spaceRect" presStyleCnt="0"/>
      <dgm:spPr/>
    </dgm:pt>
    <dgm:pt modelId="{C9D01F6E-71E1-4B79-B4DF-9FA699585ABA}" type="pres">
      <dgm:prSet presAssocID="{AAF689F6-194A-4E8B-A533-B1C126F226A9}" presName="textRect" presStyleLbl="revTx" presStyleIdx="1" presStyleCnt="3">
        <dgm:presLayoutVars>
          <dgm:chMax val="1"/>
          <dgm:chPref val="1"/>
        </dgm:presLayoutVars>
      </dgm:prSet>
      <dgm:spPr/>
    </dgm:pt>
    <dgm:pt modelId="{032E1102-56F1-4152-894D-6B2E5355FCBF}" type="pres">
      <dgm:prSet presAssocID="{9EC6A03F-0F0C-46F7-9934-225C7C0C3AAE}" presName="sibTrans" presStyleCnt="0"/>
      <dgm:spPr/>
    </dgm:pt>
    <dgm:pt modelId="{35106331-ADA5-4872-8B31-074C54E32C9F}" type="pres">
      <dgm:prSet presAssocID="{D6DBCBBC-9392-4008-862B-1E57813FD862}" presName="compNode" presStyleCnt="0"/>
      <dgm:spPr/>
    </dgm:pt>
    <dgm:pt modelId="{39D2CA9A-801B-47D3-B194-841A88447E26}" type="pres">
      <dgm:prSet presAssocID="{D6DBCBBC-9392-4008-862B-1E57813FD8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B5C975B-EFA9-4E07-8C83-A691E713A33C}" type="pres">
      <dgm:prSet presAssocID="{D6DBCBBC-9392-4008-862B-1E57813FD862}" presName="spaceRect" presStyleCnt="0"/>
      <dgm:spPr/>
    </dgm:pt>
    <dgm:pt modelId="{DBCCE356-2DF3-4F4D-8B59-C479E838B164}" type="pres">
      <dgm:prSet presAssocID="{D6DBCBBC-9392-4008-862B-1E57813FD86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DDE7A01-47D1-4D5E-9D25-4A6E21EB50A6}" srcId="{5F77FD44-A010-4353-A3AA-90D55B8DD37F}" destId="{AAF689F6-194A-4E8B-A533-B1C126F226A9}" srcOrd="1" destOrd="0" parTransId="{18951E17-25B7-4D40-8354-8269925523E1}" sibTransId="{9EC6A03F-0F0C-46F7-9934-225C7C0C3AAE}"/>
    <dgm:cxn modelId="{EA775A40-8D19-4601-BFE4-2D18B7BBA38B}" srcId="{5F77FD44-A010-4353-A3AA-90D55B8DD37F}" destId="{D6DBCBBC-9392-4008-862B-1E57813FD862}" srcOrd="2" destOrd="0" parTransId="{F9D18E7A-468E-4670-A3DC-381E16DFD44E}" sibTransId="{3CB4D1BF-AA0A-4E43-BA71-70D53A71FE4A}"/>
    <dgm:cxn modelId="{B297F661-87B3-4CA0-B9C5-EC391CA9B2D6}" type="presOf" srcId="{D6DBCBBC-9392-4008-862B-1E57813FD862}" destId="{DBCCE356-2DF3-4F4D-8B59-C479E838B164}" srcOrd="0" destOrd="0" presId="urn:microsoft.com/office/officeart/2018/2/layout/IconLabelList"/>
    <dgm:cxn modelId="{BDC69742-99B1-4DA5-B391-15E45C30C1E2}" type="presOf" srcId="{5F77FD44-A010-4353-A3AA-90D55B8DD37F}" destId="{437CD554-0F8F-4887-8CD6-BABA81DB8236}" srcOrd="0" destOrd="0" presId="urn:microsoft.com/office/officeart/2018/2/layout/IconLabelList"/>
    <dgm:cxn modelId="{077A0B65-C0CD-4E3B-9D57-4648B772849B}" type="presOf" srcId="{A3386D9E-2532-46CD-8086-EC46EACE4BF0}" destId="{E60D0F71-26F7-4438-A875-226F903EF865}" srcOrd="0" destOrd="0" presId="urn:microsoft.com/office/officeart/2018/2/layout/IconLabelList"/>
    <dgm:cxn modelId="{E6CAE587-231D-4EE6-9B26-3B0094D761E2}" srcId="{5F77FD44-A010-4353-A3AA-90D55B8DD37F}" destId="{A3386D9E-2532-46CD-8086-EC46EACE4BF0}" srcOrd="0" destOrd="0" parTransId="{20A622E0-7AA3-471B-BBD0-A297728C8A94}" sibTransId="{8462BD9B-67B4-48B1-950C-B22AA79F9A50}"/>
    <dgm:cxn modelId="{22CA92DF-8438-4C50-8686-4526E34F2503}" type="presOf" srcId="{AAF689F6-194A-4E8B-A533-B1C126F226A9}" destId="{C9D01F6E-71E1-4B79-B4DF-9FA699585ABA}" srcOrd="0" destOrd="0" presId="urn:microsoft.com/office/officeart/2018/2/layout/IconLabelList"/>
    <dgm:cxn modelId="{C62296A8-5339-4C8A-8E92-D9C4D8F1CCE7}" type="presParOf" srcId="{437CD554-0F8F-4887-8CD6-BABA81DB8236}" destId="{FF0FF51B-A7DB-4212-9989-AC4E1888DE21}" srcOrd="0" destOrd="0" presId="urn:microsoft.com/office/officeart/2018/2/layout/IconLabelList"/>
    <dgm:cxn modelId="{2B6E1965-2D9A-4842-9C7E-D925E427856C}" type="presParOf" srcId="{FF0FF51B-A7DB-4212-9989-AC4E1888DE21}" destId="{12A492D9-7CF1-479F-9D21-F4E1CAD5C848}" srcOrd="0" destOrd="0" presId="urn:microsoft.com/office/officeart/2018/2/layout/IconLabelList"/>
    <dgm:cxn modelId="{3A69FDE6-3876-442A-938A-94BCC85FB8EF}" type="presParOf" srcId="{FF0FF51B-A7DB-4212-9989-AC4E1888DE21}" destId="{EFA6D630-2D58-4A87-8411-CE27C0865A91}" srcOrd="1" destOrd="0" presId="urn:microsoft.com/office/officeart/2018/2/layout/IconLabelList"/>
    <dgm:cxn modelId="{09CFB23E-0AE5-4578-A0A9-A550409C5DF8}" type="presParOf" srcId="{FF0FF51B-A7DB-4212-9989-AC4E1888DE21}" destId="{E60D0F71-26F7-4438-A875-226F903EF865}" srcOrd="2" destOrd="0" presId="urn:microsoft.com/office/officeart/2018/2/layout/IconLabelList"/>
    <dgm:cxn modelId="{EBCAA508-2C9F-4A59-AA63-76DAF8CF4F78}" type="presParOf" srcId="{437CD554-0F8F-4887-8CD6-BABA81DB8236}" destId="{5CFC7E41-77E0-4CDF-B62A-FCA66BAF27B2}" srcOrd="1" destOrd="0" presId="urn:microsoft.com/office/officeart/2018/2/layout/IconLabelList"/>
    <dgm:cxn modelId="{BF6C2250-5B85-4192-B683-215CAA2B04D4}" type="presParOf" srcId="{437CD554-0F8F-4887-8CD6-BABA81DB8236}" destId="{EA80A629-1B10-4485-B906-7E9FF22A2AA0}" srcOrd="2" destOrd="0" presId="urn:microsoft.com/office/officeart/2018/2/layout/IconLabelList"/>
    <dgm:cxn modelId="{8FBE565D-ABBE-48DB-A5A7-0E069CA29DB2}" type="presParOf" srcId="{EA80A629-1B10-4485-B906-7E9FF22A2AA0}" destId="{4561683B-80FC-494A-8E34-DA5B63EB60DF}" srcOrd="0" destOrd="0" presId="urn:microsoft.com/office/officeart/2018/2/layout/IconLabelList"/>
    <dgm:cxn modelId="{7AB5133A-736D-4A6C-AA7C-212AE1D9F65C}" type="presParOf" srcId="{EA80A629-1B10-4485-B906-7E9FF22A2AA0}" destId="{28472A5B-AD77-469D-A644-3D64350F282A}" srcOrd="1" destOrd="0" presId="urn:microsoft.com/office/officeart/2018/2/layout/IconLabelList"/>
    <dgm:cxn modelId="{DDA31159-9463-4160-BF35-EEBB427C57F2}" type="presParOf" srcId="{EA80A629-1B10-4485-B906-7E9FF22A2AA0}" destId="{C9D01F6E-71E1-4B79-B4DF-9FA699585ABA}" srcOrd="2" destOrd="0" presId="urn:microsoft.com/office/officeart/2018/2/layout/IconLabelList"/>
    <dgm:cxn modelId="{1ABC6CB7-D6D0-4E75-AA33-7E3A5EC26D56}" type="presParOf" srcId="{437CD554-0F8F-4887-8CD6-BABA81DB8236}" destId="{032E1102-56F1-4152-894D-6B2E5355FCBF}" srcOrd="3" destOrd="0" presId="urn:microsoft.com/office/officeart/2018/2/layout/IconLabelList"/>
    <dgm:cxn modelId="{B2ECD644-3903-4B8B-9BFF-D958A537774A}" type="presParOf" srcId="{437CD554-0F8F-4887-8CD6-BABA81DB8236}" destId="{35106331-ADA5-4872-8B31-074C54E32C9F}" srcOrd="4" destOrd="0" presId="urn:microsoft.com/office/officeart/2018/2/layout/IconLabelList"/>
    <dgm:cxn modelId="{7EFA5A7A-C002-4C11-ACE2-AB4069E61E57}" type="presParOf" srcId="{35106331-ADA5-4872-8B31-074C54E32C9F}" destId="{39D2CA9A-801B-47D3-B194-841A88447E26}" srcOrd="0" destOrd="0" presId="urn:microsoft.com/office/officeart/2018/2/layout/IconLabelList"/>
    <dgm:cxn modelId="{48F44990-D335-437D-9070-27135C947444}" type="presParOf" srcId="{35106331-ADA5-4872-8B31-074C54E32C9F}" destId="{7B5C975B-EFA9-4E07-8C83-A691E713A33C}" srcOrd="1" destOrd="0" presId="urn:microsoft.com/office/officeart/2018/2/layout/IconLabelList"/>
    <dgm:cxn modelId="{2E189C63-35DF-4D98-8BF7-60E43BD24F8D}" type="presParOf" srcId="{35106331-ADA5-4872-8B31-074C54E32C9F}" destId="{DBCCE356-2DF3-4F4D-8B59-C479E838B1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8F1E67-3DFB-442D-A29B-0BD9F178B24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A8E49BF-5DBE-4056-8994-8EC9746E2532}">
      <dgm:prSet/>
      <dgm:spPr/>
      <dgm:t>
        <a:bodyPr/>
        <a:lstStyle/>
        <a:p>
          <a:r>
            <a:rPr lang="en-US"/>
            <a:t>Once the tests are run, SonarQube performs static code analysis:</a:t>
          </a:r>
        </a:p>
      </dgm:t>
    </dgm:pt>
    <dgm:pt modelId="{48CF55FA-622E-432A-8093-57B3B533CE43}" type="parTrans" cxnId="{8E47CA2B-27EB-4F6E-A7E4-440553997E92}">
      <dgm:prSet/>
      <dgm:spPr/>
      <dgm:t>
        <a:bodyPr/>
        <a:lstStyle/>
        <a:p>
          <a:endParaRPr lang="en-US"/>
        </a:p>
      </dgm:t>
    </dgm:pt>
    <dgm:pt modelId="{BD678C47-86EE-4A61-BA2F-0679C1326B5D}" type="sibTrans" cxnId="{8E47CA2B-27EB-4F6E-A7E4-440553997E92}">
      <dgm:prSet/>
      <dgm:spPr/>
      <dgm:t>
        <a:bodyPr/>
        <a:lstStyle/>
        <a:p>
          <a:endParaRPr lang="en-US"/>
        </a:p>
      </dgm:t>
    </dgm:pt>
    <dgm:pt modelId="{D8EF5532-5783-401A-9FC1-85D0F85147E1}">
      <dgm:prSet/>
      <dgm:spPr/>
      <dgm:t>
        <a:bodyPr/>
        <a:lstStyle/>
        <a:p>
          <a:r>
            <a:rPr lang="en-US"/>
            <a:t>SonarQube checks the code for bugs, vulnerabilities, and code smells.</a:t>
          </a:r>
        </a:p>
      </dgm:t>
    </dgm:pt>
    <dgm:pt modelId="{5BC12A3C-A07B-404C-AC08-CBD7FC57086D}" type="parTrans" cxnId="{506CE9FB-4F0F-4CD8-A725-5C1F23CA9627}">
      <dgm:prSet/>
      <dgm:spPr/>
      <dgm:t>
        <a:bodyPr/>
        <a:lstStyle/>
        <a:p>
          <a:endParaRPr lang="en-US"/>
        </a:p>
      </dgm:t>
    </dgm:pt>
    <dgm:pt modelId="{A83BB0C2-8A4B-42F2-84A6-F39AFEAB8DDF}" type="sibTrans" cxnId="{506CE9FB-4F0F-4CD8-A725-5C1F23CA9627}">
      <dgm:prSet/>
      <dgm:spPr/>
      <dgm:t>
        <a:bodyPr/>
        <a:lstStyle/>
        <a:p>
          <a:endParaRPr lang="en-US"/>
        </a:p>
      </dgm:t>
    </dgm:pt>
    <dgm:pt modelId="{528164E6-CD49-421F-920D-4F6094D4CC7E}">
      <dgm:prSet/>
      <dgm:spPr/>
      <dgm:t>
        <a:bodyPr/>
        <a:lstStyle/>
        <a:p>
          <a:r>
            <a:rPr lang="en-US"/>
            <a:t>The results are displayed in SonarQube's dashboard for review.</a:t>
          </a:r>
        </a:p>
      </dgm:t>
    </dgm:pt>
    <dgm:pt modelId="{917EA6FB-9734-40E7-AE86-5E997C6AA7C9}" type="parTrans" cxnId="{7F63C095-4921-4F7D-9127-4083ABF55281}">
      <dgm:prSet/>
      <dgm:spPr/>
      <dgm:t>
        <a:bodyPr/>
        <a:lstStyle/>
        <a:p>
          <a:endParaRPr lang="en-US"/>
        </a:p>
      </dgm:t>
    </dgm:pt>
    <dgm:pt modelId="{4127FE35-BCD7-41B3-A6B1-F4DD1821FD37}" type="sibTrans" cxnId="{7F63C095-4921-4F7D-9127-4083ABF55281}">
      <dgm:prSet/>
      <dgm:spPr/>
      <dgm:t>
        <a:bodyPr/>
        <a:lstStyle/>
        <a:p>
          <a:endParaRPr lang="en-US"/>
        </a:p>
      </dgm:t>
    </dgm:pt>
    <dgm:pt modelId="{539B21C1-A588-4B5C-AC52-5A8B3AADA565}" type="pres">
      <dgm:prSet presAssocID="{138F1E67-3DFB-442D-A29B-0BD9F178B249}" presName="root" presStyleCnt="0">
        <dgm:presLayoutVars>
          <dgm:dir/>
          <dgm:resizeHandles val="exact"/>
        </dgm:presLayoutVars>
      </dgm:prSet>
      <dgm:spPr/>
    </dgm:pt>
    <dgm:pt modelId="{1B3D590B-010C-407A-B8A6-B49715EA4C1B}" type="pres">
      <dgm:prSet presAssocID="{0A8E49BF-5DBE-4056-8994-8EC9746E2532}" presName="compNode" presStyleCnt="0"/>
      <dgm:spPr/>
    </dgm:pt>
    <dgm:pt modelId="{EE2778C6-5E8E-4421-8356-A1B669DF10A2}" type="pres">
      <dgm:prSet presAssocID="{0A8E49BF-5DBE-4056-8994-8EC9746E25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C6B5B80-6696-45C4-81D4-ACD9DFE556EE}" type="pres">
      <dgm:prSet presAssocID="{0A8E49BF-5DBE-4056-8994-8EC9746E2532}" presName="spaceRect" presStyleCnt="0"/>
      <dgm:spPr/>
    </dgm:pt>
    <dgm:pt modelId="{AA36405C-8C56-406F-85F1-54CFB06B9D2D}" type="pres">
      <dgm:prSet presAssocID="{0A8E49BF-5DBE-4056-8994-8EC9746E2532}" presName="textRect" presStyleLbl="revTx" presStyleIdx="0" presStyleCnt="3">
        <dgm:presLayoutVars>
          <dgm:chMax val="1"/>
          <dgm:chPref val="1"/>
        </dgm:presLayoutVars>
      </dgm:prSet>
      <dgm:spPr/>
    </dgm:pt>
    <dgm:pt modelId="{147A4A1A-36EA-4DF9-BB4C-E8B8EE5EF965}" type="pres">
      <dgm:prSet presAssocID="{BD678C47-86EE-4A61-BA2F-0679C1326B5D}" presName="sibTrans" presStyleCnt="0"/>
      <dgm:spPr/>
    </dgm:pt>
    <dgm:pt modelId="{F83FFD4F-D9E6-4E46-94F7-2721334A08C4}" type="pres">
      <dgm:prSet presAssocID="{D8EF5532-5783-401A-9FC1-85D0F85147E1}" presName="compNode" presStyleCnt="0"/>
      <dgm:spPr/>
    </dgm:pt>
    <dgm:pt modelId="{331E9143-4407-4485-9805-68BE190F2E68}" type="pres">
      <dgm:prSet presAssocID="{D8EF5532-5783-401A-9FC1-85D0F85147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dy bug"/>
        </a:ext>
      </dgm:extLst>
    </dgm:pt>
    <dgm:pt modelId="{EFB72231-81E5-4A3E-B8AB-3EFE72642BBA}" type="pres">
      <dgm:prSet presAssocID="{D8EF5532-5783-401A-9FC1-85D0F85147E1}" presName="spaceRect" presStyleCnt="0"/>
      <dgm:spPr/>
    </dgm:pt>
    <dgm:pt modelId="{672A6457-F91B-4109-AC12-BD040FC41686}" type="pres">
      <dgm:prSet presAssocID="{D8EF5532-5783-401A-9FC1-85D0F85147E1}" presName="textRect" presStyleLbl="revTx" presStyleIdx="1" presStyleCnt="3">
        <dgm:presLayoutVars>
          <dgm:chMax val="1"/>
          <dgm:chPref val="1"/>
        </dgm:presLayoutVars>
      </dgm:prSet>
      <dgm:spPr/>
    </dgm:pt>
    <dgm:pt modelId="{8E00239C-6A86-4380-970A-1B06DFF7F6C5}" type="pres">
      <dgm:prSet presAssocID="{A83BB0C2-8A4B-42F2-84A6-F39AFEAB8DDF}" presName="sibTrans" presStyleCnt="0"/>
      <dgm:spPr/>
    </dgm:pt>
    <dgm:pt modelId="{0F67D6A4-4A58-4482-9E83-2A4CBCCC6AF1}" type="pres">
      <dgm:prSet presAssocID="{528164E6-CD49-421F-920D-4F6094D4CC7E}" presName="compNode" presStyleCnt="0"/>
      <dgm:spPr/>
    </dgm:pt>
    <dgm:pt modelId="{17878C7F-BC0E-40BE-AE32-6369B9DEEDB9}" type="pres">
      <dgm:prSet presAssocID="{528164E6-CD49-421F-920D-4F6094D4CC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1B993340-1994-45AF-8DC3-561FAC2636BF}" type="pres">
      <dgm:prSet presAssocID="{528164E6-CD49-421F-920D-4F6094D4CC7E}" presName="spaceRect" presStyleCnt="0"/>
      <dgm:spPr/>
    </dgm:pt>
    <dgm:pt modelId="{E847D619-9EDB-4C3E-B99E-FD63DE72426F}" type="pres">
      <dgm:prSet presAssocID="{528164E6-CD49-421F-920D-4F6094D4CC7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335AA04-276C-4E80-BEB9-DE7218C23679}" type="presOf" srcId="{D8EF5532-5783-401A-9FC1-85D0F85147E1}" destId="{672A6457-F91B-4109-AC12-BD040FC41686}" srcOrd="0" destOrd="0" presId="urn:microsoft.com/office/officeart/2018/2/layout/IconLabelList"/>
    <dgm:cxn modelId="{14B2FE18-C3D9-4490-AF34-04620EE27A97}" type="presOf" srcId="{138F1E67-3DFB-442D-A29B-0BD9F178B249}" destId="{539B21C1-A588-4B5C-AC52-5A8B3AADA565}" srcOrd="0" destOrd="0" presId="urn:microsoft.com/office/officeart/2018/2/layout/IconLabelList"/>
    <dgm:cxn modelId="{8E47CA2B-27EB-4F6E-A7E4-440553997E92}" srcId="{138F1E67-3DFB-442D-A29B-0BD9F178B249}" destId="{0A8E49BF-5DBE-4056-8994-8EC9746E2532}" srcOrd="0" destOrd="0" parTransId="{48CF55FA-622E-432A-8093-57B3B533CE43}" sibTransId="{BD678C47-86EE-4A61-BA2F-0679C1326B5D}"/>
    <dgm:cxn modelId="{D090338B-352B-414B-B07C-C7FE17DA617D}" type="presOf" srcId="{0A8E49BF-5DBE-4056-8994-8EC9746E2532}" destId="{AA36405C-8C56-406F-85F1-54CFB06B9D2D}" srcOrd="0" destOrd="0" presId="urn:microsoft.com/office/officeart/2018/2/layout/IconLabelList"/>
    <dgm:cxn modelId="{7F63C095-4921-4F7D-9127-4083ABF55281}" srcId="{138F1E67-3DFB-442D-A29B-0BD9F178B249}" destId="{528164E6-CD49-421F-920D-4F6094D4CC7E}" srcOrd="2" destOrd="0" parTransId="{917EA6FB-9734-40E7-AE86-5E997C6AA7C9}" sibTransId="{4127FE35-BCD7-41B3-A6B1-F4DD1821FD37}"/>
    <dgm:cxn modelId="{5F2507D3-2EF4-411B-AD25-834CD2EBBE62}" type="presOf" srcId="{528164E6-CD49-421F-920D-4F6094D4CC7E}" destId="{E847D619-9EDB-4C3E-B99E-FD63DE72426F}" srcOrd="0" destOrd="0" presId="urn:microsoft.com/office/officeart/2018/2/layout/IconLabelList"/>
    <dgm:cxn modelId="{506CE9FB-4F0F-4CD8-A725-5C1F23CA9627}" srcId="{138F1E67-3DFB-442D-A29B-0BD9F178B249}" destId="{D8EF5532-5783-401A-9FC1-85D0F85147E1}" srcOrd="1" destOrd="0" parTransId="{5BC12A3C-A07B-404C-AC08-CBD7FC57086D}" sibTransId="{A83BB0C2-8A4B-42F2-84A6-F39AFEAB8DDF}"/>
    <dgm:cxn modelId="{6D74A5C2-C2FF-4E2D-B945-501BDFA4AB06}" type="presParOf" srcId="{539B21C1-A588-4B5C-AC52-5A8B3AADA565}" destId="{1B3D590B-010C-407A-B8A6-B49715EA4C1B}" srcOrd="0" destOrd="0" presId="urn:microsoft.com/office/officeart/2018/2/layout/IconLabelList"/>
    <dgm:cxn modelId="{3F34F74A-B231-4612-85DA-0C529E97716A}" type="presParOf" srcId="{1B3D590B-010C-407A-B8A6-B49715EA4C1B}" destId="{EE2778C6-5E8E-4421-8356-A1B669DF10A2}" srcOrd="0" destOrd="0" presId="urn:microsoft.com/office/officeart/2018/2/layout/IconLabelList"/>
    <dgm:cxn modelId="{AA1AE20F-19F7-470F-99B9-ED1ED73E3285}" type="presParOf" srcId="{1B3D590B-010C-407A-B8A6-B49715EA4C1B}" destId="{0C6B5B80-6696-45C4-81D4-ACD9DFE556EE}" srcOrd="1" destOrd="0" presId="urn:microsoft.com/office/officeart/2018/2/layout/IconLabelList"/>
    <dgm:cxn modelId="{290A9C29-67EB-45C1-AD68-87B5F9CFCC77}" type="presParOf" srcId="{1B3D590B-010C-407A-B8A6-B49715EA4C1B}" destId="{AA36405C-8C56-406F-85F1-54CFB06B9D2D}" srcOrd="2" destOrd="0" presId="urn:microsoft.com/office/officeart/2018/2/layout/IconLabelList"/>
    <dgm:cxn modelId="{E158902D-C9B3-40E0-BC8B-7FF5FF8B1843}" type="presParOf" srcId="{539B21C1-A588-4B5C-AC52-5A8B3AADA565}" destId="{147A4A1A-36EA-4DF9-BB4C-E8B8EE5EF965}" srcOrd="1" destOrd="0" presId="urn:microsoft.com/office/officeart/2018/2/layout/IconLabelList"/>
    <dgm:cxn modelId="{50D7C555-EF9A-4A48-BD88-9517989F9040}" type="presParOf" srcId="{539B21C1-A588-4B5C-AC52-5A8B3AADA565}" destId="{F83FFD4F-D9E6-4E46-94F7-2721334A08C4}" srcOrd="2" destOrd="0" presId="urn:microsoft.com/office/officeart/2018/2/layout/IconLabelList"/>
    <dgm:cxn modelId="{884F9384-7FE9-44C8-9627-DAE005063F54}" type="presParOf" srcId="{F83FFD4F-D9E6-4E46-94F7-2721334A08C4}" destId="{331E9143-4407-4485-9805-68BE190F2E68}" srcOrd="0" destOrd="0" presId="urn:microsoft.com/office/officeart/2018/2/layout/IconLabelList"/>
    <dgm:cxn modelId="{C18210B6-FE37-46D3-AE64-A4D5F3ECF357}" type="presParOf" srcId="{F83FFD4F-D9E6-4E46-94F7-2721334A08C4}" destId="{EFB72231-81E5-4A3E-B8AB-3EFE72642BBA}" srcOrd="1" destOrd="0" presId="urn:microsoft.com/office/officeart/2018/2/layout/IconLabelList"/>
    <dgm:cxn modelId="{4A97F8AC-B521-441B-B2FC-591676DDD80A}" type="presParOf" srcId="{F83FFD4F-D9E6-4E46-94F7-2721334A08C4}" destId="{672A6457-F91B-4109-AC12-BD040FC41686}" srcOrd="2" destOrd="0" presId="urn:microsoft.com/office/officeart/2018/2/layout/IconLabelList"/>
    <dgm:cxn modelId="{2464E43B-956E-4CFA-9EAF-091A0D90D28B}" type="presParOf" srcId="{539B21C1-A588-4B5C-AC52-5A8B3AADA565}" destId="{8E00239C-6A86-4380-970A-1B06DFF7F6C5}" srcOrd="3" destOrd="0" presId="urn:microsoft.com/office/officeart/2018/2/layout/IconLabelList"/>
    <dgm:cxn modelId="{CB4010FD-3CE5-4D1B-A746-B1613D3B6105}" type="presParOf" srcId="{539B21C1-A588-4B5C-AC52-5A8B3AADA565}" destId="{0F67D6A4-4A58-4482-9E83-2A4CBCCC6AF1}" srcOrd="4" destOrd="0" presId="urn:microsoft.com/office/officeart/2018/2/layout/IconLabelList"/>
    <dgm:cxn modelId="{0AE6A4A0-3F29-47F1-BBAD-66BF071A8A34}" type="presParOf" srcId="{0F67D6A4-4A58-4482-9E83-2A4CBCCC6AF1}" destId="{17878C7F-BC0E-40BE-AE32-6369B9DEEDB9}" srcOrd="0" destOrd="0" presId="urn:microsoft.com/office/officeart/2018/2/layout/IconLabelList"/>
    <dgm:cxn modelId="{4A125318-2709-4286-9805-9D5E8BD24341}" type="presParOf" srcId="{0F67D6A4-4A58-4482-9E83-2A4CBCCC6AF1}" destId="{1B993340-1994-45AF-8DC3-561FAC2636BF}" srcOrd="1" destOrd="0" presId="urn:microsoft.com/office/officeart/2018/2/layout/IconLabelList"/>
    <dgm:cxn modelId="{828766F8-DDDD-4BB3-8A05-7D10238D8CD3}" type="presParOf" srcId="{0F67D6A4-4A58-4482-9E83-2A4CBCCC6AF1}" destId="{E847D619-9EDB-4C3E-B99E-FD63DE72426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872024-0BB8-48A8-BF03-CBEDB56116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73864AD-565A-484E-9EF4-E6F17C9152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Jenkins provides the final output:</a:t>
          </a:r>
        </a:p>
      </dgm:t>
    </dgm:pt>
    <dgm:pt modelId="{9A8D203B-D96C-4715-8A9E-7C68C6A62C29}" type="parTrans" cxnId="{0FE89083-5DF3-404E-B0C3-33E21EC2D66C}">
      <dgm:prSet/>
      <dgm:spPr/>
      <dgm:t>
        <a:bodyPr/>
        <a:lstStyle/>
        <a:p>
          <a:endParaRPr lang="en-US"/>
        </a:p>
      </dgm:t>
    </dgm:pt>
    <dgm:pt modelId="{D054F7D6-1E8F-4906-AF9A-F9213E15D61F}" type="sibTrans" cxnId="{0FE89083-5DF3-404E-B0C3-33E21EC2D66C}">
      <dgm:prSet/>
      <dgm:spPr/>
      <dgm:t>
        <a:bodyPr/>
        <a:lstStyle/>
        <a:p>
          <a:endParaRPr lang="en-US"/>
        </a:p>
      </dgm:t>
    </dgm:pt>
    <dgm:pt modelId="{3E82EC93-E85D-484D-B4BA-7BC996A5A2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If tests pass and SonarQube analysis is successful, Jenkins marks the build as **SUCCESS**.</a:t>
          </a:r>
        </a:p>
      </dgm:t>
    </dgm:pt>
    <dgm:pt modelId="{5E8A4428-96AB-4882-B2B7-AC2F8E4FEB99}" type="parTrans" cxnId="{B754D9AB-76FE-4D25-AF84-69E120E43796}">
      <dgm:prSet/>
      <dgm:spPr/>
      <dgm:t>
        <a:bodyPr/>
        <a:lstStyle/>
        <a:p>
          <a:endParaRPr lang="en-US"/>
        </a:p>
      </dgm:t>
    </dgm:pt>
    <dgm:pt modelId="{AFB539F2-251B-428B-B194-792FEC0F9733}" type="sibTrans" cxnId="{B754D9AB-76FE-4D25-AF84-69E120E43796}">
      <dgm:prSet/>
      <dgm:spPr/>
      <dgm:t>
        <a:bodyPr/>
        <a:lstStyle/>
        <a:p>
          <a:endParaRPr lang="en-US"/>
        </a:p>
      </dgm:t>
    </dgm:pt>
    <dgm:pt modelId="{5177E29D-12A1-4DC4-AC50-58141B729D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If there are issues, Jenkins will indicate a build failure.</a:t>
          </a:r>
        </a:p>
      </dgm:t>
    </dgm:pt>
    <dgm:pt modelId="{37B3A925-2FF3-4FB6-9058-3995F2C77F1D}" type="parTrans" cxnId="{39852C4E-8800-4691-9781-48BFECCDF72A}">
      <dgm:prSet/>
      <dgm:spPr/>
      <dgm:t>
        <a:bodyPr/>
        <a:lstStyle/>
        <a:p>
          <a:endParaRPr lang="en-US"/>
        </a:p>
      </dgm:t>
    </dgm:pt>
    <dgm:pt modelId="{2DBCBFDE-7DFE-4F2D-8A6C-F7C461BF8E74}" type="sibTrans" cxnId="{39852C4E-8800-4691-9781-48BFECCDF72A}">
      <dgm:prSet/>
      <dgm:spPr/>
      <dgm:t>
        <a:bodyPr/>
        <a:lstStyle/>
        <a:p>
          <a:endParaRPr lang="en-US"/>
        </a:p>
      </dgm:t>
    </dgm:pt>
    <dgm:pt modelId="{E362B900-3842-4612-80DF-4875F4196F04}" type="pres">
      <dgm:prSet presAssocID="{6D872024-0BB8-48A8-BF03-CBEDB5611682}" presName="root" presStyleCnt="0">
        <dgm:presLayoutVars>
          <dgm:dir/>
          <dgm:resizeHandles val="exact"/>
        </dgm:presLayoutVars>
      </dgm:prSet>
      <dgm:spPr/>
    </dgm:pt>
    <dgm:pt modelId="{91225CD4-A8CC-4F24-A3D7-BAB9A60C821C}" type="pres">
      <dgm:prSet presAssocID="{273864AD-565A-484E-9EF4-E6F17C9152BD}" presName="compNode" presStyleCnt="0"/>
      <dgm:spPr/>
    </dgm:pt>
    <dgm:pt modelId="{B692B85B-5678-4364-BF17-84AB0E117AC3}" type="pres">
      <dgm:prSet presAssocID="{273864AD-565A-484E-9EF4-E6F17C9152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9BBCF87-C9B5-4B99-B8AA-8A0732CAC701}" type="pres">
      <dgm:prSet presAssocID="{273864AD-565A-484E-9EF4-E6F17C9152BD}" presName="spaceRect" presStyleCnt="0"/>
      <dgm:spPr/>
    </dgm:pt>
    <dgm:pt modelId="{1C5ACB84-5410-407A-B038-840FA3CF1B6E}" type="pres">
      <dgm:prSet presAssocID="{273864AD-565A-484E-9EF4-E6F17C9152BD}" presName="textRect" presStyleLbl="revTx" presStyleIdx="0" presStyleCnt="3">
        <dgm:presLayoutVars>
          <dgm:chMax val="1"/>
          <dgm:chPref val="1"/>
        </dgm:presLayoutVars>
      </dgm:prSet>
      <dgm:spPr/>
    </dgm:pt>
    <dgm:pt modelId="{28AA047A-CF00-489E-A9EA-75B5D9A62257}" type="pres">
      <dgm:prSet presAssocID="{D054F7D6-1E8F-4906-AF9A-F9213E15D61F}" presName="sibTrans" presStyleCnt="0"/>
      <dgm:spPr/>
    </dgm:pt>
    <dgm:pt modelId="{65442790-9445-45F4-BBB5-09FE22FAA2B5}" type="pres">
      <dgm:prSet presAssocID="{3E82EC93-E85D-484D-B4BA-7BC996A5A2EB}" presName="compNode" presStyleCnt="0"/>
      <dgm:spPr/>
    </dgm:pt>
    <dgm:pt modelId="{6FE31D77-13A6-4FFB-9772-82E1C90A3BC6}" type="pres">
      <dgm:prSet presAssocID="{3E82EC93-E85D-484D-B4BA-7BC996A5A2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ing Hands"/>
        </a:ext>
      </dgm:extLst>
    </dgm:pt>
    <dgm:pt modelId="{F59963BC-6C11-41F6-B289-36D2F65D43F1}" type="pres">
      <dgm:prSet presAssocID="{3E82EC93-E85D-484D-B4BA-7BC996A5A2EB}" presName="spaceRect" presStyleCnt="0"/>
      <dgm:spPr/>
    </dgm:pt>
    <dgm:pt modelId="{FDECAD1B-6F7E-4DE3-9107-A50CA0D86B6B}" type="pres">
      <dgm:prSet presAssocID="{3E82EC93-E85D-484D-B4BA-7BC996A5A2EB}" presName="textRect" presStyleLbl="revTx" presStyleIdx="1" presStyleCnt="3">
        <dgm:presLayoutVars>
          <dgm:chMax val="1"/>
          <dgm:chPref val="1"/>
        </dgm:presLayoutVars>
      </dgm:prSet>
      <dgm:spPr/>
    </dgm:pt>
    <dgm:pt modelId="{D75E6D0B-78ED-42CC-9132-5908EEA1A401}" type="pres">
      <dgm:prSet presAssocID="{AFB539F2-251B-428B-B194-792FEC0F9733}" presName="sibTrans" presStyleCnt="0"/>
      <dgm:spPr/>
    </dgm:pt>
    <dgm:pt modelId="{78DCD958-890C-46A3-A3E7-FECD8611D522}" type="pres">
      <dgm:prSet presAssocID="{5177E29D-12A1-4DC4-AC50-58141B729D57}" presName="compNode" presStyleCnt="0"/>
      <dgm:spPr/>
    </dgm:pt>
    <dgm:pt modelId="{258A4D6A-8CC6-454B-B02E-C1C1F07954AC}" type="pres">
      <dgm:prSet presAssocID="{5177E29D-12A1-4DC4-AC50-58141B729D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works"/>
        </a:ext>
      </dgm:extLst>
    </dgm:pt>
    <dgm:pt modelId="{258CC0F4-0024-4FFC-A667-F3BE15FDE2EF}" type="pres">
      <dgm:prSet presAssocID="{5177E29D-12A1-4DC4-AC50-58141B729D57}" presName="spaceRect" presStyleCnt="0"/>
      <dgm:spPr/>
    </dgm:pt>
    <dgm:pt modelId="{1264C8F8-E9BE-4826-BB4D-CAE2831A5C2F}" type="pres">
      <dgm:prSet presAssocID="{5177E29D-12A1-4DC4-AC50-58141B729D5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7EBD600-1A6F-4839-9466-1AB96D68F437}" type="presOf" srcId="{6D872024-0BB8-48A8-BF03-CBEDB5611682}" destId="{E362B900-3842-4612-80DF-4875F4196F04}" srcOrd="0" destOrd="0" presId="urn:microsoft.com/office/officeart/2018/2/layout/IconLabelList"/>
    <dgm:cxn modelId="{39852C4E-8800-4691-9781-48BFECCDF72A}" srcId="{6D872024-0BB8-48A8-BF03-CBEDB5611682}" destId="{5177E29D-12A1-4DC4-AC50-58141B729D57}" srcOrd="2" destOrd="0" parTransId="{37B3A925-2FF3-4FB6-9058-3995F2C77F1D}" sibTransId="{2DBCBFDE-7DFE-4F2D-8A6C-F7C461BF8E74}"/>
    <dgm:cxn modelId="{9D694379-76CE-4C45-97B9-FDE771871771}" type="presOf" srcId="{3E82EC93-E85D-484D-B4BA-7BC996A5A2EB}" destId="{FDECAD1B-6F7E-4DE3-9107-A50CA0D86B6B}" srcOrd="0" destOrd="0" presId="urn:microsoft.com/office/officeart/2018/2/layout/IconLabelList"/>
    <dgm:cxn modelId="{0FE89083-5DF3-404E-B0C3-33E21EC2D66C}" srcId="{6D872024-0BB8-48A8-BF03-CBEDB5611682}" destId="{273864AD-565A-484E-9EF4-E6F17C9152BD}" srcOrd="0" destOrd="0" parTransId="{9A8D203B-D96C-4715-8A9E-7C68C6A62C29}" sibTransId="{D054F7D6-1E8F-4906-AF9A-F9213E15D61F}"/>
    <dgm:cxn modelId="{311B90A9-A76F-4D64-B68D-8678F8D8C9B2}" type="presOf" srcId="{273864AD-565A-484E-9EF4-E6F17C9152BD}" destId="{1C5ACB84-5410-407A-B038-840FA3CF1B6E}" srcOrd="0" destOrd="0" presId="urn:microsoft.com/office/officeart/2018/2/layout/IconLabelList"/>
    <dgm:cxn modelId="{B754D9AB-76FE-4D25-AF84-69E120E43796}" srcId="{6D872024-0BB8-48A8-BF03-CBEDB5611682}" destId="{3E82EC93-E85D-484D-B4BA-7BC996A5A2EB}" srcOrd="1" destOrd="0" parTransId="{5E8A4428-96AB-4882-B2B7-AC2F8E4FEB99}" sibTransId="{AFB539F2-251B-428B-B194-792FEC0F9733}"/>
    <dgm:cxn modelId="{78E2A3B2-80C9-439D-8372-4AC5E5346564}" type="presOf" srcId="{5177E29D-12A1-4DC4-AC50-58141B729D57}" destId="{1264C8F8-E9BE-4826-BB4D-CAE2831A5C2F}" srcOrd="0" destOrd="0" presId="urn:microsoft.com/office/officeart/2018/2/layout/IconLabelList"/>
    <dgm:cxn modelId="{7B51C963-D862-4F1E-BC4F-043B082F24F6}" type="presParOf" srcId="{E362B900-3842-4612-80DF-4875F4196F04}" destId="{91225CD4-A8CC-4F24-A3D7-BAB9A60C821C}" srcOrd="0" destOrd="0" presId="urn:microsoft.com/office/officeart/2018/2/layout/IconLabelList"/>
    <dgm:cxn modelId="{34CA99C9-C2A6-4E80-8730-16523B336B51}" type="presParOf" srcId="{91225CD4-A8CC-4F24-A3D7-BAB9A60C821C}" destId="{B692B85B-5678-4364-BF17-84AB0E117AC3}" srcOrd="0" destOrd="0" presId="urn:microsoft.com/office/officeart/2018/2/layout/IconLabelList"/>
    <dgm:cxn modelId="{82F55DE9-888E-43D7-8FBC-34E1D4313BAB}" type="presParOf" srcId="{91225CD4-A8CC-4F24-A3D7-BAB9A60C821C}" destId="{19BBCF87-C9B5-4B99-B8AA-8A0732CAC701}" srcOrd="1" destOrd="0" presId="urn:microsoft.com/office/officeart/2018/2/layout/IconLabelList"/>
    <dgm:cxn modelId="{819035D8-9C8A-4CC6-9D74-45DB71BD923B}" type="presParOf" srcId="{91225CD4-A8CC-4F24-A3D7-BAB9A60C821C}" destId="{1C5ACB84-5410-407A-B038-840FA3CF1B6E}" srcOrd="2" destOrd="0" presId="urn:microsoft.com/office/officeart/2018/2/layout/IconLabelList"/>
    <dgm:cxn modelId="{A3078FAF-0C05-4FB1-BB57-242D16EB6226}" type="presParOf" srcId="{E362B900-3842-4612-80DF-4875F4196F04}" destId="{28AA047A-CF00-489E-A9EA-75B5D9A62257}" srcOrd="1" destOrd="0" presId="urn:microsoft.com/office/officeart/2018/2/layout/IconLabelList"/>
    <dgm:cxn modelId="{BC540D81-3892-4A99-BE4A-C73BB7F2E944}" type="presParOf" srcId="{E362B900-3842-4612-80DF-4875F4196F04}" destId="{65442790-9445-45F4-BBB5-09FE22FAA2B5}" srcOrd="2" destOrd="0" presId="urn:microsoft.com/office/officeart/2018/2/layout/IconLabelList"/>
    <dgm:cxn modelId="{94E2D329-AE8C-4F9A-9A5D-61062F05ACC2}" type="presParOf" srcId="{65442790-9445-45F4-BBB5-09FE22FAA2B5}" destId="{6FE31D77-13A6-4FFB-9772-82E1C90A3BC6}" srcOrd="0" destOrd="0" presId="urn:microsoft.com/office/officeart/2018/2/layout/IconLabelList"/>
    <dgm:cxn modelId="{C0214E48-1016-4B09-AC71-4DD35284C687}" type="presParOf" srcId="{65442790-9445-45F4-BBB5-09FE22FAA2B5}" destId="{F59963BC-6C11-41F6-B289-36D2F65D43F1}" srcOrd="1" destOrd="0" presId="urn:microsoft.com/office/officeart/2018/2/layout/IconLabelList"/>
    <dgm:cxn modelId="{9860A823-B167-4F41-A562-E457065358B7}" type="presParOf" srcId="{65442790-9445-45F4-BBB5-09FE22FAA2B5}" destId="{FDECAD1B-6F7E-4DE3-9107-A50CA0D86B6B}" srcOrd="2" destOrd="0" presId="urn:microsoft.com/office/officeart/2018/2/layout/IconLabelList"/>
    <dgm:cxn modelId="{BFF2012B-FED1-40CC-8AC8-3C242A9DDB72}" type="presParOf" srcId="{E362B900-3842-4612-80DF-4875F4196F04}" destId="{D75E6D0B-78ED-42CC-9132-5908EEA1A401}" srcOrd="3" destOrd="0" presId="urn:microsoft.com/office/officeart/2018/2/layout/IconLabelList"/>
    <dgm:cxn modelId="{71372447-24CD-4038-B418-47719FD83445}" type="presParOf" srcId="{E362B900-3842-4612-80DF-4875F4196F04}" destId="{78DCD958-890C-46A3-A3E7-FECD8611D522}" srcOrd="4" destOrd="0" presId="urn:microsoft.com/office/officeart/2018/2/layout/IconLabelList"/>
    <dgm:cxn modelId="{30132F38-1329-47A1-BF9A-1EDD9DE1CB06}" type="presParOf" srcId="{78DCD958-890C-46A3-A3E7-FECD8611D522}" destId="{258A4D6A-8CC6-454B-B02E-C1C1F07954AC}" srcOrd="0" destOrd="0" presId="urn:microsoft.com/office/officeart/2018/2/layout/IconLabelList"/>
    <dgm:cxn modelId="{9400AC0B-D06F-49F5-ADCC-D7B124EFDD8F}" type="presParOf" srcId="{78DCD958-890C-46A3-A3E7-FECD8611D522}" destId="{258CC0F4-0024-4FFC-A667-F3BE15FDE2EF}" srcOrd="1" destOrd="0" presId="urn:microsoft.com/office/officeart/2018/2/layout/IconLabelList"/>
    <dgm:cxn modelId="{26F38F53-E71B-47F8-8695-61386449EB59}" type="presParOf" srcId="{78DCD958-890C-46A3-A3E7-FECD8611D522}" destId="{1264C8F8-E9BE-4826-BB4D-CAE2831A5C2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3DD425-226B-4754-B388-BB3A6BFEB78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F80664B-ED3C-4A72-80A9-C380DC1367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SonarQube displays the final code quality report:</a:t>
          </a:r>
        </a:p>
      </dgm:t>
    </dgm:pt>
    <dgm:pt modelId="{689A50F0-0AAD-4D9F-88C5-2A3884D9851A}" type="parTrans" cxnId="{900A0CBE-593D-4E22-9819-D64FED249F0F}">
      <dgm:prSet/>
      <dgm:spPr/>
      <dgm:t>
        <a:bodyPr/>
        <a:lstStyle/>
        <a:p>
          <a:endParaRPr lang="en-US"/>
        </a:p>
      </dgm:t>
    </dgm:pt>
    <dgm:pt modelId="{656F7E69-338C-43FE-90B7-DBB7BC7470F6}" type="sibTrans" cxnId="{900A0CBE-593D-4E22-9819-D64FED249F0F}">
      <dgm:prSet/>
      <dgm:spPr/>
      <dgm:t>
        <a:bodyPr/>
        <a:lstStyle/>
        <a:p>
          <a:endParaRPr lang="en-US"/>
        </a:p>
      </dgm:t>
    </dgm:pt>
    <dgm:pt modelId="{7EF15447-01B0-464D-8E84-9558D0C0C8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We check for any remaining issues like bugs or code smells.</a:t>
          </a:r>
        </a:p>
      </dgm:t>
    </dgm:pt>
    <dgm:pt modelId="{4D191601-9F86-46E2-A6A3-182ED75A373E}" type="parTrans" cxnId="{4AAE4656-175C-4E36-A1F6-0B9EBE4A6827}">
      <dgm:prSet/>
      <dgm:spPr/>
      <dgm:t>
        <a:bodyPr/>
        <a:lstStyle/>
        <a:p>
          <a:endParaRPr lang="en-US"/>
        </a:p>
      </dgm:t>
    </dgm:pt>
    <dgm:pt modelId="{E2F335F1-C717-44B8-ABA8-0187D121CA14}" type="sibTrans" cxnId="{4AAE4656-175C-4E36-A1F6-0B9EBE4A6827}">
      <dgm:prSet/>
      <dgm:spPr/>
      <dgm:t>
        <a:bodyPr/>
        <a:lstStyle/>
        <a:p>
          <a:endParaRPr lang="en-US"/>
        </a:p>
      </dgm:t>
    </dgm:pt>
    <dgm:pt modelId="{22A07903-B04F-464B-AD26-05D5464748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If everything is clean, the quality gate is marked as **green**, showing that our code meets the required quality standards.</a:t>
          </a:r>
        </a:p>
      </dgm:t>
    </dgm:pt>
    <dgm:pt modelId="{9454E405-89D2-43F9-B37E-3DA1887F7CDE}" type="parTrans" cxnId="{81BECB1D-F5C1-491D-9000-D2D7C67D5723}">
      <dgm:prSet/>
      <dgm:spPr/>
      <dgm:t>
        <a:bodyPr/>
        <a:lstStyle/>
        <a:p>
          <a:endParaRPr lang="en-US"/>
        </a:p>
      </dgm:t>
    </dgm:pt>
    <dgm:pt modelId="{34938E71-4143-4272-BDDA-D87499BCB1FD}" type="sibTrans" cxnId="{81BECB1D-F5C1-491D-9000-D2D7C67D5723}">
      <dgm:prSet/>
      <dgm:spPr/>
      <dgm:t>
        <a:bodyPr/>
        <a:lstStyle/>
        <a:p>
          <a:endParaRPr lang="en-US"/>
        </a:p>
      </dgm:t>
    </dgm:pt>
    <dgm:pt modelId="{C9B860D7-BE5F-4D09-9851-31D8A45BE3F3}" type="pres">
      <dgm:prSet presAssocID="{BE3DD425-226B-4754-B388-BB3A6BFEB789}" presName="root" presStyleCnt="0">
        <dgm:presLayoutVars>
          <dgm:dir/>
          <dgm:resizeHandles val="exact"/>
        </dgm:presLayoutVars>
      </dgm:prSet>
      <dgm:spPr/>
    </dgm:pt>
    <dgm:pt modelId="{E2A325AC-30D4-48F3-9575-0DD2486BFA53}" type="pres">
      <dgm:prSet presAssocID="{BF80664B-ED3C-4A72-80A9-C380DC13675F}" presName="compNode" presStyleCnt="0"/>
      <dgm:spPr/>
    </dgm:pt>
    <dgm:pt modelId="{7C1A0827-6325-437E-8C32-1CC67AB64A34}" type="pres">
      <dgm:prSet presAssocID="{BF80664B-ED3C-4A72-80A9-C380DC13675F}" presName="iconBgRect" presStyleLbl="bgShp" presStyleIdx="0" presStyleCnt="3"/>
      <dgm:spPr/>
    </dgm:pt>
    <dgm:pt modelId="{A7AA8FCD-216E-401D-A6FF-225EB40A1953}" type="pres">
      <dgm:prSet presAssocID="{BF80664B-ED3C-4A72-80A9-C380DC1367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602F7AA0-20A4-4388-B3F8-5F7389B291CC}" type="pres">
      <dgm:prSet presAssocID="{BF80664B-ED3C-4A72-80A9-C380DC13675F}" presName="spaceRect" presStyleCnt="0"/>
      <dgm:spPr/>
    </dgm:pt>
    <dgm:pt modelId="{8DF8A0C6-6C07-482E-8691-60181794C2DA}" type="pres">
      <dgm:prSet presAssocID="{BF80664B-ED3C-4A72-80A9-C380DC13675F}" presName="textRect" presStyleLbl="revTx" presStyleIdx="0" presStyleCnt="3">
        <dgm:presLayoutVars>
          <dgm:chMax val="1"/>
          <dgm:chPref val="1"/>
        </dgm:presLayoutVars>
      </dgm:prSet>
      <dgm:spPr/>
    </dgm:pt>
    <dgm:pt modelId="{532D8485-7835-4DD8-9808-32FF4A6B76F6}" type="pres">
      <dgm:prSet presAssocID="{656F7E69-338C-43FE-90B7-DBB7BC7470F6}" presName="sibTrans" presStyleCnt="0"/>
      <dgm:spPr/>
    </dgm:pt>
    <dgm:pt modelId="{CCFE2823-99B1-42DC-82C2-E4F6B7A3584F}" type="pres">
      <dgm:prSet presAssocID="{7EF15447-01B0-464D-8E84-9558D0C0C8EB}" presName="compNode" presStyleCnt="0"/>
      <dgm:spPr/>
    </dgm:pt>
    <dgm:pt modelId="{5953ECFB-C657-4BB9-AA44-29F6DA7C52CD}" type="pres">
      <dgm:prSet presAssocID="{7EF15447-01B0-464D-8E84-9558D0C0C8EB}" presName="iconBgRect" presStyleLbl="bgShp" presStyleIdx="1" presStyleCnt="3"/>
      <dgm:spPr/>
    </dgm:pt>
    <dgm:pt modelId="{58EDDDDD-0F42-4921-A629-AECA9DE2B74C}" type="pres">
      <dgm:prSet presAssocID="{7EF15447-01B0-464D-8E84-9558D0C0C8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A64D97A7-3DC7-49DB-8527-A99BD86DBE7F}" type="pres">
      <dgm:prSet presAssocID="{7EF15447-01B0-464D-8E84-9558D0C0C8EB}" presName="spaceRect" presStyleCnt="0"/>
      <dgm:spPr/>
    </dgm:pt>
    <dgm:pt modelId="{33144707-8662-4C5B-B0D5-770F90FBDF63}" type="pres">
      <dgm:prSet presAssocID="{7EF15447-01B0-464D-8E84-9558D0C0C8EB}" presName="textRect" presStyleLbl="revTx" presStyleIdx="1" presStyleCnt="3">
        <dgm:presLayoutVars>
          <dgm:chMax val="1"/>
          <dgm:chPref val="1"/>
        </dgm:presLayoutVars>
      </dgm:prSet>
      <dgm:spPr/>
    </dgm:pt>
    <dgm:pt modelId="{8AD7C432-31F0-4D36-9C90-2C7F5F29AFA2}" type="pres">
      <dgm:prSet presAssocID="{E2F335F1-C717-44B8-ABA8-0187D121CA14}" presName="sibTrans" presStyleCnt="0"/>
      <dgm:spPr/>
    </dgm:pt>
    <dgm:pt modelId="{D8EE20A2-F617-4F7A-B7AE-88F066E81A3C}" type="pres">
      <dgm:prSet presAssocID="{22A07903-B04F-464B-AD26-05D54647488E}" presName="compNode" presStyleCnt="0"/>
      <dgm:spPr/>
    </dgm:pt>
    <dgm:pt modelId="{4307F7D4-B7FA-41DC-920B-8FE6FC30278D}" type="pres">
      <dgm:prSet presAssocID="{22A07903-B04F-464B-AD26-05D54647488E}" presName="iconBgRect" presStyleLbl="bgShp" presStyleIdx="2" presStyleCnt="3"/>
      <dgm:spPr/>
    </dgm:pt>
    <dgm:pt modelId="{6828466E-5B65-41C3-944A-CEE97EAF7FCD}" type="pres">
      <dgm:prSet presAssocID="{22A07903-B04F-464B-AD26-05D5464748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24B2524-DED9-46A8-AABE-F153F917531F}" type="pres">
      <dgm:prSet presAssocID="{22A07903-B04F-464B-AD26-05D54647488E}" presName="spaceRect" presStyleCnt="0"/>
      <dgm:spPr/>
    </dgm:pt>
    <dgm:pt modelId="{DFA0AA3A-021D-4452-9C62-97564CDD89FB}" type="pres">
      <dgm:prSet presAssocID="{22A07903-B04F-464B-AD26-05D54647488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770670A-A24C-444E-935F-3CBFFC003DD7}" type="presOf" srcId="{BF80664B-ED3C-4A72-80A9-C380DC13675F}" destId="{8DF8A0C6-6C07-482E-8691-60181794C2DA}" srcOrd="0" destOrd="0" presId="urn:microsoft.com/office/officeart/2018/5/layout/IconCircleLabelList"/>
    <dgm:cxn modelId="{81BECB1D-F5C1-491D-9000-D2D7C67D5723}" srcId="{BE3DD425-226B-4754-B388-BB3A6BFEB789}" destId="{22A07903-B04F-464B-AD26-05D54647488E}" srcOrd="2" destOrd="0" parTransId="{9454E405-89D2-43F9-B37E-3DA1887F7CDE}" sibTransId="{34938E71-4143-4272-BDDA-D87499BCB1FD}"/>
    <dgm:cxn modelId="{D16C246E-8EC9-47B5-8CB0-E85F843F06E2}" type="presOf" srcId="{BE3DD425-226B-4754-B388-BB3A6BFEB789}" destId="{C9B860D7-BE5F-4D09-9851-31D8A45BE3F3}" srcOrd="0" destOrd="0" presId="urn:microsoft.com/office/officeart/2018/5/layout/IconCircleLabelList"/>
    <dgm:cxn modelId="{4AAE4656-175C-4E36-A1F6-0B9EBE4A6827}" srcId="{BE3DD425-226B-4754-B388-BB3A6BFEB789}" destId="{7EF15447-01B0-464D-8E84-9558D0C0C8EB}" srcOrd="1" destOrd="0" parTransId="{4D191601-9F86-46E2-A6A3-182ED75A373E}" sibTransId="{E2F335F1-C717-44B8-ABA8-0187D121CA14}"/>
    <dgm:cxn modelId="{5B06AC92-4F37-4131-B4CB-103C58F76132}" type="presOf" srcId="{7EF15447-01B0-464D-8E84-9558D0C0C8EB}" destId="{33144707-8662-4C5B-B0D5-770F90FBDF63}" srcOrd="0" destOrd="0" presId="urn:microsoft.com/office/officeart/2018/5/layout/IconCircleLabelList"/>
    <dgm:cxn modelId="{900A0CBE-593D-4E22-9819-D64FED249F0F}" srcId="{BE3DD425-226B-4754-B388-BB3A6BFEB789}" destId="{BF80664B-ED3C-4A72-80A9-C380DC13675F}" srcOrd="0" destOrd="0" parTransId="{689A50F0-0AAD-4D9F-88C5-2A3884D9851A}" sibTransId="{656F7E69-338C-43FE-90B7-DBB7BC7470F6}"/>
    <dgm:cxn modelId="{5364E1D6-551C-4C77-806B-AD0C94AB0943}" type="presOf" srcId="{22A07903-B04F-464B-AD26-05D54647488E}" destId="{DFA0AA3A-021D-4452-9C62-97564CDD89FB}" srcOrd="0" destOrd="0" presId="urn:microsoft.com/office/officeart/2018/5/layout/IconCircleLabelList"/>
    <dgm:cxn modelId="{93DE189D-9231-4FC1-A108-24DE5F1E5D1A}" type="presParOf" srcId="{C9B860D7-BE5F-4D09-9851-31D8A45BE3F3}" destId="{E2A325AC-30D4-48F3-9575-0DD2486BFA53}" srcOrd="0" destOrd="0" presId="urn:microsoft.com/office/officeart/2018/5/layout/IconCircleLabelList"/>
    <dgm:cxn modelId="{F434FDC5-C6B8-4848-ABDF-A8BCB2E8FFB6}" type="presParOf" srcId="{E2A325AC-30D4-48F3-9575-0DD2486BFA53}" destId="{7C1A0827-6325-437E-8C32-1CC67AB64A34}" srcOrd="0" destOrd="0" presId="urn:microsoft.com/office/officeart/2018/5/layout/IconCircleLabelList"/>
    <dgm:cxn modelId="{ED54F6EB-29B3-44D3-81C6-825E98AD58BF}" type="presParOf" srcId="{E2A325AC-30D4-48F3-9575-0DD2486BFA53}" destId="{A7AA8FCD-216E-401D-A6FF-225EB40A1953}" srcOrd="1" destOrd="0" presId="urn:microsoft.com/office/officeart/2018/5/layout/IconCircleLabelList"/>
    <dgm:cxn modelId="{60EE6C2E-101E-4264-9522-DD56EDC3A8AD}" type="presParOf" srcId="{E2A325AC-30D4-48F3-9575-0DD2486BFA53}" destId="{602F7AA0-20A4-4388-B3F8-5F7389B291CC}" srcOrd="2" destOrd="0" presId="urn:microsoft.com/office/officeart/2018/5/layout/IconCircleLabelList"/>
    <dgm:cxn modelId="{B85344C9-2AA9-4CD4-ACD9-5064240E0BC4}" type="presParOf" srcId="{E2A325AC-30D4-48F3-9575-0DD2486BFA53}" destId="{8DF8A0C6-6C07-482E-8691-60181794C2DA}" srcOrd="3" destOrd="0" presId="urn:microsoft.com/office/officeart/2018/5/layout/IconCircleLabelList"/>
    <dgm:cxn modelId="{59D8E1B3-463C-4A51-8AE2-3C0885C2B596}" type="presParOf" srcId="{C9B860D7-BE5F-4D09-9851-31D8A45BE3F3}" destId="{532D8485-7835-4DD8-9808-32FF4A6B76F6}" srcOrd="1" destOrd="0" presId="urn:microsoft.com/office/officeart/2018/5/layout/IconCircleLabelList"/>
    <dgm:cxn modelId="{FE2549EC-54FF-4849-9F4B-8E80C3478BD2}" type="presParOf" srcId="{C9B860D7-BE5F-4D09-9851-31D8A45BE3F3}" destId="{CCFE2823-99B1-42DC-82C2-E4F6B7A3584F}" srcOrd="2" destOrd="0" presId="urn:microsoft.com/office/officeart/2018/5/layout/IconCircleLabelList"/>
    <dgm:cxn modelId="{D28E5030-84CA-43D4-ACCE-455AD6039775}" type="presParOf" srcId="{CCFE2823-99B1-42DC-82C2-E4F6B7A3584F}" destId="{5953ECFB-C657-4BB9-AA44-29F6DA7C52CD}" srcOrd="0" destOrd="0" presId="urn:microsoft.com/office/officeart/2018/5/layout/IconCircleLabelList"/>
    <dgm:cxn modelId="{F01C810F-B8FC-4371-BC1C-C84977A25966}" type="presParOf" srcId="{CCFE2823-99B1-42DC-82C2-E4F6B7A3584F}" destId="{58EDDDDD-0F42-4921-A629-AECA9DE2B74C}" srcOrd="1" destOrd="0" presId="urn:microsoft.com/office/officeart/2018/5/layout/IconCircleLabelList"/>
    <dgm:cxn modelId="{F110AB55-1A8E-463C-8770-945B20D72E1C}" type="presParOf" srcId="{CCFE2823-99B1-42DC-82C2-E4F6B7A3584F}" destId="{A64D97A7-3DC7-49DB-8527-A99BD86DBE7F}" srcOrd="2" destOrd="0" presId="urn:microsoft.com/office/officeart/2018/5/layout/IconCircleLabelList"/>
    <dgm:cxn modelId="{5492EB9D-BA7E-40AC-9B58-9FDA690FE316}" type="presParOf" srcId="{CCFE2823-99B1-42DC-82C2-E4F6B7A3584F}" destId="{33144707-8662-4C5B-B0D5-770F90FBDF63}" srcOrd="3" destOrd="0" presId="urn:microsoft.com/office/officeart/2018/5/layout/IconCircleLabelList"/>
    <dgm:cxn modelId="{407CD14A-2BCA-410C-A007-843892D366F4}" type="presParOf" srcId="{C9B860D7-BE5F-4D09-9851-31D8A45BE3F3}" destId="{8AD7C432-31F0-4D36-9C90-2C7F5F29AFA2}" srcOrd="3" destOrd="0" presId="urn:microsoft.com/office/officeart/2018/5/layout/IconCircleLabelList"/>
    <dgm:cxn modelId="{D93D5238-8E03-4EF0-9413-5B3FB90E5BFE}" type="presParOf" srcId="{C9B860D7-BE5F-4D09-9851-31D8A45BE3F3}" destId="{D8EE20A2-F617-4F7A-B7AE-88F066E81A3C}" srcOrd="4" destOrd="0" presId="urn:microsoft.com/office/officeart/2018/5/layout/IconCircleLabelList"/>
    <dgm:cxn modelId="{B7312CEA-B206-4D63-BCB8-5EAD7D169BB9}" type="presParOf" srcId="{D8EE20A2-F617-4F7A-B7AE-88F066E81A3C}" destId="{4307F7D4-B7FA-41DC-920B-8FE6FC30278D}" srcOrd="0" destOrd="0" presId="urn:microsoft.com/office/officeart/2018/5/layout/IconCircleLabelList"/>
    <dgm:cxn modelId="{74E882C5-7DDF-4696-A6F4-1A3AB71EA8B9}" type="presParOf" srcId="{D8EE20A2-F617-4F7A-B7AE-88F066E81A3C}" destId="{6828466E-5B65-41C3-944A-CEE97EAF7FCD}" srcOrd="1" destOrd="0" presId="urn:microsoft.com/office/officeart/2018/5/layout/IconCircleLabelList"/>
    <dgm:cxn modelId="{A52A6094-0017-46B2-844F-9DCA5410198D}" type="presParOf" srcId="{D8EE20A2-F617-4F7A-B7AE-88F066E81A3C}" destId="{324B2524-DED9-46A8-AABE-F153F917531F}" srcOrd="2" destOrd="0" presId="urn:microsoft.com/office/officeart/2018/5/layout/IconCircleLabelList"/>
    <dgm:cxn modelId="{BA0B2306-C1FF-4DE7-8698-AB184C64ACA4}" type="presParOf" srcId="{D8EE20A2-F617-4F7A-B7AE-88F066E81A3C}" destId="{DFA0AA3A-021D-4452-9C62-97564CDD89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AC4DB5-469C-4B84-B58D-A04BD50BEF4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C9AFAF3-E52F-4E95-A920-297DD5DE3620}">
      <dgm:prSet/>
      <dgm:spPr/>
      <dgm:t>
        <a:bodyPr/>
        <a:lstStyle/>
        <a:p>
          <a:r>
            <a:rPr lang="en-US"/>
            <a:t>Thank you for watching our CI pipeline demonstration.</a:t>
          </a:r>
        </a:p>
      </dgm:t>
    </dgm:pt>
    <dgm:pt modelId="{BF5EA116-45F4-4A05-BA20-136A88F2A0AB}" type="parTrans" cxnId="{2ACCF8AC-6FA8-448B-B59F-3A5BC6C9E1B2}">
      <dgm:prSet/>
      <dgm:spPr/>
      <dgm:t>
        <a:bodyPr/>
        <a:lstStyle/>
        <a:p>
          <a:endParaRPr lang="en-US"/>
        </a:p>
      </dgm:t>
    </dgm:pt>
    <dgm:pt modelId="{A8CC2EF4-E0B6-497A-810D-7E19B87F8B23}" type="sibTrans" cxnId="{2ACCF8AC-6FA8-448B-B59F-3A5BC6C9E1B2}">
      <dgm:prSet/>
      <dgm:spPr/>
      <dgm:t>
        <a:bodyPr/>
        <a:lstStyle/>
        <a:p>
          <a:endParaRPr lang="en-US"/>
        </a:p>
      </dgm:t>
    </dgm:pt>
    <dgm:pt modelId="{9302C081-66B9-4042-92AD-712B39BEE185}">
      <dgm:prSet/>
      <dgm:spPr/>
      <dgm:t>
        <a:bodyPr/>
        <a:lstStyle/>
        <a:p>
          <a:r>
            <a:rPr lang="en-US" dirty="0"/>
            <a:t>If you have any questions, feel free to ask.</a:t>
          </a:r>
        </a:p>
      </dgm:t>
    </dgm:pt>
    <dgm:pt modelId="{EF8B652A-1E35-46ED-86FD-ADAD8DEA31D2}" type="parTrans" cxnId="{740A6FCA-FF9B-4921-B8EC-5C951C766DA7}">
      <dgm:prSet/>
      <dgm:spPr/>
      <dgm:t>
        <a:bodyPr/>
        <a:lstStyle/>
        <a:p>
          <a:endParaRPr lang="en-US"/>
        </a:p>
      </dgm:t>
    </dgm:pt>
    <dgm:pt modelId="{A0FE5D09-F757-492F-ABFF-D72F00E87514}" type="sibTrans" cxnId="{740A6FCA-FF9B-4921-B8EC-5C951C766DA7}">
      <dgm:prSet/>
      <dgm:spPr/>
      <dgm:t>
        <a:bodyPr/>
        <a:lstStyle/>
        <a:p>
          <a:endParaRPr lang="en-US"/>
        </a:p>
      </dgm:t>
    </dgm:pt>
    <dgm:pt modelId="{6A3DAF50-1345-49AE-8529-00CE5FF1E17A}">
      <dgm:prSet/>
      <dgm:spPr/>
      <dgm:t>
        <a:bodyPr/>
        <a:lstStyle/>
        <a:p>
          <a:r>
            <a:rPr lang="en-US" dirty="0"/>
            <a:t>We appreciate your time and attention!</a:t>
          </a:r>
        </a:p>
      </dgm:t>
    </dgm:pt>
    <dgm:pt modelId="{3AA15C86-DEF9-4FF6-9DD2-5139A86AAFBD}" type="parTrans" cxnId="{C65046C3-D0A2-4786-A606-16F647E4F1F3}">
      <dgm:prSet/>
      <dgm:spPr/>
      <dgm:t>
        <a:bodyPr/>
        <a:lstStyle/>
        <a:p>
          <a:endParaRPr lang="en-US"/>
        </a:p>
      </dgm:t>
    </dgm:pt>
    <dgm:pt modelId="{A7200695-820C-40C1-A45B-00B1B948491B}" type="sibTrans" cxnId="{C65046C3-D0A2-4786-A606-16F647E4F1F3}">
      <dgm:prSet/>
      <dgm:spPr/>
      <dgm:t>
        <a:bodyPr/>
        <a:lstStyle/>
        <a:p>
          <a:endParaRPr lang="en-US"/>
        </a:p>
      </dgm:t>
    </dgm:pt>
    <dgm:pt modelId="{C8361C7B-9294-4173-908A-DFCAB54DE1F0}" type="pres">
      <dgm:prSet presAssocID="{BBAC4DB5-469C-4B84-B58D-A04BD50BEF4E}" presName="root" presStyleCnt="0">
        <dgm:presLayoutVars>
          <dgm:dir/>
          <dgm:resizeHandles val="exact"/>
        </dgm:presLayoutVars>
      </dgm:prSet>
      <dgm:spPr/>
    </dgm:pt>
    <dgm:pt modelId="{D477C271-5854-4B08-8F58-3720E7404584}" type="pres">
      <dgm:prSet presAssocID="{5C9AFAF3-E52F-4E95-A920-297DD5DE3620}" presName="compNode" presStyleCnt="0"/>
      <dgm:spPr/>
    </dgm:pt>
    <dgm:pt modelId="{BA4A0245-0721-4D8A-BCC1-5DBB8A3EA495}" type="pres">
      <dgm:prSet presAssocID="{5C9AFAF3-E52F-4E95-A920-297DD5DE36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inning Face with No Fill"/>
        </a:ext>
      </dgm:extLst>
    </dgm:pt>
    <dgm:pt modelId="{683C7C40-8B3F-466C-B6F9-DE53580EB88B}" type="pres">
      <dgm:prSet presAssocID="{5C9AFAF3-E52F-4E95-A920-297DD5DE3620}" presName="spaceRect" presStyleCnt="0"/>
      <dgm:spPr/>
    </dgm:pt>
    <dgm:pt modelId="{5C87EB72-1401-4503-8A03-459F0C3FDF51}" type="pres">
      <dgm:prSet presAssocID="{5C9AFAF3-E52F-4E95-A920-297DD5DE3620}" presName="textRect" presStyleLbl="revTx" presStyleIdx="0" presStyleCnt="3">
        <dgm:presLayoutVars>
          <dgm:chMax val="1"/>
          <dgm:chPref val="1"/>
        </dgm:presLayoutVars>
      </dgm:prSet>
      <dgm:spPr/>
    </dgm:pt>
    <dgm:pt modelId="{0AE9CE13-4870-4AC6-B1A9-AFCC672DB942}" type="pres">
      <dgm:prSet presAssocID="{A8CC2EF4-E0B6-497A-810D-7E19B87F8B23}" presName="sibTrans" presStyleCnt="0"/>
      <dgm:spPr/>
    </dgm:pt>
    <dgm:pt modelId="{1EDC35AF-08CB-4416-A692-D5C11E921397}" type="pres">
      <dgm:prSet presAssocID="{9302C081-66B9-4042-92AD-712B39BEE185}" presName="compNode" presStyleCnt="0"/>
      <dgm:spPr/>
    </dgm:pt>
    <dgm:pt modelId="{9B7FD9CC-7170-4ACF-92E5-ED9EE428BD9F}" type="pres">
      <dgm:prSet presAssocID="{9302C081-66B9-4042-92AD-712B39BEE1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6AFE105C-B5C1-4920-8AA5-864B3D0B7EBD}" type="pres">
      <dgm:prSet presAssocID="{9302C081-66B9-4042-92AD-712B39BEE185}" presName="spaceRect" presStyleCnt="0"/>
      <dgm:spPr/>
    </dgm:pt>
    <dgm:pt modelId="{3EC5A664-4A7C-432D-B2AA-0D85E156B63C}" type="pres">
      <dgm:prSet presAssocID="{9302C081-66B9-4042-92AD-712B39BEE185}" presName="textRect" presStyleLbl="revTx" presStyleIdx="1" presStyleCnt="3">
        <dgm:presLayoutVars>
          <dgm:chMax val="1"/>
          <dgm:chPref val="1"/>
        </dgm:presLayoutVars>
      </dgm:prSet>
      <dgm:spPr/>
    </dgm:pt>
    <dgm:pt modelId="{89672A79-4B85-4FF0-9E00-502F5F4083CA}" type="pres">
      <dgm:prSet presAssocID="{A0FE5D09-F757-492F-ABFF-D72F00E87514}" presName="sibTrans" presStyleCnt="0"/>
      <dgm:spPr/>
    </dgm:pt>
    <dgm:pt modelId="{FB3629E0-0F9A-40C5-BA70-7D015500C420}" type="pres">
      <dgm:prSet presAssocID="{6A3DAF50-1345-49AE-8529-00CE5FF1E17A}" presName="compNode" presStyleCnt="0"/>
      <dgm:spPr/>
    </dgm:pt>
    <dgm:pt modelId="{8E3E0C5F-61DB-4635-BA0B-57135C804F5D}" type="pres">
      <dgm:prSet presAssocID="{6A3DAF50-1345-49AE-8529-00CE5FF1E1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AEFE641-00B3-4C42-A0E9-62BEB464DBE4}" type="pres">
      <dgm:prSet presAssocID="{6A3DAF50-1345-49AE-8529-00CE5FF1E17A}" presName="spaceRect" presStyleCnt="0"/>
      <dgm:spPr/>
    </dgm:pt>
    <dgm:pt modelId="{56C4E573-C2C3-48E6-A437-AFB563552581}" type="pres">
      <dgm:prSet presAssocID="{6A3DAF50-1345-49AE-8529-00CE5FF1E17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6F89B17-639E-4CC0-9D21-E6101E4C895E}" type="presOf" srcId="{6A3DAF50-1345-49AE-8529-00CE5FF1E17A}" destId="{56C4E573-C2C3-48E6-A437-AFB563552581}" srcOrd="0" destOrd="0" presId="urn:microsoft.com/office/officeart/2018/2/layout/IconLabelList"/>
    <dgm:cxn modelId="{C166F144-9F82-4CFA-AA7C-F496399866A8}" type="presOf" srcId="{9302C081-66B9-4042-92AD-712B39BEE185}" destId="{3EC5A664-4A7C-432D-B2AA-0D85E156B63C}" srcOrd="0" destOrd="0" presId="urn:microsoft.com/office/officeart/2018/2/layout/IconLabelList"/>
    <dgm:cxn modelId="{FB86EC93-8D6E-46CD-879E-FA12D3CB94C7}" type="presOf" srcId="{5C9AFAF3-E52F-4E95-A920-297DD5DE3620}" destId="{5C87EB72-1401-4503-8A03-459F0C3FDF51}" srcOrd="0" destOrd="0" presId="urn:microsoft.com/office/officeart/2018/2/layout/IconLabelList"/>
    <dgm:cxn modelId="{2ACCF8AC-6FA8-448B-B59F-3A5BC6C9E1B2}" srcId="{BBAC4DB5-469C-4B84-B58D-A04BD50BEF4E}" destId="{5C9AFAF3-E52F-4E95-A920-297DD5DE3620}" srcOrd="0" destOrd="0" parTransId="{BF5EA116-45F4-4A05-BA20-136A88F2A0AB}" sibTransId="{A8CC2EF4-E0B6-497A-810D-7E19B87F8B23}"/>
    <dgm:cxn modelId="{C65046C3-D0A2-4786-A606-16F647E4F1F3}" srcId="{BBAC4DB5-469C-4B84-B58D-A04BD50BEF4E}" destId="{6A3DAF50-1345-49AE-8529-00CE5FF1E17A}" srcOrd="2" destOrd="0" parTransId="{3AA15C86-DEF9-4FF6-9DD2-5139A86AAFBD}" sibTransId="{A7200695-820C-40C1-A45B-00B1B948491B}"/>
    <dgm:cxn modelId="{283B63C5-219E-45E6-9D44-4095C98DD7B8}" type="presOf" srcId="{BBAC4DB5-469C-4B84-B58D-A04BD50BEF4E}" destId="{C8361C7B-9294-4173-908A-DFCAB54DE1F0}" srcOrd="0" destOrd="0" presId="urn:microsoft.com/office/officeart/2018/2/layout/IconLabelList"/>
    <dgm:cxn modelId="{740A6FCA-FF9B-4921-B8EC-5C951C766DA7}" srcId="{BBAC4DB5-469C-4B84-B58D-A04BD50BEF4E}" destId="{9302C081-66B9-4042-92AD-712B39BEE185}" srcOrd="1" destOrd="0" parTransId="{EF8B652A-1E35-46ED-86FD-ADAD8DEA31D2}" sibTransId="{A0FE5D09-F757-492F-ABFF-D72F00E87514}"/>
    <dgm:cxn modelId="{4D621C40-50AC-409C-BA3E-F1B7A33BDB45}" type="presParOf" srcId="{C8361C7B-9294-4173-908A-DFCAB54DE1F0}" destId="{D477C271-5854-4B08-8F58-3720E7404584}" srcOrd="0" destOrd="0" presId="urn:microsoft.com/office/officeart/2018/2/layout/IconLabelList"/>
    <dgm:cxn modelId="{1CDB2F50-D36D-466C-9A0B-311EC410F53C}" type="presParOf" srcId="{D477C271-5854-4B08-8F58-3720E7404584}" destId="{BA4A0245-0721-4D8A-BCC1-5DBB8A3EA495}" srcOrd="0" destOrd="0" presId="urn:microsoft.com/office/officeart/2018/2/layout/IconLabelList"/>
    <dgm:cxn modelId="{78CF0343-2C54-48D3-BBA2-BB2481BC4DD9}" type="presParOf" srcId="{D477C271-5854-4B08-8F58-3720E7404584}" destId="{683C7C40-8B3F-466C-B6F9-DE53580EB88B}" srcOrd="1" destOrd="0" presId="urn:microsoft.com/office/officeart/2018/2/layout/IconLabelList"/>
    <dgm:cxn modelId="{8DCF23DA-4103-4AF4-9974-15C057D90348}" type="presParOf" srcId="{D477C271-5854-4B08-8F58-3720E7404584}" destId="{5C87EB72-1401-4503-8A03-459F0C3FDF51}" srcOrd="2" destOrd="0" presId="urn:microsoft.com/office/officeart/2018/2/layout/IconLabelList"/>
    <dgm:cxn modelId="{1D2DB93D-A448-44BA-ADF6-4352F1655FB1}" type="presParOf" srcId="{C8361C7B-9294-4173-908A-DFCAB54DE1F0}" destId="{0AE9CE13-4870-4AC6-B1A9-AFCC672DB942}" srcOrd="1" destOrd="0" presId="urn:microsoft.com/office/officeart/2018/2/layout/IconLabelList"/>
    <dgm:cxn modelId="{FE4B0FA8-B9CE-4052-A774-4C9CFB71535D}" type="presParOf" srcId="{C8361C7B-9294-4173-908A-DFCAB54DE1F0}" destId="{1EDC35AF-08CB-4416-A692-D5C11E921397}" srcOrd="2" destOrd="0" presId="urn:microsoft.com/office/officeart/2018/2/layout/IconLabelList"/>
    <dgm:cxn modelId="{C2BF9FA6-6A6B-4E08-BC25-79C07C7F4D3D}" type="presParOf" srcId="{1EDC35AF-08CB-4416-A692-D5C11E921397}" destId="{9B7FD9CC-7170-4ACF-92E5-ED9EE428BD9F}" srcOrd="0" destOrd="0" presId="urn:microsoft.com/office/officeart/2018/2/layout/IconLabelList"/>
    <dgm:cxn modelId="{DBF6F5B3-7780-4E21-9693-EA95C1EC64BB}" type="presParOf" srcId="{1EDC35AF-08CB-4416-A692-D5C11E921397}" destId="{6AFE105C-B5C1-4920-8AA5-864B3D0B7EBD}" srcOrd="1" destOrd="0" presId="urn:microsoft.com/office/officeart/2018/2/layout/IconLabelList"/>
    <dgm:cxn modelId="{A9AE6A14-09F7-4BEF-AE4C-F71AA04A2371}" type="presParOf" srcId="{1EDC35AF-08CB-4416-A692-D5C11E921397}" destId="{3EC5A664-4A7C-432D-B2AA-0D85E156B63C}" srcOrd="2" destOrd="0" presId="urn:microsoft.com/office/officeart/2018/2/layout/IconLabelList"/>
    <dgm:cxn modelId="{931D35DF-BA9E-4C46-9D68-A8D03105E508}" type="presParOf" srcId="{C8361C7B-9294-4173-908A-DFCAB54DE1F0}" destId="{89672A79-4B85-4FF0-9E00-502F5F4083CA}" srcOrd="3" destOrd="0" presId="urn:microsoft.com/office/officeart/2018/2/layout/IconLabelList"/>
    <dgm:cxn modelId="{FA5C3978-FD67-45A1-9F85-FC71B3414C75}" type="presParOf" srcId="{C8361C7B-9294-4173-908A-DFCAB54DE1F0}" destId="{FB3629E0-0F9A-40C5-BA70-7D015500C420}" srcOrd="4" destOrd="0" presId="urn:microsoft.com/office/officeart/2018/2/layout/IconLabelList"/>
    <dgm:cxn modelId="{6DBDF83D-A442-46D2-B6DB-7199077022E7}" type="presParOf" srcId="{FB3629E0-0F9A-40C5-BA70-7D015500C420}" destId="{8E3E0C5F-61DB-4635-BA0B-57135C804F5D}" srcOrd="0" destOrd="0" presId="urn:microsoft.com/office/officeart/2018/2/layout/IconLabelList"/>
    <dgm:cxn modelId="{CC39C64E-F308-4033-B00A-A0816323DDDE}" type="presParOf" srcId="{FB3629E0-0F9A-40C5-BA70-7D015500C420}" destId="{0AEFE641-00B3-4C42-A0E9-62BEB464DBE4}" srcOrd="1" destOrd="0" presId="urn:microsoft.com/office/officeart/2018/2/layout/IconLabelList"/>
    <dgm:cxn modelId="{8FC1BB8E-D64C-4637-A6BA-25A64BC19B6D}" type="presParOf" srcId="{FB3629E0-0F9A-40C5-BA70-7D015500C420}" destId="{56C4E573-C2C3-48E6-A437-AFB56355258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6CCE9-A36E-4379-9DB3-2D4F6B1BF1A3}">
      <dsp:nvSpPr>
        <dsp:cNvPr id="0" name=""/>
        <dsp:cNvSpPr/>
      </dsp:nvSpPr>
      <dsp:spPr>
        <a:xfrm>
          <a:off x="0" y="10516"/>
          <a:ext cx="3986392" cy="71954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 this step:</a:t>
          </a:r>
        </a:p>
      </dsp:txBody>
      <dsp:txXfrm>
        <a:off x="35125" y="45641"/>
        <a:ext cx="3916142" cy="649299"/>
      </dsp:txXfrm>
    </dsp:sp>
    <dsp:sp modelId="{0D1E03A2-551D-485D-A477-596CE6EB0E3C}">
      <dsp:nvSpPr>
        <dsp:cNvPr id="0" name=""/>
        <dsp:cNvSpPr/>
      </dsp:nvSpPr>
      <dsp:spPr>
        <a:xfrm>
          <a:off x="0" y="730066"/>
          <a:ext cx="3986392" cy="279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56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We make a small change to the `Dec2Hex.py` file (e.g., modifying a print statement).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The change is pushed to our GitHub repository.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This action triggers Jenkins to start the CI pipeline.</a:t>
          </a:r>
        </a:p>
      </dsp:txBody>
      <dsp:txXfrm>
        <a:off x="0" y="730066"/>
        <a:ext cx="3986392" cy="2794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492D9-7CF1-479F-9D21-F4E1CAD5C848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D0F71-26F7-4438-A875-226F903EF865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After pushing the code to GitHub, Jenkins detects the change.</a:t>
          </a:r>
        </a:p>
      </dsp:txBody>
      <dsp:txXfrm>
        <a:off x="78583" y="2435142"/>
        <a:ext cx="2399612" cy="720000"/>
      </dsp:txXfrm>
    </dsp:sp>
    <dsp:sp modelId="{4561683B-80FC-494A-8E34-DA5B63EB60DF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01F6E-71E1-4B79-B4DF-9FA699585ABA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Jenkins is configured to check for new commits every 5 minutes.</a:t>
          </a:r>
        </a:p>
      </dsp:txBody>
      <dsp:txXfrm>
        <a:off x="2898129" y="2435142"/>
        <a:ext cx="2399612" cy="720000"/>
      </dsp:txXfrm>
    </dsp:sp>
    <dsp:sp modelId="{39D2CA9A-801B-47D3-B194-841A88447E26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CE356-2DF3-4F4D-8B59-C479E838B164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Jenkins pulls the latest code and prepares to build it automatically.</a:t>
          </a:r>
        </a:p>
      </dsp:txBody>
      <dsp:txXfrm>
        <a:off x="5717674" y="2435142"/>
        <a:ext cx="23996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778C6-5E8E-4421-8356-A1B669DF10A2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6405C-8C56-406F-85F1-54CFB06B9D2D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Once the tests are run, SonarQube performs static code analysis:</a:t>
          </a:r>
        </a:p>
      </dsp:txBody>
      <dsp:txXfrm>
        <a:off x="78583" y="2435142"/>
        <a:ext cx="2399612" cy="720000"/>
      </dsp:txXfrm>
    </dsp:sp>
    <dsp:sp modelId="{331E9143-4407-4485-9805-68BE190F2E68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A6457-F91B-4109-AC12-BD040FC41686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SonarQube checks the code for bugs, vulnerabilities, and code smells.</a:t>
          </a:r>
        </a:p>
      </dsp:txBody>
      <dsp:txXfrm>
        <a:off x="2898129" y="2435142"/>
        <a:ext cx="2399612" cy="720000"/>
      </dsp:txXfrm>
    </dsp:sp>
    <dsp:sp modelId="{17878C7F-BC0E-40BE-AE32-6369B9DEEDB9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7D619-9EDB-4C3E-B99E-FD63DE72426F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results are displayed in SonarQube's dashboard for review.</a:t>
          </a:r>
        </a:p>
      </dsp:txBody>
      <dsp:txXfrm>
        <a:off x="5717674" y="2435142"/>
        <a:ext cx="239961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2B85B-5678-4364-BF17-84AB0E117AC3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ACB84-5410-407A-B038-840FA3CF1B6E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Jenkins provides the final output:</a:t>
          </a:r>
        </a:p>
      </dsp:txBody>
      <dsp:txXfrm>
        <a:off x="78583" y="2435142"/>
        <a:ext cx="2399612" cy="720000"/>
      </dsp:txXfrm>
    </dsp:sp>
    <dsp:sp modelId="{6FE31D77-13A6-4FFB-9772-82E1C90A3BC6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CAD1B-6F7E-4DE3-9107-A50CA0D86B6B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If tests pass and SonarQube analysis is successful, Jenkins marks the build as **SUCCESS**.</a:t>
          </a:r>
        </a:p>
      </dsp:txBody>
      <dsp:txXfrm>
        <a:off x="2898129" y="2435142"/>
        <a:ext cx="2399612" cy="720000"/>
      </dsp:txXfrm>
    </dsp:sp>
    <dsp:sp modelId="{258A4D6A-8CC6-454B-B02E-C1C1F07954AC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4C8F8-E9BE-4826-BB4D-CAE2831A5C2F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If there are issues, Jenkins will indicate a build failure.</a:t>
          </a:r>
        </a:p>
      </dsp:txBody>
      <dsp:txXfrm>
        <a:off x="5717674" y="2435142"/>
        <a:ext cx="2399612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A0827-6325-437E-8C32-1CC67AB64A34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AA8FCD-216E-401D-A6FF-225EB40A1953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8A0C6-6C07-482E-8691-60181794C2DA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SonarQube displays the final code quality report:</a:t>
          </a:r>
        </a:p>
      </dsp:txBody>
      <dsp:txXfrm>
        <a:off x="46529" y="2703902"/>
        <a:ext cx="2418750" cy="720000"/>
      </dsp:txXfrm>
    </dsp:sp>
    <dsp:sp modelId="{5953ECFB-C657-4BB9-AA44-29F6DA7C52CD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DDDDD-0F42-4921-A629-AECA9DE2B74C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44707-8662-4C5B-B0D5-770F90FBDF63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We check for any remaining issues like bugs or code smells.</a:t>
          </a:r>
        </a:p>
      </dsp:txBody>
      <dsp:txXfrm>
        <a:off x="2888560" y="2703902"/>
        <a:ext cx="2418750" cy="720000"/>
      </dsp:txXfrm>
    </dsp:sp>
    <dsp:sp modelId="{4307F7D4-B7FA-41DC-920B-8FE6FC30278D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8466E-5B65-41C3-944A-CEE97EAF7FCD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0AA3A-021D-4452-9C62-97564CDD89FB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If everything is clean, the quality gate is marked as **green**, showing that our code meets the required quality standards.</a:t>
          </a:r>
        </a:p>
      </dsp:txBody>
      <dsp:txXfrm>
        <a:off x="5730591" y="2703902"/>
        <a:ext cx="2418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A0245-0721-4D8A-BCC1-5DBB8A3EA495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7EB72-1401-4503-8A03-459F0C3FDF51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Thank you for watching our CI pipeline demonstration.</a:t>
          </a:r>
        </a:p>
      </dsp:txBody>
      <dsp:txXfrm>
        <a:off x="78583" y="2435142"/>
        <a:ext cx="2399612" cy="720000"/>
      </dsp:txXfrm>
    </dsp:sp>
    <dsp:sp modelId="{9B7FD9CC-7170-4ACF-92E5-ED9EE428BD9F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5A664-4A7C-432D-B2AA-0D85E156B63C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If you have any questions, feel free to ask.</a:t>
          </a:r>
        </a:p>
      </dsp:txBody>
      <dsp:txXfrm>
        <a:off x="2898129" y="2435142"/>
        <a:ext cx="2399612" cy="720000"/>
      </dsp:txXfrm>
    </dsp:sp>
    <dsp:sp modelId="{8E3E0C5F-61DB-4635-BA0B-57135C804F5D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4E573-C2C3-48E6-A437-AFB563552581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 appreciate your time and attention!</a:t>
          </a:r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CI Pipeline Demonstration – Software Engineering and DevOps Coursework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 dirty="0"/>
              <a:t>Video Demonstration of Jenkins CI Pipeline for `Dec2Hex.py`</a:t>
            </a:r>
          </a:p>
          <a:p>
            <a:pPr algn="l">
              <a:lnSpc>
                <a:spcPct val="90000"/>
              </a:lnSpc>
            </a:pPr>
            <a:r>
              <a:rPr lang="en-US" sz="2200" dirty="0"/>
              <a:t>Team: G_TH_2_G6 </a:t>
            </a:r>
          </a:p>
          <a:p>
            <a:pPr algn="l">
              <a:lnSpc>
                <a:spcPct val="90000"/>
              </a:lnSpc>
            </a:pPr>
            <a:r>
              <a:rPr lang="en-US" sz="2200" dirty="0"/>
              <a:t>Date: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Thank You!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E27794-D449-905C-13FE-719306E9BE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08223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GB" sz="350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/>
              <a:t>In this demonstration, we will cover:</a:t>
            </a:r>
          </a:p>
          <a:p>
            <a:endParaRPr lang="en-US" sz="1700"/>
          </a:p>
          <a:p>
            <a:r>
              <a:rPr lang="en-US" sz="1700"/>
              <a:t>Pushing code changes to GitHub</a:t>
            </a:r>
          </a:p>
          <a:p>
            <a:r>
              <a:rPr lang="en-US" sz="1700"/>
              <a:t>Jenkins detecting and building the code</a:t>
            </a:r>
          </a:p>
          <a:p>
            <a:r>
              <a:rPr lang="en-US" sz="1700"/>
              <a:t>Running tests using pytest</a:t>
            </a:r>
          </a:p>
          <a:p>
            <a:r>
              <a:rPr lang="en-US" sz="1700"/>
              <a:t>Running static code analysis with SonarQube</a:t>
            </a:r>
          </a:p>
          <a:p>
            <a:r>
              <a:rPr lang="en-US" sz="1700"/>
              <a:t>Reviewing results in Jenkins and SonarQube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DD05944-6971-3D99-B638-2D1B244795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89" r="45248" b="-2"/>
          <a:stretch/>
        </p:blipFill>
        <p:spPr>
          <a:xfrm>
            <a:off x="5306975" y="1359662"/>
            <a:ext cx="3127897" cy="41705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1: Pushing Changes to GitHub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EFB3FA-823D-2868-97A3-26CDC68004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127088"/>
              </p:ext>
            </p:extLst>
          </p:nvPr>
        </p:nvGraphicFramePr>
        <p:xfrm>
          <a:off x="858692" y="2405894"/>
          <a:ext cx="3986392" cy="353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Step 2: Jenkins Detects the Push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D90D7A-DA56-FDDC-5636-42544BD52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01703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Step 3: Jenkins Build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In this step:</a:t>
            </a:r>
          </a:p>
          <a:p>
            <a:r>
              <a:rPr lang="en-US" sz="1700" dirty="0"/>
              <a:t>Jenkins builds the project and runs the tests.</a:t>
            </a:r>
          </a:p>
          <a:p>
            <a:r>
              <a:rPr lang="en-US" sz="1700" dirty="0"/>
              <a:t>The tests are executed using </a:t>
            </a:r>
            <a:r>
              <a:rPr lang="en-US" sz="1700"/>
              <a:t>pytest</a:t>
            </a:r>
            <a:r>
              <a:rPr lang="en-US" sz="1700" dirty="0"/>
              <a:t>.</a:t>
            </a:r>
          </a:p>
          <a:p>
            <a:r>
              <a:rPr lang="en-US" sz="1700" dirty="0"/>
              <a:t>The result is shown in Jenkins console output, indicating success or failure of tests.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Step 4: SonarQube Static Code Analysis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7199FB0-63C8-2097-E26E-F898A8BD4C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88132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Step 5: Final Jenkins Output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894DCC-3963-C9CD-9A25-C8AC87677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78574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Step 6: Final SonarQube Report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83A092-4759-89D9-ABCC-EF89EE548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8574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In this demonstration, we covered:</a:t>
            </a:r>
          </a:p>
          <a:p>
            <a:r>
              <a:rPr lang="en-US" sz="1700"/>
              <a:t>Code push to GitHub</a:t>
            </a:r>
          </a:p>
          <a:p>
            <a:r>
              <a:rPr lang="en-US" sz="1700"/>
              <a:t>Jenkins build and test execution</a:t>
            </a:r>
          </a:p>
          <a:p>
            <a:r>
              <a:rPr lang="en-US" sz="1700"/>
              <a:t>SonarQube static analysis</a:t>
            </a:r>
          </a:p>
          <a:p>
            <a:r>
              <a:rPr lang="en-US" sz="1700"/>
              <a:t>Jenkins and SonarQube reports confirming build success</a:t>
            </a:r>
          </a:p>
          <a:p>
            <a:r>
              <a:rPr lang="en-US" sz="1700"/>
              <a:t>This demonstrates how CI ensures automated, reliable code quality in a DevOps environment.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133215A-52DC-45D9-91EF-0732561A0DB0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CI Pipeline Demonstration – Software Engineering and DevOps Coursework</vt:lpstr>
      <vt:lpstr>Overview</vt:lpstr>
      <vt:lpstr>Step 1: Pushing Changes to GitHub</vt:lpstr>
      <vt:lpstr>Step 2: Jenkins Detects the Push</vt:lpstr>
      <vt:lpstr>Step 3: Jenkins Build Execution</vt:lpstr>
      <vt:lpstr>Step 4: SonarQube Static Code Analysis</vt:lpstr>
      <vt:lpstr>Step 5: Final Jenkins Output</vt:lpstr>
      <vt:lpstr>Step 6: Final SonarQube Report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Alkhtemi, Mohammed</cp:lastModifiedBy>
  <cp:revision>2</cp:revision>
  <dcterms:created xsi:type="dcterms:W3CDTF">2013-01-27T09:14:16Z</dcterms:created>
  <dcterms:modified xsi:type="dcterms:W3CDTF">2025-02-26T04:13:48Z</dcterms:modified>
  <cp:category/>
</cp:coreProperties>
</file>