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3f931f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3f931f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3f931fb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33f931fb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33f931fb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33f931fb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Emerald Sun and Freak Show rank high for loudness and scored hits.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30ec151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30ec151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33f931fb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33f931fb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Artists like Christina Aguilera, Justin Timberlake, Katy Perry rank high in the danceability sector.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30ec15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30ec15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33f931fb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33f931fb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3509591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3509591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Airbnb Europe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27586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Hits and Flops - Trends and Data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767925" y="4380950"/>
            <a:ext cx="427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     Εδώ_Πολυτεχνείο+    Team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Kaggle Airbnb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Qualitative and Quantitative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SuperHost or not?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10 major European cities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21 parameters/factors included from ratings (cleanliness, rest_index, city, long/lat, type of room, capacity…)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Approach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55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DataFrame up to usual kaggle standards…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What makes a SuperHost?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Can we predict them? How reliably?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667125" y="4513250"/>
            <a:ext cx="4523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Average price of AirBnB venue per City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0" y="1064275"/>
            <a:ext cx="6318949" cy="32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420450" y="328950"/>
            <a:ext cx="45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Price mapping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67392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… and Supply</a:t>
            </a:r>
            <a:endParaRPr sz="22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250" y="1046550"/>
            <a:ext cx="5051525" cy="369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450" y="214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Model Performance</a:t>
            </a:r>
            <a:endParaRPr sz="2000"/>
          </a:p>
        </p:txBody>
      </p:sp>
      <p:sp>
        <p:nvSpPr>
          <p:cNvPr id="167" name="Google Shape;167;p18"/>
          <p:cNvSpPr txBox="1"/>
          <p:nvPr/>
        </p:nvSpPr>
        <p:spPr>
          <a:xfrm>
            <a:off x="611350" y="4369125"/>
            <a:ext cx="772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75" y="727675"/>
            <a:ext cx="4587400" cy="34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 Analysis Results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Based on MRMR analysis </a:t>
            </a:r>
            <a:endParaRPr sz="16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Guest satisfaction overall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Cost of stay (realSum)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Cleanliness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Multiple rooms or not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Location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Business-oriented or not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were the determining factors making or breaking a SuperHost (high ratings all around…)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Analysis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Surprisingly, ML models had considerable trouble initially. ML is not a “silver bullet”, even for a relatively simple problem.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RandomForestClassifier proved the most versatile and capable, confirming its widespread use as a model benchmark (capacity to avoid overfitting-handle outliers).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SMOTE and upscaling had a favorable impact upon results.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Hyperparameter tuning  to follow..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1629775" y="306525"/>
            <a:ext cx="521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1482300" y="1502675"/>
            <a:ext cx="6179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Guest satisfaction overall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Cost of stay (realSum)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Cleanliness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rooms or not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Business-oriented or not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were the determining factors making or breaking a SuperHost (high ratings all around…)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