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79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858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498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123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068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87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78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614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032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631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605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AC1C-B0B2-4341-8BEF-0A99F6DE7EAE}" type="datetimeFigureOut">
              <a:rPr lang="es-CL" smtClean="0"/>
              <a:t>23-09-2025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DEAF-3BB0-40AA-9B97-9899A01FAC2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677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1811700" y="1043888"/>
            <a:ext cx="2303931" cy="4890782"/>
          </a:xfrm>
          <a:prstGeom prst="roundRect">
            <a:avLst>
              <a:gd name="adj" fmla="val 725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/>
          <p:cNvSpPr txBox="1"/>
          <p:nvPr/>
        </p:nvSpPr>
        <p:spPr>
          <a:xfrm>
            <a:off x="2152608" y="674556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Presentación</a:t>
            </a:r>
            <a:endParaRPr lang="es-CL" dirty="0"/>
          </a:p>
        </p:txBody>
      </p:sp>
      <p:sp>
        <p:nvSpPr>
          <p:cNvPr id="6" name="Rectángulo redondeado 5"/>
          <p:cNvSpPr/>
          <p:nvPr/>
        </p:nvSpPr>
        <p:spPr>
          <a:xfrm>
            <a:off x="4333158" y="1043888"/>
            <a:ext cx="2303931" cy="4890782"/>
          </a:xfrm>
          <a:prstGeom prst="roundRect">
            <a:avLst>
              <a:gd name="adj" fmla="val 725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CuadroTexto 6"/>
          <p:cNvSpPr txBox="1"/>
          <p:nvPr/>
        </p:nvSpPr>
        <p:spPr>
          <a:xfrm>
            <a:off x="4674066" y="674556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Aplicación</a:t>
            </a:r>
            <a:endParaRPr lang="es-CL" dirty="0"/>
          </a:p>
        </p:txBody>
      </p:sp>
      <p:sp>
        <p:nvSpPr>
          <p:cNvPr id="8" name="Rectángulo redondeado 7"/>
          <p:cNvSpPr/>
          <p:nvPr/>
        </p:nvSpPr>
        <p:spPr>
          <a:xfrm>
            <a:off x="6725418" y="1043888"/>
            <a:ext cx="2303931" cy="4890782"/>
          </a:xfrm>
          <a:prstGeom prst="roundRect">
            <a:avLst>
              <a:gd name="adj" fmla="val 725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/>
          <p:cNvSpPr txBox="1"/>
          <p:nvPr/>
        </p:nvSpPr>
        <p:spPr>
          <a:xfrm>
            <a:off x="7066326" y="67455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smtClean="0"/>
              <a:t>Dominio</a:t>
            </a:r>
            <a:endParaRPr lang="es-CL" dirty="0"/>
          </a:p>
        </p:txBody>
      </p:sp>
      <p:sp>
        <p:nvSpPr>
          <p:cNvPr id="10" name="Rectángulo redondeado 9"/>
          <p:cNvSpPr/>
          <p:nvPr/>
        </p:nvSpPr>
        <p:spPr>
          <a:xfrm>
            <a:off x="9123495" y="1043888"/>
            <a:ext cx="2303931" cy="4890782"/>
          </a:xfrm>
          <a:prstGeom prst="roundRect">
            <a:avLst>
              <a:gd name="adj" fmla="val 725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/>
          <p:cNvSpPr txBox="1"/>
          <p:nvPr/>
        </p:nvSpPr>
        <p:spPr>
          <a:xfrm>
            <a:off x="9464403" y="674556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</a:t>
            </a:r>
            <a:r>
              <a:rPr lang="es-CL" dirty="0" smtClean="0"/>
              <a:t>ersistencia</a:t>
            </a:r>
            <a:endParaRPr lang="es-CL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4228051" y="209725"/>
            <a:ext cx="0" cy="6493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075861" y="5934670"/>
            <a:ext cx="5328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Capas del Negocio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37628" y="5929934"/>
            <a:ext cx="3829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Presentación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026072" y="4754340"/>
            <a:ext cx="2041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Interacciones del Usuario (por ejemplo: Menús).</a:t>
            </a:r>
            <a:endParaRPr lang="es-C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14010" y="4892839"/>
            <a:ext cx="204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Reglas del Negocio (App) </a:t>
            </a:r>
            <a:r>
              <a:rPr lang="es-CL" dirty="0" err="1" smtClean="0"/>
              <a:t>jugabilidad</a:t>
            </a:r>
            <a:endParaRPr lang="es-CL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856625" y="4907399"/>
            <a:ext cx="2041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Clases similares a las tablas de la BD.</a:t>
            </a:r>
            <a:endParaRPr lang="es-CL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160556" y="4762147"/>
            <a:ext cx="226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Métodos o rutinas que permiten altas y bajas, consultas a la BD.</a:t>
            </a:r>
            <a:endParaRPr lang="es-CL" dirty="0"/>
          </a:p>
        </p:txBody>
      </p:sp>
      <p:sp>
        <p:nvSpPr>
          <p:cNvPr id="2" name="Rectángulo redondeado 1"/>
          <p:cNvSpPr/>
          <p:nvPr/>
        </p:nvSpPr>
        <p:spPr>
          <a:xfrm>
            <a:off x="2152608" y="1619075"/>
            <a:ext cx="125332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Main.py</a:t>
            </a:r>
            <a:endParaRPr lang="es-CL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2152608" y="2437543"/>
            <a:ext cx="125332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Menus.py</a:t>
            </a:r>
            <a:endParaRPr lang="es-CL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4895554" y="1640765"/>
            <a:ext cx="1253322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reglas.py</a:t>
            </a:r>
            <a:endParaRPr lang="es-CL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7066325" y="1640765"/>
            <a:ext cx="1633057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Personaje.py</a:t>
            </a:r>
            <a:endParaRPr lang="es-CL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9265405" y="1640765"/>
            <a:ext cx="2055129" cy="486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AdminPersonaje.py</a:t>
            </a:r>
            <a:endParaRPr lang="es-CL" dirty="0"/>
          </a:p>
        </p:txBody>
      </p:sp>
      <p:sp>
        <p:nvSpPr>
          <p:cNvPr id="3" name="Cilindro 2"/>
          <p:cNvSpPr/>
          <p:nvPr/>
        </p:nvSpPr>
        <p:spPr>
          <a:xfrm>
            <a:off x="11521572" y="2437543"/>
            <a:ext cx="939567" cy="12667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de flecha 13"/>
          <p:cNvCxnSpPr>
            <a:stCxn id="2" idx="2"/>
            <a:endCxn id="22" idx="0"/>
          </p:cNvCxnSpPr>
          <p:nvPr/>
        </p:nvCxnSpPr>
        <p:spPr>
          <a:xfrm>
            <a:off x="2779269" y="2105637"/>
            <a:ext cx="0" cy="33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2" idx="3"/>
            <a:endCxn id="23" idx="1"/>
          </p:cNvCxnSpPr>
          <p:nvPr/>
        </p:nvCxnSpPr>
        <p:spPr>
          <a:xfrm flipV="1">
            <a:off x="3405930" y="1884046"/>
            <a:ext cx="1489624" cy="796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7944424" y="1662455"/>
            <a:ext cx="209725" cy="2215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0" name="Conector recto de flecha 29"/>
          <p:cNvCxnSpPr>
            <a:stCxn id="23" idx="3"/>
          </p:cNvCxnSpPr>
          <p:nvPr/>
        </p:nvCxnSpPr>
        <p:spPr>
          <a:xfrm>
            <a:off x="6148876" y="1884046"/>
            <a:ext cx="917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Patrones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DTO </a:t>
            </a:r>
            <a:r>
              <a:rPr lang="es-CL" dirty="0" smtClean="0">
                <a:sym typeface="Wingdings" panose="05000000000000000000" pitchFamily="2" charset="2"/>
              </a:rPr>
              <a:t> Data Transfer </a:t>
            </a:r>
            <a:r>
              <a:rPr lang="es-CL" dirty="0" err="1" smtClean="0">
                <a:sym typeface="Wingdings" panose="05000000000000000000" pitchFamily="2" charset="2"/>
              </a:rPr>
              <a:t>Object</a:t>
            </a:r>
            <a:r>
              <a:rPr lang="es-CL" dirty="0" smtClean="0">
                <a:sym typeface="Wingdings" panose="05000000000000000000" pitchFamily="2" charset="2"/>
              </a:rPr>
              <a:t>.    Capa Dominio.</a:t>
            </a:r>
          </a:p>
          <a:p>
            <a:endParaRPr lang="es-CL" dirty="0" smtClean="0">
              <a:sym typeface="Wingdings" panose="05000000000000000000" pitchFamily="2" charset="2"/>
            </a:endParaRPr>
          </a:p>
          <a:p>
            <a:r>
              <a:rPr lang="es-CL" dirty="0" smtClean="0">
                <a:sym typeface="Wingdings" panose="05000000000000000000" pitchFamily="2" charset="2"/>
              </a:rPr>
              <a:t>DAO  Data Access </a:t>
            </a:r>
            <a:r>
              <a:rPr lang="es-CL" dirty="0" err="1" smtClean="0">
                <a:sym typeface="Wingdings" panose="05000000000000000000" pitchFamily="2" charset="2"/>
              </a:rPr>
              <a:t>Object</a:t>
            </a:r>
            <a:r>
              <a:rPr lang="es-CL" dirty="0" smtClean="0">
                <a:sym typeface="Wingdings" panose="05000000000000000000" pitchFamily="2" charset="2"/>
              </a:rPr>
              <a:t>.    Capa Persistencia.</a:t>
            </a:r>
          </a:p>
          <a:p>
            <a:endParaRPr lang="es-CL" dirty="0">
              <a:sym typeface="Wingdings" panose="05000000000000000000" pitchFamily="2" charset="2"/>
            </a:endParaRPr>
          </a:p>
          <a:p>
            <a:r>
              <a:rPr lang="es-CL" dirty="0" smtClean="0">
                <a:sym typeface="Wingdings" panose="05000000000000000000" pitchFamily="2" charset="2"/>
              </a:rPr>
              <a:t>Experto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821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78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Patrones</vt:lpstr>
    </vt:vector>
  </TitlesOfParts>
  <Company>inacap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Laboratorio Computación N° 7</dc:creator>
  <cp:lastModifiedBy>Laboratorio Computación N° 7</cp:lastModifiedBy>
  <cp:revision>9</cp:revision>
  <dcterms:created xsi:type="dcterms:W3CDTF">2025-09-23T17:11:36Z</dcterms:created>
  <dcterms:modified xsi:type="dcterms:W3CDTF">2025-09-23T21:29:26Z</dcterms:modified>
</cp:coreProperties>
</file>