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0"/>
  </p:notesMasterIdLst>
  <p:sldIdLst>
    <p:sldId id="260" r:id="rId5"/>
    <p:sldId id="257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84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3F774C-70F7-4ED4-813C-739E51CF8487}" type="datetimeFigureOut">
              <a:rPr lang="en-US" smtClean="0"/>
              <a:t>8/17/2023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24A772-5D94-4F12-8B86-44D4FB2636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42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2E34D-57B0-41D5-A7AF-DF10D1068115}" type="datetime1">
              <a:rPr lang="en-US" smtClean="0"/>
              <a:t>8/17/2023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E8327-77F4-4A2B-9238-101C8E3404E4}" type="datetime1">
              <a:rPr lang="en-US" smtClean="0"/>
              <a:t>8/17/2023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7327A-3B7B-4F18-AD00-4892CF91FF9D}" type="datetime1">
              <a:rPr lang="en-US" smtClean="0"/>
              <a:t>8/17/2023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98241-E647-4007-AB01-BB30869910EB}" type="datetime1">
              <a:rPr lang="en-US" smtClean="0"/>
              <a:t>8/17/2023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F5554-C941-4C3B-A197-75ED448862A0}" type="datetime1">
              <a:rPr lang="en-US" smtClean="0"/>
              <a:t>8/17/2023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B44A0-C3F8-4023-9352-7CF7C034B2C8}" type="datetime1">
              <a:rPr lang="en-US" smtClean="0"/>
              <a:t>8/17/2023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3DC5B-471F-47EA-B884-FE923235A560}" type="datetime1">
              <a:rPr lang="en-US" smtClean="0"/>
              <a:t>8/17/2023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8C408-3247-4796-93FF-B91D6887AEC0}" type="datetime1">
              <a:rPr lang="en-US" smtClean="0"/>
              <a:t>8/17/2023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1D282-CC74-49F4-B876-75084EFB56F1}" type="datetime1">
              <a:rPr lang="en-US" smtClean="0"/>
              <a:t>8/17/2023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6EAF9-2583-4989-8D87-13F548ED6E0C}" type="datetime1">
              <a:rPr lang="en-US" smtClean="0"/>
              <a:t>8/17/2023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E3CFB-BB1B-4B2A-ADF6-B1A4609854C4}" type="datetime1">
              <a:rPr lang="en-US" smtClean="0"/>
              <a:t>8/17/2023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AEAA8-1A97-412E-935C-2E918F139579}" type="datetime1">
              <a:rPr lang="en-US" smtClean="0"/>
              <a:t>8/17/2023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B0DF1-CA1F-4E36-8C65-C52A9896A8FB}" type="datetime1">
              <a:rPr lang="en-US" smtClean="0"/>
              <a:t>8/17/2023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173FD-197A-4AD6-8D60-38B6A76F0734}" type="datetime1">
              <a:rPr lang="en-US" smtClean="0"/>
              <a:t>8/17/2023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C3949-07FA-4C7A-A990-D6D1043EED71}" type="datetime1">
              <a:rPr lang="en-US" smtClean="0"/>
              <a:t>8/17/2023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E2DE8-6D13-4218-A974-D45AA7B6E4FF}" type="datetime1">
              <a:rPr lang="en-US" smtClean="0"/>
              <a:t>8/17/2023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AB7D7-4BDA-4ABC-B31D-66201C69A314}" type="datetime1">
              <a:rPr lang="en-US" smtClean="0"/>
              <a:t>8/17/2023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E3F0A0B-291C-4112-A023-023C51AB2E85}" type="datetime1">
              <a:rPr lang="en-US" smtClean="0"/>
              <a:t>8/17/2023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8190" y="2305878"/>
            <a:ext cx="8174971" cy="1904220"/>
          </a:xfrm>
        </p:spPr>
        <p:txBody>
          <a:bodyPr>
            <a:noAutofit/>
          </a:bodyPr>
          <a:lstStyle/>
          <a:p>
            <a:pPr algn="l"/>
            <a:r>
              <a:rPr lang="en-US" dirty="0" smtClean="0"/>
              <a:t>Interview Presentation: </a:t>
            </a:r>
            <a:br>
              <a:rPr lang="en-US" dirty="0" smtClean="0"/>
            </a:br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BBDE4E-FFA3-44D5-BA0B-7575E2214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8190" y="4210098"/>
            <a:ext cx="3679393" cy="573823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Alastair Kevin Radbourne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5983" y="5670850"/>
            <a:ext cx="1429798" cy="118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4669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8640000" cy="720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PowerBI Dashboard / Report Suite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440000"/>
            <a:ext cx="7836259" cy="2849287"/>
          </a:xfrm>
        </p:spPr>
        <p:txBody>
          <a:bodyPr anchor="t">
            <a:normAutofit/>
          </a:bodyPr>
          <a:lstStyle/>
          <a:p>
            <a:r>
              <a:rPr lang="en-US" sz="1800" dirty="0" smtClean="0"/>
              <a:t>Situation </a:t>
            </a:r>
            <a:r>
              <a:rPr lang="en-US" sz="1800" dirty="0" smtClean="0"/>
              <a:t>- Lack of business </a:t>
            </a:r>
            <a:r>
              <a:rPr lang="en-US" sz="1800" dirty="0" smtClean="0"/>
              <a:t>metrics, current reporting </a:t>
            </a:r>
            <a:r>
              <a:rPr lang="en-US" sz="1800" dirty="0" smtClean="0"/>
              <a:t>system integrated into the </a:t>
            </a:r>
            <a:r>
              <a:rPr lang="en-US" sz="1800" dirty="0" smtClean="0"/>
              <a:t>ERP</a:t>
            </a:r>
          </a:p>
          <a:p>
            <a:r>
              <a:rPr lang="en-US" sz="1800" dirty="0" smtClean="0"/>
              <a:t>Task </a:t>
            </a:r>
            <a:r>
              <a:rPr lang="en-US" sz="1800" dirty="0" smtClean="0"/>
              <a:t>– Generate a method of communicating business insights to key </a:t>
            </a:r>
            <a:r>
              <a:rPr lang="en-US" sz="1800" dirty="0" smtClean="0"/>
              <a:t>stakeholders</a:t>
            </a:r>
            <a:endParaRPr lang="en-US" sz="1800" dirty="0" smtClean="0"/>
          </a:p>
          <a:p>
            <a:r>
              <a:rPr lang="en-US" sz="1800" dirty="0" smtClean="0"/>
              <a:t>Action – Build a PowerBI Dashboard with data connectors into our company data </a:t>
            </a:r>
            <a:r>
              <a:rPr lang="en-US" sz="1800" dirty="0" smtClean="0"/>
              <a:t>sources</a:t>
            </a:r>
            <a:endParaRPr lang="en-US" sz="1800" dirty="0" smtClean="0"/>
          </a:p>
          <a:p>
            <a:r>
              <a:rPr lang="en-US" sz="1800" dirty="0" smtClean="0"/>
              <a:t>Result – Business stakeholders able to adjust processes, </a:t>
            </a:r>
            <a:r>
              <a:rPr lang="en-US" sz="1800" dirty="0" smtClean="0"/>
              <a:t>allowing for more informed decision making</a:t>
            </a:r>
            <a:endParaRPr lang="en-US" sz="18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5983" y="5670850"/>
            <a:ext cx="1429798" cy="118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6845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7200000" cy="720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Development Lifecycle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999" y="1440000"/>
            <a:ext cx="8872349" cy="4554400"/>
          </a:xfrm>
        </p:spPr>
        <p:txBody>
          <a:bodyPr anchor="t">
            <a:noAutofit/>
          </a:bodyPr>
          <a:lstStyle/>
          <a:p>
            <a:r>
              <a:rPr lang="en-US" sz="1600" dirty="0" smtClean="0"/>
              <a:t>Understand the task thoroughly, what is required as an outcome, what inputs will we need to get there, how will we achieve our goal </a:t>
            </a:r>
          </a:p>
          <a:p>
            <a:r>
              <a:rPr lang="en-US" sz="1600" dirty="0" smtClean="0"/>
              <a:t>Development </a:t>
            </a:r>
            <a:r>
              <a:rPr lang="en-US" sz="1600" dirty="0" smtClean="0"/>
              <a:t>of an efficient Datamodel using Star/Snowflake </a:t>
            </a:r>
            <a:r>
              <a:rPr lang="en-US" sz="1600" dirty="0" smtClean="0"/>
              <a:t>schema</a:t>
            </a:r>
            <a:endParaRPr lang="en-US" sz="1600" dirty="0"/>
          </a:p>
          <a:p>
            <a:r>
              <a:rPr lang="en-US" sz="1600" dirty="0" smtClean="0"/>
              <a:t>Use </a:t>
            </a:r>
            <a:r>
              <a:rPr lang="en-US" sz="1600" dirty="0" smtClean="0"/>
              <a:t>of different connectors such as ODBC to access company data, </a:t>
            </a:r>
            <a:r>
              <a:rPr lang="en-US" sz="1600" dirty="0" smtClean="0"/>
              <a:t>prepare and format this data to allow for efficient computation</a:t>
            </a:r>
            <a:endParaRPr lang="en-US" sz="1600" dirty="0" smtClean="0"/>
          </a:p>
          <a:p>
            <a:r>
              <a:rPr lang="en-US" sz="1600" dirty="0" smtClean="0"/>
              <a:t>Design of measures and calculations to finalise data </a:t>
            </a:r>
            <a:r>
              <a:rPr lang="en-US" sz="1600" dirty="0" smtClean="0"/>
              <a:t>model</a:t>
            </a:r>
          </a:p>
          <a:p>
            <a:r>
              <a:rPr lang="en-US" sz="1600" dirty="0" smtClean="0"/>
              <a:t>Testing and optimizing model using external tools (Tabular Editor, DAX Studio)</a:t>
            </a:r>
            <a:endParaRPr lang="en-US" sz="1600" dirty="0" smtClean="0"/>
          </a:p>
          <a:p>
            <a:r>
              <a:rPr lang="en-US" sz="1600" dirty="0" smtClean="0"/>
              <a:t>Construction </a:t>
            </a:r>
            <a:r>
              <a:rPr lang="en-US" sz="1600" dirty="0" smtClean="0"/>
              <a:t>of visuals, graphs, matricies etc. to which the end user can apply filter </a:t>
            </a:r>
            <a:r>
              <a:rPr lang="en-US" sz="1600" dirty="0" smtClean="0"/>
              <a:t>context </a:t>
            </a:r>
            <a:endParaRPr lang="en-US" sz="1600" dirty="0" smtClean="0"/>
          </a:p>
          <a:p>
            <a:r>
              <a:rPr lang="en-US" sz="1600" dirty="0" smtClean="0"/>
              <a:t>Configuration of cloud gateway to allow access to our on-premises data sources, enabling distribution &amp; report refresh through the PowerBI </a:t>
            </a:r>
            <a:r>
              <a:rPr lang="en-US" sz="1600" dirty="0" smtClean="0"/>
              <a:t>Service  </a:t>
            </a:r>
            <a:endParaRPr lang="en-US" sz="1600" dirty="0"/>
          </a:p>
          <a:p>
            <a:r>
              <a:rPr lang="en-US" sz="1600" dirty="0" smtClean="0"/>
              <a:t>Feedback from stakeholders, </a:t>
            </a:r>
            <a:r>
              <a:rPr lang="en-US" sz="1600" dirty="0" smtClean="0"/>
              <a:t>fine tuning of existing </a:t>
            </a:r>
            <a:r>
              <a:rPr lang="en-US" sz="1600" dirty="0" smtClean="0"/>
              <a:t>reports</a:t>
            </a:r>
            <a:r>
              <a:rPr lang="en-US" sz="1600" dirty="0" smtClean="0"/>
              <a:t>, addition of extra reports</a:t>
            </a:r>
            <a:endParaRPr lang="en-US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5983" y="5670850"/>
            <a:ext cx="1429798" cy="118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5111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7200000" cy="720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Transferable skills acquired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440000"/>
            <a:ext cx="9368594" cy="4117582"/>
          </a:xfrm>
        </p:spPr>
        <p:txBody>
          <a:bodyPr anchor="t">
            <a:normAutofit/>
          </a:bodyPr>
          <a:lstStyle/>
          <a:p>
            <a:r>
              <a:rPr lang="en-US" sz="1800" dirty="0" smtClean="0"/>
              <a:t>Comprehensive understanding of data modelling, dimension/fact tables, Star/Snowflake Schema, RDBMS </a:t>
            </a:r>
          </a:p>
          <a:p>
            <a:r>
              <a:rPr lang="en-US" sz="1800" dirty="0" smtClean="0"/>
              <a:t>Strong understanding of how to efficiently develop bespoke solutions based on the needs of stakeholders</a:t>
            </a:r>
          </a:p>
          <a:p>
            <a:r>
              <a:rPr lang="en-US" sz="1800" dirty="0" smtClean="0"/>
              <a:t>How to effectively learn new programming languages and their different styles</a:t>
            </a:r>
          </a:p>
          <a:p>
            <a:r>
              <a:rPr lang="en-US" sz="1800" dirty="0" smtClean="0"/>
              <a:t>Advanced understanding of the Power Query engine and it’s language – M</a:t>
            </a:r>
          </a:p>
          <a:p>
            <a:r>
              <a:rPr lang="en-US" sz="1800" dirty="0" smtClean="0"/>
              <a:t>Data visualization, </a:t>
            </a:r>
            <a:r>
              <a:rPr lang="en-US" sz="1800" dirty="0" smtClean="0"/>
              <a:t>calculations/measures, DAX/MDX queries</a:t>
            </a:r>
            <a:endParaRPr lang="en-US" sz="1800" dirty="0" smtClean="0"/>
          </a:p>
          <a:p>
            <a:r>
              <a:rPr lang="en-US" sz="1800" dirty="0" smtClean="0"/>
              <a:t>The ability to take something complex and refine </a:t>
            </a:r>
            <a:r>
              <a:rPr lang="en-US" sz="1800" dirty="0" smtClean="0"/>
              <a:t>it</a:t>
            </a:r>
          </a:p>
          <a:p>
            <a:r>
              <a:rPr lang="en-US" sz="1800" dirty="0" smtClean="0"/>
              <a:t>Amongst others….</a:t>
            </a:r>
          </a:p>
          <a:p>
            <a:endParaRPr lang="en-US" sz="18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5983" y="5670850"/>
            <a:ext cx="1429798" cy="118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4546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7200000" cy="720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Conclusion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5983" y="5670850"/>
            <a:ext cx="1429798" cy="1187150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 txBox="1">
            <a:spLocks/>
          </p:cNvSpPr>
          <p:nvPr/>
        </p:nvSpPr>
        <p:spPr>
          <a:xfrm>
            <a:off x="360000" y="1440000"/>
            <a:ext cx="9368594" cy="41175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Developed a solid understanding of project workflow cycle from planning to design, development, testing, deployment and review</a:t>
            </a:r>
          </a:p>
          <a:p>
            <a:r>
              <a:rPr lang="en-US" sz="1800" dirty="0" smtClean="0"/>
              <a:t>Honed a series of technical skills</a:t>
            </a:r>
          </a:p>
          <a:p>
            <a:r>
              <a:rPr lang="en-US" sz="1800" dirty="0" smtClean="0"/>
              <a:t>Gained a deeper understanding of my learning process and capabilities</a:t>
            </a:r>
          </a:p>
          <a:p>
            <a:r>
              <a:rPr lang="en-US" sz="1800" dirty="0" smtClean="0"/>
              <a:t>Constant workflow cycle therefore gained an understanding of the evolution of processes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844572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27C19A7-3107-4CB2-BD0D-F7C79BE028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3315AA3-EAE3-44ED-8368-BAC2FFFB481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7023227-530E-4024-91EF-312A851A758C}">
  <ds:schemaRefs>
    <ds:schemaRef ds:uri="http://www.w3.org/XML/1998/namespace"/>
    <ds:schemaRef ds:uri="http://purl.org/dc/dcmitype/"/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http://purl.org/dc/terms/"/>
    <ds:schemaRef ds:uri="http://purl.org/dc/elements/1.1/"/>
    <ds:schemaRef ds:uri="http://schemas.openxmlformats.org/package/2006/metadata/core-properties"/>
    <ds:schemaRef ds:uri="16c05727-aa75-4e4a-9b5f-8a80a1165891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0</TotalTime>
  <Words>324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Corbel</vt:lpstr>
      <vt:lpstr>Parallax</vt:lpstr>
      <vt:lpstr>Interview Presentation:  Project Overview</vt:lpstr>
      <vt:lpstr>PowerBI Dashboard / Report Suite</vt:lpstr>
      <vt:lpstr>Development Lifecycle</vt:lpstr>
      <vt:lpstr>Transferable skills acquired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2023-08-16T17:52:14Z</dcterms:created>
  <dcterms:modified xsi:type="dcterms:W3CDTF">2023-08-17T11:43:14Z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