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60" r:id="rId5"/>
    <p:sldId id="257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2305878"/>
            <a:ext cx="8174971" cy="190422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Interview Presentation: </a:t>
            </a:r>
            <a:br>
              <a:rPr lang="en-US" dirty="0" smtClean="0"/>
            </a:br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3679393" cy="5738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Alastair Kevin Radbourne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8640000" cy="72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PowerBI Dashboard / Report Suite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7000"/>
            <a:ext cx="6897453" cy="261140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600" dirty="0" smtClean="0"/>
              <a:t>Situation Task Action Result?</a:t>
            </a:r>
            <a:r>
              <a:rPr lang="en-US" sz="1600" dirty="0"/>
              <a:t> Development Lifecycle</a:t>
            </a:r>
            <a:r>
              <a:rPr lang="en-US" sz="1600" dirty="0" smtClean="0"/>
              <a:t>?</a:t>
            </a:r>
          </a:p>
          <a:p>
            <a:r>
              <a:rPr lang="en-US" sz="1600" dirty="0" smtClean="0"/>
              <a:t>Situation - Lack of business metrics, inefficient and basic reporting system integrated into the ERP. Initial question from MD was how to measure profitability of products &amp; customer categorical analysis. </a:t>
            </a:r>
          </a:p>
          <a:p>
            <a:r>
              <a:rPr lang="en-US" sz="1600" dirty="0" smtClean="0"/>
              <a:t>Task – Generate a method of communicating business insights to key stakeholders. </a:t>
            </a:r>
          </a:p>
          <a:p>
            <a:r>
              <a:rPr lang="en-US" sz="1600" dirty="0" smtClean="0"/>
              <a:t>Action – Build a PowerBI Dashboard with data connectors into our company data sources. </a:t>
            </a:r>
          </a:p>
          <a:p>
            <a:r>
              <a:rPr lang="en-US" sz="1600" dirty="0" smtClean="0"/>
              <a:t>Result – Business stakeholders able to adjust processes, allowing optimisation for profitability or informed targeting of marketing communications. 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7200000" cy="72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Development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84" y="2318557"/>
            <a:ext cx="7243603" cy="2719193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1800" dirty="0" smtClean="0"/>
              <a:t>Development of an efficient Datamodel using Star/Snowflake schema. Using query folding to optimize CPU/Memory load by pushing the computation back to the source, allowing for fast, efficient queries.  </a:t>
            </a:r>
          </a:p>
          <a:p>
            <a:r>
              <a:rPr lang="en-US" sz="1800" dirty="0" smtClean="0"/>
              <a:t>Use of different connectors such as ODBC to access company data, perform several standard tasks such as SQL joins, filters, custom columns. </a:t>
            </a:r>
          </a:p>
          <a:p>
            <a:r>
              <a:rPr lang="en-US" sz="1800" dirty="0" smtClean="0"/>
              <a:t>Design of measures and calculations to finalise data model, including calculations such as margin, margin% and various time intelligence measures such as MTD, YTD, YOY, YOY%</a:t>
            </a:r>
          </a:p>
          <a:p>
            <a:r>
              <a:rPr lang="en-US" sz="1800" dirty="0" smtClean="0"/>
              <a:t>Construction of visuals, graphs, matricies etc. to which the end user can apply filter context. </a:t>
            </a:r>
          </a:p>
          <a:p>
            <a:r>
              <a:rPr lang="en-US" sz="1800" dirty="0" smtClean="0"/>
              <a:t>Configuration of cloud gateway to allow access to our on-premises data sources, enabling distribution &amp; report refresh through the PowerBI Service.  </a:t>
            </a:r>
            <a:endParaRPr lang="en-US" sz="1800" dirty="0"/>
          </a:p>
          <a:p>
            <a:r>
              <a:rPr lang="en-US" sz="1800" dirty="0" smtClean="0"/>
              <a:t>Continual design of reports, fine tuning of existing reports. </a:t>
            </a:r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11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7200000" cy="72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Transferable skills acquired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84" y="2318557"/>
            <a:ext cx="9368594" cy="4117582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Comprehensive understanding of data modelling, dimension/fact tables, Star/Snowflake Schema, RDBMS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r>
              <a:rPr lang="en-US" sz="1800" dirty="0" smtClean="0"/>
              <a:t>Strong understanding of how to efficiently develop bespoke solutions based on the needs of stakeholders</a:t>
            </a:r>
          </a:p>
          <a:p>
            <a:r>
              <a:rPr lang="en-US" sz="1800" dirty="0" smtClean="0"/>
              <a:t>How to effectively learn new programming languages and their different styles</a:t>
            </a:r>
          </a:p>
          <a:p>
            <a:r>
              <a:rPr lang="en-US" sz="1800" dirty="0" smtClean="0"/>
              <a:t>Advanced understanding of the Power Query engine and it’s language – M</a:t>
            </a:r>
          </a:p>
          <a:p>
            <a:r>
              <a:rPr lang="en-US" sz="1800" dirty="0" smtClean="0"/>
              <a:t>Data visualization, calculations/measures</a:t>
            </a:r>
          </a:p>
          <a:p>
            <a:r>
              <a:rPr lang="en-US" sz="1800" dirty="0" smtClean="0"/>
              <a:t>The ability to take something complex and refine it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5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7200000" cy="72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Application of Learned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84" y="2318557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Confluence of multiple data streams such as from API or cloud services into a single data model for analysis, bringing together .</a:t>
            </a:r>
            <a:r>
              <a:rPr lang="en-US" sz="1800" dirty="0" err="1" smtClean="0"/>
              <a:t>json</a:t>
            </a:r>
            <a:r>
              <a:rPr lang="en-US" sz="1800" dirty="0" smtClean="0"/>
              <a:t> data from a CRM API extracted via python, data from a MS Access Database, 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59999"/>
            <a:ext cx="7200000" cy="72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Additional Things to Mention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440000"/>
            <a:ext cx="8386435" cy="4037565"/>
          </a:xfrm>
        </p:spPr>
        <p:txBody>
          <a:bodyPr anchor="t">
            <a:normAutofit/>
          </a:bodyPr>
          <a:lstStyle/>
          <a:p>
            <a:r>
              <a:rPr lang="en-US" sz="1400" dirty="0" smtClean="0"/>
              <a:t>Using VBA to iterate through rental records to extrapolate them over time, forecasting rental income allowing for budgeting. </a:t>
            </a:r>
          </a:p>
          <a:p>
            <a:r>
              <a:rPr lang="en-US" sz="1400" dirty="0" smtClean="0"/>
              <a:t>Python script to pull .</a:t>
            </a:r>
            <a:r>
              <a:rPr lang="en-US" sz="1400" dirty="0" err="1" smtClean="0"/>
              <a:t>json</a:t>
            </a:r>
            <a:r>
              <a:rPr lang="en-US" sz="1400" dirty="0" smtClean="0"/>
              <a:t> from API, use this data to allow staff to autofill forms from the cloud CRM, VBA to export .pdf, auto-name and save in custom directory on FPS</a:t>
            </a:r>
          </a:p>
          <a:p>
            <a:r>
              <a:rPr lang="en-US" sz="1400" dirty="0" smtClean="0"/>
              <a:t>Use of </a:t>
            </a:r>
            <a:r>
              <a:rPr lang="en-US" sz="1400" dirty="0"/>
              <a:t>J</a:t>
            </a:r>
            <a:r>
              <a:rPr lang="en-US" sz="1400" dirty="0" smtClean="0"/>
              <a:t>upyter notebooks to fetch stock exchange data, generate candlestick chart &amp; publish to server. </a:t>
            </a:r>
          </a:p>
          <a:p>
            <a:r>
              <a:rPr lang="en-US" sz="1400" dirty="0" smtClean="0"/>
              <a:t>Use of R/Python to webscrape data using multiple different methods (Selenium, HTTPX, Requests/BeautifulSoup4. Creation of a Pandas dataframe, generation of CSV from said dataframe</a:t>
            </a:r>
            <a:r>
              <a:rPr lang="en-US" sz="1400" dirty="0"/>
              <a:t> </a:t>
            </a:r>
            <a:r>
              <a:rPr lang="en-US" sz="1400" dirty="0" smtClean="0"/>
              <a:t>for further analysis. </a:t>
            </a:r>
          </a:p>
          <a:p>
            <a:r>
              <a:rPr lang="en-US" sz="1400" dirty="0" smtClean="0"/>
              <a:t>The use of .</a:t>
            </a:r>
            <a:r>
              <a:rPr lang="en-US" sz="1400" dirty="0" err="1" smtClean="0"/>
              <a:t>git</a:t>
            </a:r>
            <a:r>
              <a:rPr lang="en-US" sz="1400" dirty="0" smtClean="0"/>
              <a:t> and GitHub for versioning. </a:t>
            </a:r>
            <a:endParaRPr lang="en-US" sz="1400" dirty="0"/>
          </a:p>
          <a:p>
            <a:r>
              <a:rPr lang="en-US" sz="1400" dirty="0" smtClean="0"/>
              <a:t>Management of a Microsoft Access database, writing SQL queries. Building database schema which unfortunately got shelved. Working with .xml files to import/exp</a:t>
            </a:r>
            <a:r>
              <a:rPr lang="en-US" sz="1400" dirty="0" smtClean="0"/>
              <a:t>ort data over http to and from a mobile app. </a:t>
            </a:r>
          </a:p>
          <a:p>
            <a:r>
              <a:rPr lang="en-US" sz="1400" dirty="0" smtClean="0"/>
              <a:t>Multiple complex excel documents, such as ‘Sanitisation Analysis Tool’ which queries multiple data sources to allow management to schedule engineers workload a month ahead. </a:t>
            </a:r>
            <a:endParaRPr lang="en-US" sz="1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2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16c05727-aa75-4e4a-9b5f-8a80a1165891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543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Interview Presentation:  Project Overview</vt:lpstr>
      <vt:lpstr>PowerBI Dashboard / Report Suite</vt:lpstr>
      <vt:lpstr>Development Lifecycle</vt:lpstr>
      <vt:lpstr>Transferable skills acquired</vt:lpstr>
      <vt:lpstr>Application of Learned Skills</vt:lpstr>
      <vt:lpstr>Additional Things to Mention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2023-08-16T17:52:14Z</dcterms:created>
  <dcterms:modified xsi:type="dcterms:W3CDTF">2023-08-16T20:49:16Z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