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745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B7238-1E2E-4506-9484-ABDBA2E0720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D8DED8-31BF-49CF-8829-A0C5B5BE1742}">
      <dgm:prSet/>
      <dgm:spPr/>
      <dgm:t>
        <a:bodyPr/>
        <a:lstStyle/>
        <a:p>
          <a:pPr>
            <a:defRPr cap="all"/>
          </a:pPr>
          <a:r>
            <a:rPr lang="en-GB"/>
            <a:t>Summarized project approach and findings</a:t>
          </a:r>
          <a:endParaRPr lang="en-US"/>
        </a:p>
      </dgm:t>
    </dgm:pt>
    <dgm:pt modelId="{C3FA4B62-3EFE-4950-8436-42DF6D7B436B}" type="parTrans" cxnId="{8CF95B1B-33D9-47CE-9483-31FF19CCA36F}">
      <dgm:prSet/>
      <dgm:spPr/>
      <dgm:t>
        <a:bodyPr/>
        <a:lstStyle/>
        <a:p>
          <a:endParaRPr lang="en-US"/>
        </a:p>
      </dgm:t>
    </dgm:pt>
    <dgm:pt modelId="{A5F30B5D-97C6-48BD-A054-0FC9F95415F5}" type="sibTrans" cxnId="{8CF95B1B-33D9-47CE-9483-31FF19CCA36F}">
      <dgm:prSet/>
      <dgm:spPr/>
      <dgm:t>
        <a:bodyPr/>
        <a:lstStyle/>
        <a:p>
          <a:endParaRPr lang="en-US"/>
        </a:p>
      </dgm:t>
    </dgm:pt>
    <dgm:pt modelId="{EEEE0A77-422F-4FF1-9E67-B25B622DE40A}">
      <dgm:prSet/>
      <dgm:spPr/>
      <dgm:t>
        <a:bodyPr/>
        <a:lstStyle/>
        <a:p>
          <a:pPr>
            <a:defRPr cap="all"/>
          </a:pPr>
          <a:r>
            <a:rPr lang="en-GB"/>
            <a:t>Emphasized the importance of practical application</a:t>
          </a:r>
          <a:endParaRPr lang="en-US"/>
        </a:p>
      </dgm:t>
    </dgm:pt>
    <dgm:pt modelId="{266D2A20-541D-413C-A151-41AFE6EB8EFF}" type="parTrans" cxnId="{C3961C8F-8AFD-4312-935E-190117CCF2F3}">
      <dgm:prSet/>
      <dgm:spPr/>
      <dgm:t>
        <a:bodyPr/>
        <a:lstStyle/>
        <a:p>
          <a:endParaRPr lang="en-US"/>
        </a:p>
      </dgm:t>
    </dgm:pt>
    <dgm:pt modelId="{67FC6267-1ECC-4723-804B-1CA5DE727D6B}" type="sibTrans" cxnId="{C3961C8F-8AFD-4312-935E-190117CCF2F3}">
      <dgm:prSet/>
      <dgm:spPr/>
      <dgm:t>
        <a:bodyPr/>
        <a:lstStyle/>
        <a:p>
          <a:endParaRPr lang="en-US"/>
        </a:p>
      </dgm:t>
    </dgm:pt>
    <dgm:pt modelId="{8B070FCA-2553-4F71-BC16-EB1137F812FF}" type="pres">
      <dgm:prSet presAssocID="{D92B7238-1E2E-4506-9484-ABDBA2E07207}" presName="root" presStyleCnt="0">
        <dgm:presLayoutVars>
          <dgm:dir/>
          <dgm:resizeHandles val="exact"/>
        </dgm:presLayoutVars>
      </dgm:prSet>
      <dgm:spPr/>
    </dgm:pt>
    <dgm:pt modelId="{34592A8E-3210-4BFE-8286-9A0D0382F9C8}" type="pres">
      <dgm:prSet presAssocID="{30D8DED8-31BF-49CF-8829-A0C5B5BE1742}" presName="compNode" presStyleCnt="0"/>
      <dgm:spPr/>
    </dgm:pt>
    <dgm:pt modelId="{3211176A-B1F8-46A0-BFB0-670BB4BD5670}" type="pres">
      <dgm:prSet presAssocID="{30D8DED8-31BF-49CF-8829-A0C5B5BE174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015A5B2-27B5-46B4-8A71-728EDCBB6659}" type="pres">
      <dgm:prSet presAssocID="{30D8DED8-31BF-49CF-8829-A0C5B5BE17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6638BC7-E42F-4099-86F1-F06C04544ECC}" type="pres">
      <dgm:prSet presAssocID="{30D8DED8-31BF-49CF-8829-A0C5B5BE1742}" presName="spaceRect" presStyleCnt="0"/>
      <dgm:spPr/>
    </dgm:pt>
    <dgm:pt modelId="{2EB37E33-E414-4B1B-8C5D-E78B32577DFE}" type="pres">
      <dgm:prSet presAssocID="{30D8DED8-31BF-49CF-8829-A0C5B5BE1742}" presName="textRect" presStyleLbl="revTx" presStyleIdx="0" presStyleCnt="2">
        <dgm:presLayoutVars>
          <dgm:chMax val="1"/>
          <dgm:chPref val="1"/>
        </dgm:presLayoutVars>
      </dgm:prSet>
      <dgm:spPr/>
    </dgm:pt>
    <dgm:pt modelId="{71C75F11-5043-403A-A311-3889B7AA8A4F}" type="pres">
      <dgm:prSet presAssocID="{A5F30B5D-97C6-48BD-A054-0FC9F95415F5}" presName="sibTrans" presStyleCnt="0"/>
      <dgm:spPr/>
    </dgm:pt>
    <dgm:pt modelId="{355926C1-7D28-47FB-8F39-A8845E553C7A}" type="pres">
      <dgm:prSet presAssocID="{EEEE0A77-422F-4FF1-9E67-B25B622DE40A}" presName="compNode" presStyleCnt="0"/>
      <dgm:spPr/>
    </dgm:pt>
    <dgm:pt modelId="{BEADD3AF-8273-498F-8935-E390880E6ACD}" type="pres">
      <dgm:prSet presAssocID="{EEEE0A77-422F-4FF1-9E67-B25B622DE40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F69B2B0-F338-4B4B-87AC-310729DBE7E8}" type="pres">
      <dgm:prSet presAssocID="{EEEE0A77-422F-4FF1-9E67-B25B622DE4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126323B-E0D1-4CA4-9331-B30D4563D37A}" type="pres">
      <dgm:prSet presAssocID="{EEEE0A77-422F-4FF1-9E67-B25B622DE40A}" presName="spaceRect" presStyleCnt="0"/>
      <dgm:spPr/>
    </dgm:pt>
    <dgm:pt modelId="{00745179-4128-4A20-90CC-7FD3DCDF17F3}" type="pres">
      <dgm:prSet presAssocID="{EEEE0A77-422F-4FF1-9E67-B25B622DE40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F95B1B-33D9-47CE-9483-31FF19CCA36F}" srcId="{D92B7238-1E2E-4506-9484-ABDBA2E07207}" destId="{30D8DED8-31BF-49CF-8829-A0C5B5BE1742}" srcOrd="0" destOrd="0" parTransId="{C3FA4B62-3EFE-4950-8436-42DF6D7B436B}" sibTransId="{A5F30B5D-97C6-48BD-A054-0FC9F95415F5}"/>
    <dgm:cxn modelId="{A4FD1A61-BBFD-4711-8D5B-EE20094D2B9D}" type="presOf" srcId="{30D8DED8-31BF-49CF-8829-A0C5B5BE1742}" destId="{2EB37E33-E414-4B1B-8C5D-E78B32577DFE}" srcOrd="0" destOrd="0" presId="urn:microsoft.com/office/officeart/2018/5/layout/IconLeafLabelList"/>
    <dgm:cxn modelId="{C3961C8F-8AFD-4312-935E-190117CCF2F3}" srcId="{D92B7238-1E2E-4506-9484-ABDBA2E07207}" destId="{EEEE0A77-422F-4FF1-9E67-B25B622DE40A}" srcOrd="1" destOrd="0" parTransId="{266D2A20-541D-413C-A151-41AFE6EB8EFF}" sibTransId="{67FC6267-1ECC-4723-804B-1CA5DE727D6B}"/>
    <dgm:cxn modelId="{413335A1-B14C-4AD1-84FA-235080825E38}" type="presOf" srcId="{D92B7238-1E2E-4506-9484-ABDBA2E07207}" destId="{8B070FCA-2553-4F71-BC16-EB1137F812FF}" srcOrd="0" destOrd="0" presId="urn:microsoft.com/office/officeart/2018/5/layout/IconLeafLabelList"/>
    <dgm:cxn modelId="{FD5AA4DB-BDFC-4334-9995-153D2DCF6A22}" type="presOf" srcId="{EEEE0A77-422F-4FF1-9E67-B25B622DE40A}" destId="{00745179-4128-4A20-90CC-7FD3DCDF17F3}" srcOrd="0" destOrd="0" presId="urn:microsoft.com/office/officeart/2018/5/layout/IconLeafLabelList"/>
    <dgm:cxn modelId="{1E0358C3-96E3-4F6A-B4E6-237A030BBAF6}" type="presParOf" srcId="{8B070FCA-2553-4F71-BC16-EB1137F812FF}" destId="{34592A8E-3210-4BFE-8286-9A0D0382F9C8}" srcOrd="0" destOrd="0" presId="urn:microsoft.com/office/officeart/2018/5/layout/IconLeafLabelList"/>
    <dgm:cxn modelId="{D458DDA2-B0AE-4963-A036-E019B1CCB8D0}" type="presParOf" srcId="{34592A8E-3210-4BFE-8286-9A0D0382F9C8}" destId="{3211176A-B1F8-46A0-BFB0-670BB4BD5670}" srcOrd="0" destOrd="0" presId="urn:microsoft.com/office/officeart/2018/5/layout/IconLeafLabelList"/>
    <dgm:cxn modelId="{7D56AFAE-52AC-46F5-A2C0-DDC1FF6864B9}" type="presParOf" srcId="{34592A8E-3210-4BFE-8286-9A0D0382F9C8}" destId="{0015A5B2-27B5-46B4-8A71-728EDCBB6659}" srcOrd="1" destOrd="0" presId="urn:microsoft.com/office/officeart/2018/5/layout/IconLeafLabelList"/>
    <dgm:cxn modelId="{9B606A1E-93B3-4C24-AA2F-5B746F224786}" type="presParOf" srcId="{34592A8E-3210-4BFE-8286-9A0D0382F9C8}" destId="{B6638BC7-E42F-4099-86F1-F06C04544ECC}" srcOrd="2" destOrd="0" presId="urn:microsoft.com/office/officeart/2018/5/layout/IconLeafLabelList"/>
    <dgm:cxn modelId="{7C93270C-C8BB-4EF8-8A78-55FA81EC80C9}" type="presParOf" srcId="{34592A8E-3210-4BFE-8286-9A0D0382F9C8}" destId="{2EB37E33-E414-4B1B-8C5D-E78B32577DFE}" srcOrd="3" destOrd="0" presId="urn:microsoft.com/office/officeart/2018/5/layout/IconLeafLabelList"/>
    <dgm:cxn modelId="{852084A7-6DF2-4F50-BD2C-86CE6B2F10F9}" type="presParOf" srcId="{8B070FCA-2553-4F71-BC16-EB1137F812FF}" destId="{71C75F11-5043-403A-A311-3889B7AA8A4F}" srcOrd="1" destOrd="0" presId="urn:microsoft.com/office/officeart/2018/5/layout/IconLeafLabelList"/>
    <dgm:cxn modelId="{7FEBD291-E017-49C6-9299-968231C21877}" type="presParOf" srcId="{8B070FCA-2553-4F71-BC16-EB1137F812FF}" destId="{355926C1-7D28-47FB-8F39-A8845E553C7A}" srcOrd="2" destOrd="0" presId="urn:microsoft.com/office/officeart/2018/5/layout/IconLeafLabelList"/>
    <dgm:cxn modelId="{D766A5BD-6E37-4C46-92B7-10E5B27B1FCD}" type="presParOf" srcId="{355926C1-7D28-47FB-8F39-A8845E553C7A}" destId="{BEADD3AF-8273-498F-8935-E390880E6ACD}" srcOrd="0" destOrd="0" presId="urn:microsoft.com/office/officeart/2018/5/layout/IconLeafLabelList"/>
    <dgm:cxn modelId="{4CA9347E-9D7C-4AA5-8582-27253D093191}" type="presParOf" srcId="{355926C1-7D28-47FB-8F39-A8845E553C7A}" destId="{9F69B2B0-F338-4B4B-87AC-310729DBE7E8}" srcOrd="1" destOrd="0" presId="urn:microsoft.com/office/officeart/2018/5/layout/IconLeafLabelList"/>
    <dgm:cxn modelId="{39217978-81C2-4F19-AE65-8B2BF57B3B21}" type="presParOf" srcId="{355926C1-7D28-47FB-8F39-A8845E553C7A}" destId="{A126323B-E0D1-4CA4-9331-B30D4563D37A}" srcOrd="2" destOrd="0" presId="urn:microsoft.com/office/officeart/2018/5/layout/IconLeafLabelList"/>
    <dgm:cxn modelId="{243DCBF6-699F-433A-9D52-EB3DFAE1C825}" type="presParOf" srcId="{355926C1-7D28-47FB-8F39-A8845E553C7A}" destId="{00745179-4128-4A20-90CC-7FD3DCDF17F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1176A-B1F8-46A0-BFB0-670BB4BD5670}">
      <dsp:nvSpPr>
        <dsp:cNvPr id="0" name=""/>
        <dsp:cNvSpPr/>
      </dsp:nvSpPr>
      <dsp:spPr>
        <a:xfrm>
          <a:off x="2347809" y="5446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5A5B2-27B5-46B4-8A71-728EDCBB6659}">
      <dsp:nvSpPr>
        <dsp:cNvPr id="0" name=""/>
        <dsp:cNvSpPr/>
      </dsp:nvSpPr>
      <dsp:spPr>
        <a:xfrm>
          <a:off x="2793871" y="451508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37E33-E414-4B1B-8C5D-E78B32577DFE}">
      <dsp:nvSpPr>
        <dsp:cNvPr id="0" name=""/>
        <dsp:cNvSpPr/>
      </dsp:nvSpPr>
      <dsp:spPr>
        <a:xfrm>
          <a:off x="1678715" y="2750446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Summarized project approach and findings</a:t>
          </a:r>
          <a:endParaRPr lang="en-US" sz="1900" kern="1200"/>
        </a:p>
      </dsp:txBody>
      <dsp:txXfrm>
        <a:off x="1678715" y="2750446"/>
        <a:ext cx="3431250" cy="720000"/>
      </dsp:txXfrm>
    </dsp:sp>
    <dsp:sp modelId="{BEADD3AF-8273-498F-8935-E390880E6ACD}">
      <dsp:nvSpPr>
        <dsp:cNvPr id="0" name=""/>
        <dsp:cNvSpPr/>
      </dsp:nvSpPr>
      <dsp:spPr>
        <a:xfrm>
          <a:off x="6379528" y="5446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9B2B0-F338-4B4B-87AC-310729DBE7E8}">
      <dsp:nvSpPr>
        <dsp:cNvPr id="0" name=""/>
        <dsp:cNvSpPr/>
      </dsp:nvSpPr>
      <dsp:spPr>
        <a:xfrm>
          <a:off x="6825590" y="451508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5179-4128-4A20-90CC-7FD3DCDF17F3}">
      <dsp:nvSpPr>
        <dsp:cNvPr id="0" name=""/>
        <dsp:cNvSpPr/>
      </dsp:nvSpPr>
      <dsp:spPr>
        <a:xfrm>
          <a:off x="5710434" y="2750446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Emphasized the importance of practical application</a:t>
          </a:r>
          <a:endParaRPr lang="en-US" sz="1900" kern="1200"/>
        </a:p>
      </dsp:txBody>
      <dsp:txXfrm>
        <a:off x="5710434" y="2750446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1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8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19006-A851-A604-2B62-D4FF92821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>
            <a:normAutofit/>
          </a:bodyPr>
          <a:lstStyle/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GROUP 1:</a:t>
            </a:r>
            <a:br>
              <a:rPr lang="en-GB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Hotel Review Search Engine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209E-F159-9005-A3D3-DBA19D2D3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en-US" sz="2000" dirty="0"/>
              <a:t>Salman Al-</a:t>
            </a:r>
            <a:r>
              <a:rPr lang="en-US" sz="2000" dirty="0" err="1"/>
              <a:t>Shawmar</a:t>
            </a:r>
            <a:endParaRPr lang="en-US" sz="2000" dirty="0"/>
          </a:p>
          <a:p>
            <a:r>
              <a:rPr lang="en-US" sz="2000" dirty="0"/>
              <a:t>Sattam Al-</a:t>
            </a:r>
            <a:r>
              <a:rPr lang="en-US" sz="2000" dirty="0" err="1"/>
              <a:t>Muwallad</a:t>
            </a:r>
            <a:endParaRPr lang="en-US" sz="2000" dirty="0"/>
          </a:p>
          <a:p>
            <a:r>
              <a:rPr lang="en-US" sz="2000" dirty="0"/>
              <a:t>Suliman AL-</a:t>
            </a:r>
            <a:r>
              <a:rPr lang="en-US" sz="2000" dirty="0" err="1"/>
              <a:t>Kurbi</a:t>
            </a:r>
            <a:endParaRPr lang="en-US" sz="2000" dirty="0"/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19818900-4F49-34FD-A274-2824F375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40" r="17449" b="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6367E-873F-DF6C-C7E7-9346FB37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Project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220F-8F6B-1D4D-EF1A-E7B30D23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06257"/>
            <a:ext cx="4443984" cy="3540642"/>
          </a:xfrm>
        </p:spPr>
        <p:txBody>
          <a:bodyPr>
            <a:normAutofit/>
          </a:bodyPr>
          <a:lstStyle/>
          <a:p>
            <a:pPr algn="l"/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+mn-lt"/>
              </a:rPr>
              <a:t>Initial Team Discussion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Collaboratively discussed approaches to solve th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e given problem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Initially started by Combining 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review title and text for comprehensive analysis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F1358-5005-625A-C520-83E7D3E2050F}"/>
              </a:ext>
            </a:extLst>
          </p:cNvPr>
          <p:cNvSpPr txBox="1"/>
          <p:nvPr/>
        </p:nvSpPr>
        <p:spPr>
          <a:xfrm>
            <a:off x="6973824" y="2304288"/>
            <a:ext cx="44439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Search Model Strategy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BM25 chosen as initial search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Decided on Cosine Similarity due to Time constraints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Potential for advanced models (FAISS, Hybrid Search Methods) if time permits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6DA12-52AB-A64C-FDDB-CB1CBC48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46" y="1371600"/>
            <a:ext cx="3192192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kern="1200" cap="all" spc="3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 Collation Process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584B-483F-116C-95FF-00FA5A5A4103}"/>
              </a:ext>
            </a:extLst>
          </p:cNvPr>
          <p:cNvSpPr>
            <a:spLocks/>
          </p:cNvSpPr>
          <p:nvPr/>
        </p:nvSpPr>
        <p:spPr>
          <a:xfrm>
            <a:off x="5410200" y="1371600"/>
            <a:ext cx="2990021" cy="1228218"/>
          </a:xfrm>
          <a:prstGeom prst="rect">
            <a:avLst/>
          </a:prstGeom>
        </p:spPr>
        <p:txBody>
          <a:bodyPr/>
          <a:lstStyle/>
          <a:p>
            <a:pPr defTabSz="521208">
              <a:spcAft>
                <a:spcPts val="600"/>
              </a:spcAft>
            </a:pPr>
            <a:r>
              <a:rPr lang="en-GB" sz="2400" kern="1200" dirty="0">
                <a:solidFill>
                  <a:srgbClr val="000000"/>
                </a:solidFill>
                <a:ea typeface="+mn-ea"/>
                <a:cs typeface="+mn-cs"/>
              </a:rPr>
              <a:t>Dataset Upload and Initialization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013DF-897F-5812-E1A1-C24D899745D3}"/>
              </a:ext>
            </a:extLst>
          </p:cNvPr>
          <p:cNvSpPr>
            <a:spLocks/>
          </p:cNvSpPr>
          <p:nvPr/>
        </p:nvSpPr>
        <p:spPr>
          <a:xfrm>
            <a:off x="5410200" y="2599818"/>
            <a:ext cx="2990021" cy="2135993"/>
          </a:xfrm>
          <a:prstGeom prst="rect">
            <a:avLst/>
          </a:prstGeom>
        </p:spPr>
        <p:txBody>
          <a:bodyPr/>
          <a:lstStyle/>
          <a:p>
            <a:pPr marL="342900" indent="-342900" defTabSz="5212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imported and structured using Pandas</a:t>
            </a:r>
          </a:p>
          <a:p>
            <a:pPr marL="342900" indent="-342900" defTabSz="5212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transformed into a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DataFrame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efficient manipulation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F854E-6270-6F0E-50DE-72DAD9307A97}"/>
              </a:ext>
            </a:extLst>
          </p:cNvPr>
          <p:cNvSpPr>
            <a:spLocks/>
          </p:cNvSpPr>
          <p:nvPr/>
        </p:nvSpPr>
        <p:spPr>
          <a:xfrm>
            <a:off x="8501453" y="1371600"/>
            <a:ext cx="3004747" cy="1228218"/>
          </a:xfrm>
          <a:prstGeom prst="rect">
            <a:avLst/>
          </a:prstGeom>
        </p:spPr>
        <p:txBody>
          <a:bodyPr/>
          <a:lstStyle/>
          <a:p>
            <a:pPr defTabSz="521208">
              <a:spcAft>
                <a:spcPts val="600"/>
              </a:spcAft>
            </a:pPr>
            <a:r>
              <a:rPr lang="en-GB" sz="2400" kern="1200" dirty="0">
                <a:solidFill>
                  <a:srgbClr val="000000"/>
                </a:solidFill>
                <a:ea typeface="+mn-ea"/>
                <a:cs typeface="+mn-cs"/>
              </a:rPr>
              <a:t>Data Cleaning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CA2C-16B8-22D6-1512-E10C1B875600}"/>
              </a:ext>
            </a:extLst>
          </p:cNvPr>
          <p:cNvSpPr>
            <a:spLocks/>
          </p:cNvSpPr>
          <p:nvPr/>
        </p:nvSpPr>
        <p:spPr>
          <a:xfrm>
            <a:off x="8501453" y="2599818"/>
            <a:ext cx="3004747" cy="2135993"/>
          </a:xfrm>
          <a:prstGeom prst="rect">
            <a:avLst/>
          </a:prstGeom>
        </p:spPr>
        <p:txBody>
          <a:bodyPr/>
          <a:lstStyle/>
          <a:p>
            <a:pPr marL="342900" indent="-342900" defTabSz="5212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Addressed missing values by combining relevant columns</a:t>
            </a:r>
          </a:p>
          <a:p>
            <a:pPr marL="342900" indent="-342900" defTabSz="5212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standardized for consistent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78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08499-24DF-A50A-5762-89601675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GB" sz="3000" b="0" i="0" u="none" strike="noStrike" dirty="0">
                <a:effectLst/>
                <a:latin typeface="-webkit-standard"/>
              </a:rPr>
              <a:t>Feedback</a:t>
            </a:r>
            <a:endParaRPr lang="en-US" sz="3000" dirty="0"/>
          </a:p>
        </p:txBody>
      </p:sp>
      <p:pic>
        <p:nvPicPr>
          <p:cNvPr id="16" name="Picture 15" descr="White puzzle with one red piece">
            <a:extLst>
              <a:ext uri="{FF2B5EF4-FFF2-40B4-BE49-F238E27FC236}">
                <a16:creationId xmlns:a16="http://schemas.microsoft.com/office/drawing/2014/main" id="{DF40D57F-46D7-95C2-9B12-D171C2E8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96" r="35292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DC2E-9B46-2609-F04B-740F8376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i="0" u="none" strike="noStrike" dirty="0">
                <a:effectLst/>
              </a:rPr>
              <a:t>Overthinking vs. Action</a:t>
            </a:r>
            <a:endParaRPr lang="en-GB" b="0" i="0" u="none" strike="noStrike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Initial focus on ideal solution hindered progress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Importance of starting with a simple, working model</a:t>
            </a:r>
          </a:p>
          <a:p>
            <a:pPr>
              <a:lnSpc>
                <a:spcPct val="90000"/>
              </a:lnSpc>
            </a:pPr>
            <a:r>
              <a:rPr lang="en-GB" b="1" i="0" u="none" strike="noStrike" dirty="0">
                <a:effectLst/>
              </a:rPr>
              <a:t>Key Takeaways</a:t>
            </a:r>
            <a:endParaRPr lang="en-GB" b="0" i="0" u="none" strike="noStrike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Balance planning with execution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Valuable experience in semantic search and teamwork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2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C4B966-F332-643F-8033-51889AB7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u="none" strike="noStrike" kern="1200" cap="all" spc="3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Future Improvements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5277E-DAC0-9100-EED5-E8730750F725}"/>
              </a:ext>
            </a:extLst>
          </p:cNvPr>
          <p:cNvSpPr>
            <a:spLocks/>
          </p:cNvSpPr>
          <p:nvPr/>
        </p:nvSpPr>
        <p:spPr>
          <a:xfrm>
            <a:off x="1720095" y="2696308"/>
            <a:ext cx="4245359" cy="3475892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Iterative Development</a:t>
            </a:r>
          </a:p>
          <a:p>
            <a:pPr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Build a basic functional model first</a:t>
            </a:r>
          </a:p>
          <a:p>
            <a:pPr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Continuously enhance based on feedback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2A037-60EC-8A46-25C8-4A56234829FF}"/>
              </a:ext>
            </a:extLst>
          </p:cNvPr>
          <p:cNvSpPr>
            <a:spLocks/>
          </p:cNvSpPr>
          <p:nvPr/>
        </p:nvSpPr>
        <p:spPr>
          <a:xfrm>
            <a:off x="6238938" y="2696309"/>
            <a:ext cx="4232967" cy="3475891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Potential Enhancements</a:t>
            </a:r>
          </a:p>
          <a:p>
            <a:pPr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Explore advanced search algorithms</a:t>
            </a:r>
          </a:p>
          <a:p>
            <a:pPr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Implement additional features (e.g., filtering, ranking)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1D468-D365-B295-0128-C40A12AF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GB" b="0" i="0" u="none" strike="noStrike">
                <a:effectLst/>
                <a:latin typeface="-webkit-standard"/>
              </a:rPr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75C14B-C931-C0EB-43BE-D2E4DCC03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577168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80413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184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Arial</vt:lpstr>
      <vt:lpstr>Gill Sans MT</vt:lpstr>
      <vt:lpstr>Goudy Old Style</vt:lpstr>
      <vt:lpstr>ClassicFrameVTI</vt:lpstr>
      <vt:lpstr>GROUP 1: Hotel Review Search Engine</vt:lpstr>
      <vt:lpstr>Project Approach</vt:lpstr>
      <vt:lpstr>Data Collation Process</vt:lpstr>
      <vt:lpstr>Feedback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Sattam Almuwallad (BSc Art Intel + Comp Sci FT)</dc:creator>
  <cp:lastModifiedBy>Sattam Almuwallad (BSc Art Intel + Comp Sci FT)</cp:lastModifiedBy>
  <cp:revision>1</cp:revision>
  <dcterms:created xsi:type="dcterms:W3CDTF">2024-08-08T17:33:00Z</dcterms:created>
  <dcterms:modified xsi:type="dcterms:W3CDTF">2024-08-08T18:24:50Z</dcterms:modified>
</cp:coreProperties>
</file>