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60" d="100"/>
          <a:sy n="60" d="100"/>
        </p:scale>
        <p:origin x="1122" y="4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9C73D9D-BEC1-4A36-A912-403F7B61D841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5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7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9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0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9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9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4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23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7919" y="2141152"/>
            <a:ext cx="4197178" cy="898611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latin typeface="Angsana New" panose="02020603050405020304" pitchFamily="18" charset="-34"/>
                <a:cs typeface="Angsana New" panose="02020603050405020304" pitchFamily="18" charset="-34"/>
              </a:rPr>
              <a:t>SQL JOIN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Nama </a:t>
            </a:r>
            <a:r>
              <a:rPr lang="en-US" dirty="0" err="1"/>
              <a:t>Kelompok</a:t>
            </a:r>
            <a:r>
              <a:rPr lang="en-US" dirty="0"/>
              <a:t> :</a:t>
            </a:r>
          </a:p>
          <a:p>
            <a:r>
              <a:rPr lang="en-US" dirty="0"/>
              <a:t>Adam A.Firdaus (4210151009)</a:t>
            </a:r>
          </a:p>
          <a:p>
            <a:r>
              <a:rPr lang="en-US" dirty="0"/>
              <a:t>Aldo </a:t>
            </a:r>
            <a:r>
              <a:rPr lang="en-US" dirty="0" err="1"/>
              <a:t>Ignata</a:t>
            </a:r>
            <a:r>
              <a:rPr lang="en-US" dirty="0"/>
              <a:t> Chandra </a:t>
            </a:r>
            <a:r>
              <a:rPr lang="en-US"/>
              <a:t>(4210151020)</a:t>
            </a:r>
            <a:endParaRPr lang="en-US" dirty="0"/>
          </a:p>
          <a:p>
            <a:r>
              <a:rPr lang="en-US" dirty="0"/>
              <a:t>Yoga </a:t>
            </a:r>
            <a:r>
              <a:rPr lang="en-US" dirty="0" err="1"/>
              <a:t>Pralista</a:t>
            </a:r>
            <a:r>
              <a:rPr lang="en-US" dirty="0"/>
              <a:t> (4210151024)</a:t>
            </a:r>
          </a:p>
        </p:txBody>
      </p:sp>
    </p:spTree>
    <p:extLst>
      <p:ext uri="{BB962C8B-B14F-4D97-AF65-F5344CB8AC3E}">
        <p14:creationId xmlns:p14="http://schemas.microsoft.com/office/powerpoint/2010/main" val="204252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3B63DC-1C42-4C26-80EA-2CB69C29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SQL JOIN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C74D81-6101-4394-8210-355549604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Join </a:t>
            </a:r>
            <a:r>
              <a:rPr lang="en-US" sz="3200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digunakan</a:t>
            </a:r>
            <a:r>
              <a:rPr lang="en-US" sz="32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sz="3200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untuk</a:t>
            </a:r>
            <a:r>
              <a:rPr lang="en-US" sz="32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sz="3200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menggabungkan</a:t>
            </a:r>
            <a:r>
              <a:rPr lang="en-US" sz="32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sz="3200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baris</a:t>
            </a:r>
            <a:r>
              <a:rPr lang="en-US" sz="32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sz="3200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dari</a:t>
            </a:r>
            <a:r>
              <a:rPr lang="en-US" sz="32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sz="3200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dua</a:t>
            </a:r>
            <a:r>
              <a:rPr lang="en-US" sz="32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sz="3200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atau</a:t>
            </a:r>
            <a:r>
              <a:rPr lang="en-US" sz="32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sz="3200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lebih</a:t>
            </a:r>
            <a:r>
              <a:rPr lang="en-US" sz="32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table </a:t>
            </a:r>
            <a:r>
              <a:rPr lang="en-US" sz="3200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berdasarkan</a:t>
            </a:r>
            <a:r>
              <a:rPr lang="en-US" sz="32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 </a:t>
            </a:r>
            <a:r>
              <a:rPr lang="en-US" sz="3200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kolom</a:t>
            </a:r>
            <a:r>
              <a:rPr lang="en-US" sz="32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yang </a:t>
            </a:r>
            <a:r>
              <a:rPr lang="en-US" sz="3200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terkait</a:t>
            </a:r>
            <a:r>
              <a:rPr lang="en-US" sz="32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sz="3200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antara</a:t>
            </a:r>
            <a:r>
              <a:rPr lang="en-US" sz="32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sz="3200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satu</a:t>
            </a:r>
            <a:r>
              <a:rPr lang="en-US" sz="32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sz="3200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dengan</a:t>
            </a:r>
            <a:r>
              <a:rPr lang="en-US" sz="32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yang lain. </a:t>
            </a:r>
          </a:p>
        </p:txBody>
      </p:sp>
    </p:spTree>
    <p:extLst>
      <p:ext uri="{BB962C8B-B14F-4D97-AF65-F5344CB8AC3E}">
        <p14:creationId xmlns:p14="http://schemas.microsoft.com/office/powerpoint/2010/main" val="30342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9CD9-3C90-4BDF-97BF-24A59CA0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643" y="224589"/>
            <a:ext cx="7128376" cy="1138989"/>
          </a:xfrm>
        </p:spPr>
        <p:txBody>
          <a:bodyPr>
            <a:normAutofit/>
          </a:bodyPr>
          <a:lstStyle/>
          <a:p>
            <a:r>
              <a:rPr lang="en-US" sz="4400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Tipe</a:t>
            </a:r>
            <a:r>
              <a:rPr lang="en-US" sz="44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sz="4400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Tipe</a:t>
            </a:r>
            <a:r>
              <a:rPr lang="en-US" sz="44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SQL Join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364FEC-3A84-483B-84B0-E7CEBAF43782}"/>
              </a:ext>
            </a:extLst>
          </p:cNvPr>
          <p:cNvSpPr/>
          <p:nvPr/>
        </p:nvSpPr>
        <p:spPr>
          <a:xfrm>
            <a:off x="4539916" y="1764631"/>
            <a:ext cx="3214103" cy="9144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SQL JOIN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D6F31F-100C-4CAC-A66F-C710514084E0}"/>
              </a:ext>
            </a:extLst>
          </p:cNvPr>
          <p:cNvCxnSpPr>
            <a:stCxn id="12" idx="2"/>
          </p:cNvCxnSpPr>
          <p:nvPr/>
        </p:nvCxnSpPr>
        <p:spPr>
          <a:xfrm flipH="1">
            <a:off x="6128084" y="2679032"/>
            <a:ext cx="18884" cy="1074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F3F44E-BAFD-4E55-A3B1-EE55660F4B7F}"/>
              </a:ext>
            </a:extLst>
          </p:cNvPr>
          <p:cNvCxnSpPr/>
          <p:nvPr/>
        </p:nvCxnSpPr>
        <p:spPr>
          <a:xfrm flipH="1">
            <a:off x="1540042" y="3753853"/>
            <a:ext cx="45880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C693E1-39D2-42B0-8ADD-24E9494F9AA3}"/>
              </a:ext>
            </a:extLst>
          </p:cNvPr>
          <p:cNvCxnSpPr/>
          <p:nvPr/>
        </p:nvCxnSpPr>
        <p:spPr>
          <a:xfrm>
            <a:off x="6128084" y="3753853"/>
            <a:ext cx="51976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DC8A12-1569-40A9-8574-3341BC1758EA}"/>
              </a:ext>
            </a:extLst>
          </p:cNvPr>
          <p:cNvCxnSpPr/>
          <p:nvPr/>
        </p:nvCxnSpPr>
        <p:spPr>
          <a:xfrm>
            <a:off x="1540042" y="3753853"/>
            <a:ext cx="0" cy="1090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E260699-31FA-41A6-94DE-8784DB55037D}"/>
              </a:ext>
            </a:extLst>
          </p:cNvPr>
          <p:cNvSpPr/>
          <p:nvPr/>
        </p:nvSpPr>
        <p:spPr>
          <a:xfrm>
            <a:off x="152400" y="5061285"/>
            <a:ext cx="2494547" cy="7096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INNER JOIN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743A97-7A53-4D99-BDC5-7A47DB212A0E}"/>
              </a:ext>
            </a:extLst>
          </p:cNvPr>
          <p:cNvCxnSpPr/>
          <p:nvPr/>
        </p:nvCxnSpPr>
        <p:spPr>
          <a:xfrm>
            <a:off x="4772526" y="3753851"/>
            <a:ext cx="0" cy="1090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B02ACD9-780E-4430-B9C4-374BD68B6930}"/>
              </a:ext>
            </a:extLst>
          </p:cNvPr>
          <p:cNvSpPr/>
          <p:nvPr/>
        </p:nvSpPr>
        <p:spPr>
          <a:xfrm>
            <a:off x="3525252" y="5061285"/>
            <a:ext cx="2494547" cy="7096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LEFT JOIN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C83A8F-8CDE-479D-8521-DAE83239B4FD}"/>
              </a:ext>
            </a:extLst>
          </p:cNvPr>
          <p:cNvCxnSpPr/>
          <p:nvPr/>
        </p:nvCxnSpPr>
        <p:spPr>
          <a:xfrm>
            <a:off x="7858625" y="3753850"/>
            <a:ext cx="0" cy="1090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1FE145-C96C-4EBB-8F6A-8F62ED13729D}"/>
              </a:ext>
            </a:extLst>
          </p:cNvPr>
          <p:cNvCxnSpPr/>
          <p:nvPr/>
        </p:nvCxnSpPr>
        <p:spPr>
          <a:xfrm>
            <a:off x="11325726" y="3753850"/>
            <a:ext cx="0" cy="1090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6C511D8-4229-42E4-BCC6-704E786D3F82}"/>
              </a:ext>
            </a:extLst>
          </p:cNvPr>
          <p:cNvSpPr/>
          <p:nvPr/>
        </p:nvSpPr>
        <p:spPr>
          <a:xfrm>
            <a:off x="6611352" y="5035297"/>
            <a:ext cx="2494547" cy="7096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RIGHTJOIN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F0AA04-31C7-47D0-B7BE-7AC47F9AC109}"/>
              </a:ext>
            </a:extLst>
          </p:cNvPr>
          <p:cNvSpPr/>
          <p:nvPr/>
        </p:nvSpPr>
        <p:spPr>
          <a:xfrm>
            <a:off x="9456821" y="5061285"/>
            <a:ext cx="2494547" cy="7096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SELFJOIN </a:t>
            </a:r>
          </a:p>
        </p:txBody>
      </p:sp>
    </p:spTree>
    <p:extLst>
      <p:ext uri="{BB962C8B-B14F-4D97-AF65-F5344CB8AC3E}">
        <p14:creationId xmlns:p14="http://schemas.microsoft.com/office/powerpoint/2010/main" val="342834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79F7-3872-44C9-B0B5-226813D4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7" y="304800"/>
            <a:ext cx="5823285" cy="7885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INNER JOIN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F0AD0-BFA5-4945-B078-49A5C2D4C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5411" y="5086329"/>
            <a:ext cx="10026317" cy="1009671"/>
          </a:xfrm>
        </p:spPr>
        <p:txBody>
          <a:bodyPr/>
          <a:lstStyle/>
          <a:p>
            <a:r>
              <a:rPr lang="en-US" dirty="0"/>
              <a:t>Inner Join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Join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row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table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2D7D1F-4585-416F-A68E-5CBB1D915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06" y="1523943"/>
            <a:ext cx="3578036" cy="26294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0E2FFA-46CC-4F6E-9C4B-67639A43A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903" y="1282893"/>
            <a:ext cx="7523749" cy="310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9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41BF-AD4A-4735-A33E-C2574009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40" y="185738"/>
            <a:ext cx="9804066" cy="106554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LEFT JOIN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5B40D-2B84-462B-B155-67DC54F02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548" y="5074821"/>
            <a:ext cx="11562474" cy="1245770"/>
          </a:xfrm>
        </p:spPr>
        <p:txBody>
          <a:bodyPr/>
          <a:lstStyle/>
          <a:p>
            <a:pPr algn="just"/>
            <a:r>
              <a:rPr lang="en-US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Left Join </a:t>
            </a:r>
            <a:r>
              <a:rPr lang="en-US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merupakan</a:t>
            </a:r>
            <a:r>
              <a:rPr lang="en-US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tipe</a:t>
            </a:r>
            <a:r>
              <a:rPr lang="en-US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join yang </a:t>
            </a:r>
            <a:r>
              <a:rPr lang="en-US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mencari</a:t>
            </a:r>
            <a:r>
              <a:rPr lang="en-US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data </a:t>
            </a:r>
            <a:r>
              <a:rPr lang="en-US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dari</a:t>
            </a:r>
            <a:r>
              <a:rPr lang="en-US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suatu</a:t>
            </a:r>
            <a:r>
              <a:rPr lang="en-US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table </a:t>
            </a:r>
            <a:r>
              <a:rPr lang="en-US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kiri</a:t>
            </a:r>
            <a:r>
              <a:rPr lang="en-US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dan</a:t>
            </a:r>
            <a:r>
              <a:rPr lang="en-US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mencocokkan</a:t>
            </a:r>
            <a:r>
              <a:rPr lang="en-US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data </a:t>
            </a:r>
            <a:r>
              <a:rPr lang="en-US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tersebut</a:t>
            </a:r>
            <a:r>
              <a:rPr lang="en-US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ke</a:t>
            </a:r>
            <a:r>
              <a:rPr lang="en-US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table </a:t>
            </a:r>
            <a:r>
              <a:rPr lang="en-US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kanan</a:t>
            </a:r>
            <a:r>
              <a:rPr lang="en-US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dengan</a:t>
            </a:r>
            <a:r>
              <a:rPr lang="en-US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tidak</a:t>
            </a:r>
            <a:r>
              <a:rPr lang="en-US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menghilangkan</a:t>
            </a:r>
            <a:r>
              <a:rPr lang="en-US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data </a:t>
            </a:r>
            <a:r>
              <a:rPr lang="en-US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sumber</a:t>
            </a:r>
            <a:r>
              <a:rPr lang="en-US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apabila</a:t>
            </a:r>
            <a:r>
              <a:rPr lang="en-US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data </a:t>
            </a:r>
            <a:r>
              <a:rPr lang="en-US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tersebut</a:t>
            </a:r>
            <a:r>
              <a:rPr lang="en-US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tidak</a:t>
            </a:r>
            <a:r>
              <a:rPr lang="en-US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diketemukan</a:t>
            </a:r>
            <a:r>
              <a:rPr lang="en-US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F52C2A-2861-4C92-88ED-74D289BFF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8" y="1788695"/>
            <a:ext cx="2809374" cy="21070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581BDC-EEEB-46E7-9653-1180C2E24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214" y="1251284"/>
            <a:ext cx="8723764" cy="356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8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7233C-1988-414E-90F2-4FDFBE7D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881" y="272716"/>
            <a:ext cx="10205118" cy="93044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RIGHT JOIN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CEF51-BE6E-4493-80DC-B86AE1C59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506" y="4973052"/>
            <a:ext cx="11598442" cy="1267327"/>
          </a:xfrm>
        </p:spPr>
        <p:txBody>
          <a:bodyPr/>
          <a:lstStyle/>
          <a:p>
            <a:pPr algn="just"/>
            <a:r>
              <a:rPr lang="en-US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Right Join </a:t>
            </a:r>
            <a:r>
              <a:rPr lang="en-US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merupakan</a:t>
            </a:r>
            <a:r>
              <a:rPr lang="en-US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tipe</a:t>
            </a:r>
            <a:r>
              <a:rPr lang="en-US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join yang </a:t>
            </a:r>
            <a:r>
              <a:rPr lang="en-US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mencari</a:t>
            </a:r>
            <a:r>
              <a:rPr lang="en-US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data </a:t>
            </a:r>
            <a:r>
              <a:rPr lang="en-US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dari</a:t>
            </a:r>
            <a:r>
              <a:rPr lang="en-US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suatu</a:t>
            </a:r>
            <a:r>
              <a:rPr lang="en-US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table </a:t>
            </a:r>
            <a:r>
              <a:rPr lang="en-US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kanan</a:t>
            </a:r>
            <a:r>
              <a:rPr lang="en-US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dan</a:t>
            </a:r>
            <a:r>
              <a:rPr lang="en-US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mencocokkan</a:t>
            </a:r>
            <a:r>
              <a:rPr lang="en-US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data </a:t>
            </a:r>
            <a:r>
              <a:rPr lang="en-US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tersebut</a:t>
            </a:r>
            <a:r>
              <a:rPr lang="en-US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ke</a:t>
            </a:r>
            <a:r>
              <a:rPr lang="en-US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table </a:t>
            </a:r>
            <a:r>
              <a:rPr lang="en-US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kiri</a:t>
            </a:r>
            <a:r>
              <a:rPr lang="en-US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dengan</a:t>
            </a:r>
            <a:r>
              <a:rPr lang="en-US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tidak</a:t>
            </a:r>
            <a:r>
              <a:rPr lang="en-US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menghilangkan</a:t>
            </a:r>
            <a:r>
              <a:rPr lang="en-US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data </a:t>
            </a:r>
            <a:r>
              <a:rPr lang="en-US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sumber</a:t>
            </a:r>
            <a:r>
              <a:rPr lang="en-US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apabila</a:t>
            </a:r>
            <a:r>
              <a:rPr lang="en-US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data </a:t>
            </a:r>
            <a:r>
              <a:rPr lang="en-US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tersebut</a:t>
            </a:r>
            <a:r>
              <a:rPr lang="en-US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tidak</a:t>
            </a:r>
            <a:r>
              <a:rPr lang="en-US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diketemukan</a:t>
            </a:r>
            <a:r>
              <a:rPr lang="en-US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9EDB8-031D-4420-B84D-05BD620AB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81" y="1588168"/>
            <a:ext cx="2505744" cy="21345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0B7644-ACAC-423C-B9D4-4C8D3CC6F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705" y="1203158"/>
            <a:ext cx="8573243" cy="356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2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BA9B-8287-4824-8193-3CADE8FFA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304799"/>
            <a:ext cx="8909050" cy="131545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SELF JOIN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CEF95-08C6-429D-B187-F3A5186F1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390" y="4828675"/>
            <a:ext cx="10651957" cy="1140402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Self Join </a:t>
            </a:r>
            <a:r>
              <a:rPr lang="en-US" sz="2800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digunakan</a:t>
            </a:r>
            <a:r>
              <a:rPr lang="en-US" sz="28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sz="2800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untuk</a:t>
            </a:r>
            <a:r>
              <a:rPr lang="en-US" sz="28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sz="2800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menggabungkan</a:t>
            </a:r>
            <a:r>
              <a:rPr lang="en-US" sz="28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table </a:t>
            </a:r>
            <a:r>
              <a:rPr lang="en-US" sz="2800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dengan</a:t>
            </a:r>
            <a:r>
              <a:rPr lang="en-US" sz="28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sz="2800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dirinya</a:t>
            </a:r>
            <a:r>
              <a:rPr lang="en-US" sz="28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sz="2800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sendiri</a:t>
            </a:r>
            <a:r>
              <a:rPr lang="en-US" sz="28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sz="2800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seolah</a:t>
            </a:r>
            <a:r>
              <a:rPr lang="en-US" sz="28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sz="2800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olah</a:t>
            </a:r>
            <a:r>
              <a:rPr lang="en-US" sz="28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table </a:t>
            </a:r>
            <a:r>
              <a:rPr lang="en-US" sz="2800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tersebut</a:t>
            </a:r>
            <a:r>
              <a:rPr lang="en-US" sz="28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sz="2800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adalah</a:t>
            </a:r>
            <a:r>
              <a:rPr lang="en-US" sz="28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sz="2800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dua</a:t>
            </a:r>
            <a:r>
              <a:rPr lang="en-US" sz="28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table.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588E4-95F9-4D1B-B363-B4EF3996D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031" y="1747882"/>
            <a:ext cx="8849960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8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sland design templat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Island design slides.potx" id="{5D7C5807-6DD8-49ED-901B-9094A9BD792B}" vid="{EDDDA1B0-F8E2-4B33-B027-7D47A75ECBBC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Island design slides</Template>
  <TotalTime>94</TotalTime>
  <Words>160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Adobe Kaiti Std R</vt:lpstr>
      <vt:lpstr>Angsana New</vt:lpstr>
      <vt:lpstr>Arial</vt:lpstr>
      <vt:lpstr>Island design template</vt:lpstr>
      <vt:lpstr>SQL JOIN </vt:lpstr>
      <vt:lpstr>SQL JOIN </vt:lpstr>
      <vt:lpstr>Tipe Tipe SQL Join </vt:lpstr>
      <vt:lpstr>INNER JOIN </vt:lpstr>
      <vt:lpstr>LEFT JOIN </vt:lpstr>
      <vt:lpstr>RIGHT JOIN </vt:lpstr>
      <vt:lpstr>SELF JOIN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JOIN</dc:title>
  <dc:creator>Adam A.Firdaus</dc:creator>
  <cp:lastModifiedBy>Adam A.Firdaus</cp:lastModifiedBy>
  <cp:revision>14</cp:revision>
  <dcterms:created xsi:type="dcterms:W3CDTF">2018-05-17T07:01:08Z</dcterms:created>
  <dcterms:modified xsi:type="dcterms:W3CDTF">2018-05-17T08:35:30Z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