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0" r:id="rId3"/>
    <p:sldId id="298" r:id="rId4"/>
    <p:sldId id="314" r:id="rId5"/>
    <p:sldId id="315" r:id="rId6"/>
    <p:sldId id="316" r:id="rId7"/>
    <p:sldId id="307" r:id="rId8"/>
    <p:sldId id="318" r:id="rId9"/>
    <p:sldId id="319" r:id="rId10"/>
    <p:sldId id="320" r:id="rId11"/>
    <p:sldId id="317" r:id="rId12"/>
    <p:sldId id="323" r:id="rId13"/>
    <p:sldId id="324" r:id="rId14"/>
    <p:sldId id="325" r:id="rId15"/>
    <p:sldId id="309" r:id="rId16"/>
    <p:sldId id="310" r:id="rId17"/>
    <p:sldId id="311" r:id="rId18"/>
    <p:sldId id="313" r:id="rId19"/>
    <p:sldId id="321" r:id="rId20"/>
    <p:sldId id="312" r:id="rId21"/>
    <p:sldId id="322" r:id="rId22"/>
    <p:sldId id="326" r:id="rId23"/>
    <p:sldId id="303" r:id="rId24"/>
    <p:sldId id="329" r:id="rId25"/>
    <p:sldId id="341" r:id="rId26"/>
    <p:sldId id="342" r:id="rId27"/>
    <p:sldId id="334" r:id="rId28"/>
    <p:sldId id="327" r:id="rId29"/>
    <p:sldId id="328" r:id="rId30"/>
    <p:sldId id="330" r:id="rId31"/>
    <p:sldId id="331" r:id="rId32"/>
    <p:sldId id="332" r:id="rId33"/>
    <p:sldId id="335" r:id="rId34"/>
    <p:sldId id="336" r:id="rId35"/>
    <p:sldId id="337" r:id="rId36"/>
    <p:sldId id="338" r:id="rId37"/>
    <p:sldId id="339" r:id="rId38"/>
    <p:sldId id="333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09181-08BA-43BB-91C0-3A94675B7EC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24D007-42FA-41FB-93D4-D41C6FDC03B0}">
      <dgm:prSet/>
      <dgm:spPr/>
      <dgm:t>
        <a:bodyPr/>
        <a:lstStyle/>
        <a:p>
          <a:pPr rtl="0"/>
          <a:r>
            <a:rPr lang="ru-RU" dirty="0" smtClean="0"/>
            <a:t>Постановка задачи («Техническое задание»)</a:t>
          </a:r>
          <a:endParaRPr lang="ru-RU" dirty="0"/>
        </a:p>
      </dgm:t>
    </dgm:pt>
    <dgm:pt modelId="{1CE2A1E5-B7D7-4D73-8444-EDABCF124463}" type="parTrans" cxnId="{F83F21A1-7188-4757-B7C6-6A5FFD5F24AA}">
      <dgm:prSet/>
      <dgm:spPr/>
      <dgm:t>
        <a:bodyPr/>
        <a:lstStyle/>
        <a:p>
          <a:endParaRPr lang="ru-RU"/>
        </a:p>
      </dgm:t>
    </dgm:pt>
    <dgm:pt modelId="{7778065E-9775-427E-955B-F76C8C46786C}" type="sibTrans" cxnId="{F83F21A1-7188-4757-B7C6-6A5FFD5F24AA}">
      <dgm:prSet/>
      <dgm:spPr/>
      <dgm:t>
        <a:bodyPr/>
        <a:lstStyle/>
        <a:p>
          <a:endParaRPr lang="ru-RU"/>
        </a:p>
      </dgm:t>
    </dgm:pt>
    <dgm:pt modelId="{C9443051-A0EA-45AE-B4A9-ECBF8EB5AF2D}">
      <dgm:prSet/>
      <dgm:spPr/>
      <dgm:t>
        <a:bodyPr/>
        <a:lstStyle/>
        <a:p>
          <a:pPr rtl="0"/>
          <a:r>
            <a:rPr lang="ru-RU" dirty="0" smtClean="0"/>
            <a:t>Анализ требований и разработка спецификаций («Эскизный проект»)</a:t>
          </a:r>
          <a:endParaRPr lang="ru-RU" dirty="0"/>
        </a:p>
      </dgm:t>
    </dgm:pt>
    <dgm:pt modelId="{7892C3DE-6607-4D4A-A828-693905268C06}" type="parTrans" cxnId="{EA72F008-8BB6-4385-A4AF-1CA463E268C1}">
      <dgm:prSet/>
      <dgm:spPr/>
      <dgm:t>
        <a:bodyPr/>
        <a:lstStyle/>
        <a:p>
          <a:endParaRPr lang="ru-RU"/>
        </a:p>
      </dgm:t>
    </dgm:pt>
    <dgm:pt modelId="{A3B3F427-C0D1-4090-BD0B-D821D91A60E9}" type="sibTrans" cxnId="{EA72F008-8BB6-4385-A4AF-1CA463E268C1}">
      <dgm:prSet/>
      <dgm:spPr/>
      <dgm:t>
        <a:bodyPr/>
        <a:lstStyle/>
        <a:p>
          <a:endParaRPr lang="ru-RU"/>
        </a:p>
      </dgm:t>
    </dgm:pt>
    <dgm:pt modelId="{6B230B98-A775-45FE-9B87-F5CC17B610B3}">
      <dgm:prSet/>
      <dgm:spPr/>
      <dgm:t>
        <a:bodyPr/>
        <a:lstStyle/>
        <a:p>
          <a:pPr rtl="0"/>
          <a:r>
            <a:rPr lang="ru-RU" dirty="0" smtClean="0"/>
            <a:t>Проектирование («Технический проект»)</a:t>
          </a:r>
          <a:endParaRPr lang="ru-RU" dirty="0"/>
        </a:p>
      </dgm:t>
    </dgm:pt>
    <dgm:pt modelId="{450CE377-01DA-4B48-A119-05D9C29AEAC4}" type="parTrans" cxnId="{D46A7768-4E1F-4F31-86FF-0D381C1292EA}">
      <dgm:prSet/>
      <dgm:spPr/>
      <dgm:t>
        <a:bodyPr/>
        <a:lstStyle/>
        <a:p>
          <a:endParaRPr lang="ru-RU"/>
        </a:p>
      </dgm:t>
    </dgm:pt>
    <dgm:pt modelId="{A3454A1A-BC0B-4775-8422-7920F979D650}" type="sibTrans" cxnId="{D46A7768-4E1F-4F31-86FF-0D381C1292EA}">
      <dgm:prSet/>
      <dgm:spPr/>
      <dgm:t>
        <a:bodyPr/>
        <a:lstStyle/>
        <a:p>
          <a:endParaRPr lang="ru-RU"/>
        </a:p>
      </dgm:t>
    </dgm:pt>
    <dgm:pt modelId="{4C701091-B6FA-4B2C-9A2E-D8083BD88884}">
      <dgm:prSet/>
      <dgm:spPr/>
      <dgm:t>
        <a:bodyPr/>
        <a:lstStyle/>
        <a:p>
          <a:pPr rtl="0"/>
          <a:r>
            <a:rPr lang="en-US" dirty="0" smtClean="0"/>
            <a:t>Analysis Model</a:t>
          </a:r>
          <a:endParaRPr lang="ru-RU" dirty="0"/>
        </a:p>
      </dgm:t>
    </dgm:pt>
    <dgm:pt modelId="{D5DDBB8F-0EF6-4F6D-8610-DF669666DFBA}" type="parTrans" cxnId="{3EF5ACEF-AA0B-488C-A88A-97FECC224A52}">
      <dgm:prSet/>
      <dgm:spPr/>
      <dgm:t>
        <a:bodyPr/>
        <a:lstStyle/>
        <a:p>
          <a:endParaRPr lang="ru-RU"/>
        </a:p>
      </dgm:t>
    </dgm:pt>
    <dgm:pt modelId="{685B1D21-A464-4116-97CC-1C1B633986B6}" type="sibTrans" cxnId="{3EF5ACEF-AA0B-488C-A88A-97FECC224A52}">
      <dgm:prSet/>
      <dgm:spPr/>
      <dgm:t>
        <a:bodyPr/>
        <a:lstStyle/>
        <a:p>
          <a:endParaRPr lang="ru-RU"/>
        </a:p>
      </dgm:t>
    </dgm:pt>
    <dgm:pt modelId="{2E66533E-ACEB-4B4F-81A3-7739816D630A}">
      <dgm:prSet/>
      <dgm:spPr/>
      <dgm:t>
        <a:bodyPr/>
        <a:lstStyle/>
        <a:p>
          <a:pPr rtl="0"/>
          <a:r>
            <a:rPr lang="en-US" dirty="0" smtClean="0"/>
            <a:t>Use case</a:t>
          </a:r>
          <a:endParaRPr lang="ru-RU" dirty="0"/>
        </a:p>
      </dgm:t>
    </dgm:pt>
    <dgm:pt modelId="{1122E367-DA16-4D02-9DAC-42B23C191ED7}" type="parTrans" cxnId="{CD451991-D4F1-414D-B64E-AF0C87F76F45}">
      <dgm:prSet/>
      <dgm:spPr/>
      <dgm:t>
        <a:bodyPr/>
        <a:lstStyle/>
        <a:p>
          <a:endParaRPr lang="ru-RU"/>
        </a:p>
      </dgm:t>
    </dgm:pt>
    <dgm:pt modelId="{BABC7274-3BBA-4596-9D10-62BB07D165ED}" type="sibTrans" cxnId="{CD451991-D4F1-414D-B64E-AF0C87F76F45}">
      <dgm:prSet/>
      <dgm:spPr/>
      <dgm:t>
        <a:bodyPr/>
        <a:lstStyle/>
        <a:p>
          <a:endParaRPr lang="ru-RU"/>
        </a:p>
      </dgm:t>
    </dgm:pt>
    <dgm:pt modelId="{42AB4627-3AB2-4A57-99F8-A526541F0D79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Requirements Model</a:t>
          </a:r>
          <a:endParaRPr lang="ru-RU" dirty="0"/>
        </a:p>
      </dgm:t>
    </dgm:pt>
    <dgm:pt modelId="{F759C178-7A03-430C-A511-5192B8266AFC}" type="parTrans" cxnId="{7BBD14D2-0FB9-4D0A-AACD-82139329768F}">
      <dgm:prSet/>
      <dgm:spPr/>
      <dgm:t>
        <a:bodyPr/>
        <a:lstStyle/>
        <a:p>
          <a:endParaRPr lang="ru-RU"/>
        </a:p>
      </dgm:t>
    </dgm:pt>
    <dgm:pt modelId="{2B5618C5-934D-49B1-AB6C-1E1C0877EBB0}" type="sibTrans" cxnId="{7BBD14D2-0FB9-4D0A-AACD-82139329768F}">
      <dgm:prSet/>
      <dgm:spPr/>
      <dgm:t>
        <a:bodyPr/>
        <a:lstStyle/>
        <a:p>
          <a:endParaRPr lang="ru-RU"/>
        </a:p>
      </dgm:t>
    </dgm:pt>
    <dgm:pt modelId="{A9F4C468-FBE4-4454-A1B9-B586A5495C77}">
      <dgm:prSet/>
      <dgm:spPr/>
      <dgm:t>
        <a:bodyPr/>
        <a:lstStyle/>
        <a:p>
          <a:pPr rtl="0"/>
          <a:r>
            <a:rPr lang="en-US" dirty="0" smtClean="0"/>
            <a:t>Domain Model</a:t>
          </a:r>
          <a:endParaRPr lang="ru-RU" dirty="0"/>
        </a:p>
      </dgm:t>
    </dgm:pt>
    <dgm:pt modelId="{3C3BDCD5-3A06-4D8B-8ACB-8B24FB24A7C7}" type="parTrans" cxnId="{227CC51A-B005-4969-B19D-99E1CE02396A}">
      <dgm:prSet/>
      <dgm:spPr/>
      <dgm:t>
        <a:bodyPr/>
        <a:lstStyle/>
        <a:p>
          <a:endParaRPr lang="ru-RU"/>
        </a:p>
      </dgm:t>
    </dgm:pt>
    <dgm:pt modelId="{8FDF9447-C6F0-4B4B-8E7A-61C605E78BB3}" type="sibTrans" cxnId="{227CC51A-B005-4969-B19D-99E1CE02396A}">
      <dgm:prSet/>
      <dgm:spPr/>
      <dgm:t>
        <a:bodyPr/>
        <a:lstStyle/>
        <a:p>
          <a:endParaRPr lang="ru-RU"/>
        </a:p>
      </dgm:t>
    </dgm:pt>
    <dgm:pt modelId="{BC786F58-DCB0-490D-A41A-4B538E06126A}">
      <dgm:prSet/>
      <dgm:spPr/>
      <dgm:t>
        <a:bodyPr/>
        <a:lstStyle/>
        <a:p>
          <a:pPr rtl="0"/>
          <a:r>
            <a:rPr lang="en-US" dirty="0" smtClean="0"/>
            <a:t>Class</a:t>
          </a:r>
          <a:endParaRPr lang="ru-RU" dirty="0"/>
        </a:p>
      </dgm:t>
    </dgm:pt>
    <dgm:pt modelId="{3C601C32-D746-430B-889F-619B467724AB}" type="parTrans" cxnId="{0AF6CDBA-AA30-4D70-8293-BFB11D49295F}">
      <dgm:prSet/>
      <dgm:spPr/>
      <dgm:t>
        <a:bodyPr/>
        <a:lstStyle/>
        <a:p>
          <a:endParaRPr lang="ru-RU"/>
        </a:p>
      </dgm:t>
    </dgm:pt>
    <dgm:pt modelId="{CBF859CA-7CBF-48CC-8DBE-1F4C462BA17E}" type="sibTrans" cxnId="{0AF6CDBA-AA30-4D70-8293-BFB11D49295F}">
      <dgm:prSet/>
      <dgm:spPr/>
      <dgm:t>
        <a:bodyPr/>
        <a:lstStyle/>
        <a:p>
          <a:endParaRPr lang="ru-RU"/>
        </a:p>
      </dgm:t>
    </dgm:pt>
    <dgm:pt modelId="{1838D8A6-2FA0-436A-BE0F-48C91580E6E8}">
      <dgm:prSet phldrT="[Текст]"/>
      <dgm:spPr/>
      <dgm:t>
        <a:bodyPr/>
        <a:lstStyle/>
        <a:p>
          <a:pPr rtl="0"/>
          <a:r>
            <a:rPr lang="en-US" dirty="0" smtClean="0"/>
            <a:t>Deployment</a:t>
          </a:r>
          <a:endParaRPr lang="ru-RU" dirty="0"/>
        </a:p>
      </dgm:t>
    </dgm:pt>
    <dgm:pt modelId="{8A83400F-F477-430C-940E-791553F42399}" type="parTrans" cxnId="{3C49D642-F42E-4414-974C-3259D1344EC9}">
      <dgm:prSet/>
      <dgm:spPr/>
      <dgm:t>
        <a:bodyPr/>
        <a:lstStyle/>
        <a:p>
          <a:endParaRPr lang="ru-RU"/>
        </a:p>
      </dgm:t>
    </dgm:pt>
    <dgm:pt modelId="{A371E80C-CFAC-45D0-98DE-9B33764E76A1}" type="sibTrans" cxnId="{3C49D642-F42E-4414-974C-3259D1344EC9}">
      <dgm:prSet/>
      <dgm:spPr/>
      <dgm:t>
        <a:bodyPr/>
        <a:lstStyle/>
        <a:p>
          <a:endParaRPr lang="ru-RU"/>
        </a:p>
      </dgm:t>
    </dgm:pt>
    <dgm:pt modelId="{0FD377B9-0E8A-45C0-BFE1-39F9AEFF3ADC}">
      <dgm:prSet phldrT="[Текст]"/>
      <dgm:spPr/>
      <dgm:t>
        <a:bodyPr/>
        <a:lstStyle/>
        <a:p>
          <a:pPr rtl="0"/>
          <a:r>
            <a:rPr lang="en-US" dirty="0" smtClean="0"/>
            <a:t>State</a:t>
          </a:r>
          <a:endParaRPr lang="ru-RU" dirty="0"/>
        </a:p>
      </dgm:t>
    </dgm:pt>
    <dgm:pt modelId="{8DC89059-73DA-4F0A-9B7A-7B56E1B731D4}" type="parTrans" cxnId="{F01491E8-34A7-417A-B9D9-B5538985A5F0}">
      <dgm:prSet/>
      <dgm:spPr/>
      <dgm:t>
        <a:bodyPr/>
        <a:lstStyle/>
        <a:p>
          <a:endParaRPr lang="ru-RU"/>
        </a:p>
      </dgm:t>
    </dgm:pt>
    <dgm:pt modelId="{B152E499-6B48-4155-B5CA-D7D358E24528}" type="sibTrans" cxnId="{F01491E8-34A7-417A-B9D9-B5538985A5F0}">
      <dgm:prSet/>
      <dgm:spPr/>
      <dgm:t>
        <a:bodyPr/>
        <a:lstStyle/>
        <a:p>
          <a:endParaRPr lang="ru-RU"/>
        </a:p>
      </dgm:t>
    </dgm:pt>
    <dgm:pt modelId="{A30F4F59-8C3C-4A27-9B79-8E9B951604A5}">
      <dgm:prSet phldrT="[Текст]"/>
      <dgm:spPr/>
      <dgm:t>
        <a:bodyPr/>
        <a:lstStyle/>
        <a:p>
          <a:pPr rtl="0"/>
          <a:r>
            <a:rPr lang="en-US" dirty="0" smtClean="0"/>
            <a:t>Activity</a:t>
          </a:r>
          <a:endParaRPr lang="ru-RU" dirty="0"/>
        </a:p>
      </dgm:t>
    </dgm:pt>
    <dgm:pt modelId="{F280FFAB-2222-462F-BFA7-6400CCF2F615}" type="parTrans" cxnId="{4C9D151B-83A3-4724-A8B4-7950156420C1}">
      <dgm:prSet/>
      <dgm:spPr/>
      <dgm:t>
        <a:bodyPr/>
        <a:lstStyle/>
        <a:p>
          <a:endParaRPr lang="ru-RU"/>
        </a:p>
      </dgm:t>
    </dgm:pt>
    <dgm:pt modelId="{1670B1AE-02E7-441D-9870-A31633DF7867}" type="sibTrans" cxnId="{4C9D151B-83A3-4724-A8B4-7950156420C1}">
      <dgm:prSet/>
      <dgm:spPr/>
      <dgm:t>
        <a:bodyPr/>
        <a:lstStyle/>
        <a:p>
          <a:endParaRPr lang="ru-RU"/>
        </a:p>
      </dgm:t>
    </dgm:pt>
    <dgm:pt modelId="{8726D51D-74DC-4489-A286-DF79E6DB890D}">
      <dgm:prSet phldrT="[Текст]"/>
      <dgm:spPr/>
      <dgm:t>
        <a:bodyPr/>
        <a:lstStyle/>
        <a:p>
          <a:pPr rtl="0"/>
          <a:r>
            <a:rPr lang="en-US" dirty="0" smtClean="0"/>
            <a:t>Component</a:t>
          </a:r>
          <a:endParaRPr lang="ru-RU" dirty="0"/>
        </a:p>
      </dgm:t>
    </dgm:pt>
    <dgm:pt modelId="{91028A9D-8D53-4943-931A-05D78E372960}" type="parTrans" cxnId="{28CABE4C-AF55-4AF4-800E-8532CF12648E}">
      <dgm:prSet/>
      <dgm:spPr/>
      <dgm:t>
        <a:bodyPr/>
        <a:lstStyle/>
        <a:p>
          <a:endParaRPr lang="ru-RU"/>
        </a:p>
      </dgm:t>
    </dgm:pt>
    <dgm:pt modelId="{0B7AFE03-686F-4D6D-90A6-DE49A8A3552D}" type="sibTrans" cxnId="{28CABE4C-AF55-4AF4-800E-8532CF12648E}">
      <dgm:prSet/>
      <dgm:spPr/>
      <dgm:t>
        <a:bodyPr/>
        <a:lstStyle/>
        <a:p>
          <a:endParaRPr lang="ru-RU"/>
        </a:p>
      </dgm:t>
    </dgm:pt>
    <dgm:pt modelId="{A3CB4E62-B960-47E0-863F-AA7E1263BC1C}">
      <dgm:prSet phldrT="[Текст]"/>
      <dgm:spPr/>
      <dgm:t>
        <a:bodyPr/>
        <a:lstStyle/>
        <a:p>
          <a:pPr rtl="0"/>
          <a:r>
            <a:rPr lang="en-US" dirty="0" smtClean="0"/>
            <a:t>Communication</a:t>
          </a:r>
          <a:endParaRPr lang="ru-RU" dirty="0"/>
        </a:p>
      </dgm:t>
    </dgm:pt>
    <dgm:pt modelId="{8330F4B1-D6CD-4A1E-8598-6A9269DCD625}" type="parTrans" cxnId="{9B05D440-4245-4FE2-985A-E511AD83CB4B}">
      <dgm:prSet/>
      <dgm:spPr/>
      <dgm:t>
        <a:bodyPr/>
        <a:lstStyle/>
        <a:p>
          <a:endParaRPr lang="ru-RU"/>
        </a:p>
      </dgm:t>
    </dgm:pt>
    <dgm:pt modelId="{C7E4AAED-448C-43A6-8E79-27EE00A3C136}" type="sibTrans" cxnId="{9B05D440-4245-4FE2-985A-E511AD83CB4B}">
      <dgm:prSet/>
      <dgm:spPr/>
      <dgm:t>
        <a:bodyPr/>
        <a:lstStyle/>
        <a:p>
          <a:endParaRPr lang="ru-RU"/>
        </a:p>
      </dgm:t>
    </dgm:pt>
    <dgm:pt modelId="{2ACCE0D3-7D2E-47F1-8E14-261801B5A28A}">
      <dgm:prSet phldrT="[Текст]"/>
      <dgm:spPr/>
      <dgm:t>
        <a:bodyPr/>
        <a:lstStyle/>
        <a:p>
          <a:pPr rtl="0"/>
          <a:r>
            <a:rPr lang="en-US" dirty="0" smtClean="0"/>
            <a:t>Sequence</a:t>
          </a:r>
          <a:endParaRPr lang="ru-RU" dirty="0"/>
        </a:p>
      </dgm:t>
    </dgm:pt>
    <dgm:pt modelId="{16CE4267-63D1-4D43-AF5B-96DB4D2888B4}" type="parTrans" cxnId="{D6E63490-9A5F-436D-8CF7-23EFE9EAC58B}">
      <dgm:prSet/>
      <dgm:spPr/>
      <dgm:t>
        <a:bodyPr/>
        <a:lstStyle/>
        <a:p>
          <a:endParaRPr lang="ru-RU"/>
        </a:p>
      </dgm:t>
    </dgm:pt>
    <dgm:pt modelId="{0F6E8F5B-C8B6-4A38-8C7B-A090FBD3D713}" type="sibTrans" cxnId="{D6E63490-9A5F-436D-8CF7-23EFE9EAC58B}">
      <dgm:prSet/>
      <dgm:spPr/>
      <dgm:t>
        <a:bodyPr/>
        <a:lstStyle/>
        <a:p>
          <a:endParaRPr lang="ru-RU"/>
        </a:p>
      </dgm:t>
    </dgm:pt>
    <dgm:pt modelId="{D649830A-DDDE-45B1-A3C0-BA0B50BB2312}">
      <dgm:prSet/>
      <dgm:spPr/>
      <dgm:t>
        <a:bodyPr/>
        <a:lstStyle/>
        <a:p>
          <a:pPr rtl="0"/>
          <a:r>
            <a:rPr lang="en-US" dirty="0" smtClean="0"/>
            <a:t>Interface</a:t>
          </a:r>
          <a:endParaRPr lang="ru-RU" dirty="0"/>
        </a:p>
      </dgm:t>
    </dgm:pt>
    <dgm:pt modelId="{F683DD00-9301-4CF7-9BBF-DE2F31AA7A68}" type="parTrans" cxnId="{0E5FAF24-0E30-43A0-A847-9D6B0608AB09}">
      <dgm:prSet/>
      <dgm:spPr/>
      <dgm:t>
        <a:bodyPr/>
        <a:lstStyle/>
        <a:p>
          <a:endParaRPr lang="ru-RU"/>
        </a:p>
      </dgm:t>
    </dgm:pt>
    <dgm:pt modelId="{C10FFF87-C995-4B81-9883-B2CBABF5FAB7}" type="sibTrans" cxnId="{0E5FAF24-0E30-43A0-A847-9D6B0608AB09}">
      <dgm:prSet/>
      <dgm:spPr/>
      <dgm:t>
        <a:bodyPr/>
        <a:lstStyle/>
        <a:p>
          <a:endParaRPr lang="ru-RU"/>
        </a:p>
      </dgm:t>
    </dgm:pt>
    <dgm:pt modelId="{6E701F45-A903-4A41-9412-604F02E3DBD4}" type="pres">
      <dgm:prSet presAssocID="{87809181-08BA-43BB-91C0-3A94675B7E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B5F5A1-23DF-463D-9E1A-565C99F43ADB}" type="pres">
      <dgm:prSet presAssocID="{6F24D007-42FA-41FB-93D4-D41C6FDC03B0}" presName="compNode" presStyleCnt="0"/>
      <dgm:spPr/>
      <dgm:t>
        <a:bodyPr/>
        <a:lstStyle/>
        <a:p>
          <a:endParaRPr lang="ru-RU"/>
        </a:p>
      </dgm:t>
    </dgm:pt>
    <dgm:pt modelId="{FDC6078C-0DC4-4E96-B949-F34F3551FBA8}" type="pres">
      <dgm:prSet presAssocID="{6F24D007-42FA-41FB-93D4-D41C6FDC03B0}" presName="aNode" presStyleLbl="bgShp" presStyleIdx="0" presStyleCnt="3"/>
      <dgm:spPr/>
      <dgm:t>
        <a:bodyPr/>
        <a:lstStyle/>
        <a:p>
          <a:endParaRPr lang="ru-RU"/>
        </a:p>
      </dgm:t>
    </dgm:pt>
    <dgm:pt modelId="{29E0F12E-5AE2-4D42-BB50-AC6C16BA81B9}" type="pres">
      <dgm:prSet presAssocID="{6F24D007-42FA-41FB-93D4-D41C6FDC03B0}" presName="textNode" presStyleLbl="bgShp" presStyleIdx="0" presStyleCnt="3"/>
      <dgm:spPr/>
      <dgm:t>
        <a:bodyPr/>
        <a:lstStyle/>
        <a:p>
          <a:endParaRPr lang="ru-RU"/>
        </a:p>
      </dgm:t>
    </dgm:pt>
    <dgm:pt modelId="{7D74889A-52C7-4C6C-9782-E7B5CDBE694E}" type="pres">
      <dgm:prSet presAssocID="{6F24D007-42FA-41FB-93D4-D41C6FDC03B0}" presName="compChildNode" presStyleCnt="0"/>
      <dgm:spPr/>
      <dgm:t>
        <a:bodyPr/>
        <a:lstStyle/>
        <a:p>
          <a:endParaRPr lang="ru-RU"/>
        </a:p>
      </dgm:t>
    </dgm:pt>
    <dgm:pt modelId="{DA5F824C-3571-4867-A11C-CFE2F955A9DC}" type="pres">
      <dgm:prSet presAssocID="{6F24D007-42FA-41FB-93D4-D41C6FDC03B0}" presName="theInnerList" presStyleCnt="0"/>
      <dgm:spPr/>
      <dgm:t>
        <a:bodyPr/>
        <a:lstStyle/>
        <a:p>
          <a:endParaRPr lang="ru-RU"/>
        </a:p>
      </dgm:t>
    </dgm:pt>
    <dgm:pt modelId="{774F7D0F-CE1C-4EEB-8B89-6325B38E24D3}" type="pres">
      <dgm:prSet presAssocID="{6F24D007-42FA-41FB-93D4-D41C6FDC03B0}" presName="aSpace" presStyleCnt="0"/>
      <dgm:spPr/>
      <dgm:t>
        <a:bodyPr/>
        <a:lstStyle/>
        <a:p>
          <a:endParaRPr lang="ru-RU"/>
        </a:p>
      </dgm:t>
    </dgm:pt>
    <dgm:pt modelId="{0BB00385-4FB8-46D9-8F33-9832C84E9B22}" type="pres">
      <dgm:prSet presAssocID="{C9443051-A0EA-45AE-B4A9-ECBF8EB5AF2D}" presName="compNode" presStyleCnt="0"/>
      <dgm:spPr/>
      <dgm:t>
        <a:bodyPr/>
        <a:lstStyle/>
        <a:p>
          <a:endParaRPr lang="ru-RU"/>
        </a:p>
      </dgm:t>
    </dgm:pt>
    <dgm:pt modelId="{19870D36-F0AD-4D50-8622-D2495CF547C6}" type="pres">
      <dgm:prSet presAssocID="{C9443051-A0EA-45AE-B4A9-ECBF8EB5AF2D}" presName="aNode" presStyleLbl="bgShp" presStyleIdx="1" presStyleCnt="3"/>
      <dgm:spPr/>
      <dgm:t>
        <a:bodyPr/>
        <a:lstStyle/>
        <a:p>
          <a:endParaRPr lang="ru-RU"/>
        </a:p>
      </dgm:t>
    </dgm:pt>
    <dgm:pt modelId="{EFD7947A-E2AB-4B92-A627-56B2C30CE639}" type="pres">
      <dgm:prSet presAssocID="{C9443051-A0EA-45AE-B4A9-ECBF8EB5AF2D}" presName="textNode" presStyleLbl="bgShp" presStyleIdx="1" presStyleCnt="3"/>
      <dgm:spPr/>
      <dgm:t>
        <a:bodyPr/>
        <a:lstStyle/>
        <a:p>
          <a:endParaRPr lang="ru-RU"/>
        </a:p>
      </dgm:t>
    </dgm:pt>
    <dgm:pt modelId="{A2E3D65F-7234-4985-81D1-8D82345286D6}" type="pres">
      <dgm:prSet presAssocID="{C9443051-A0EA-45AE-B4A9-ECBF8EB5AF2D}" presName="compChildNode" presStyleCnt="0"/>
      <dgm:spPr/>
      <dgm:t>
        <a:bodyPr/>
        <a:lstStyle/>
        <a:p>
          <a:endParaRPr lang="ru-RU"/>
        </a:p>
      </dgm:t>
    </dgm:pt>
    <dgm:pt modelId="{958638C7-47B4-4EE6-BAE3-46A4D58F43E3}" type="pres">
      <dgm:prSet presAssocID="{C9443051-A0EA-45AE-B4A9-ECBF8EB5AF2D}" presName="theInnerList" presStyleCnt="0"/>
      <dgm:spPr/>
      <dgm:t>
        <a:bodyPr/>
        <a:lstStyle/>
        <a:p>
          <a:endParaRPr lang="ru-RU"/>
        </a:p>
      </dgm:t>
    </dgm:pt>
    <dgm:pt modelId="{388D6201-C99A-4CB7-8FC1-72688CF437D2}" type="pres">
      <dgm:prSet presAssocID="{4C701091-B6FA-4B2C-9A2E-D8083BD8888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56F0A-88EC-44EE-854C-117475DBF685}" type="pres">
      <dgm:prSet presAssocID="{4C701091-B6FA-4B2C-9A2E-D8083BD88884}" presName="aSpace2" presStyleCnt="0"/>
      <dgm:spPr/>
      <dgm:t>
        <a:bodyPr/>
        <a:lstStyle/>
        <a:p>
          <a:endParaRPr lang="ru-RU"/>
        </a:p>
      </dgm:t>
    </dgm:pt>
    <dgm:pt modelId="{097DBE2F-EE6B-4701-97A9-78BEA422E33E}" type="pres">
      <dgm:prSet presAssocID="{2E66533E-ACEB-4B4F-81A3-7739816D630A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913114-7B76-413E-B818-F89457E6906F}" type="pres">
      <dgm:prSet presAssocID="{2E66533E-ACEB-4B4F-81A3-7739816D630A}" presName="aSpace2" presStyleCnt="0"/>
      <dgm:spPr/>
      <dgm:t>
        <a:bodyPr/>
        <a:lstStyle/>
        <a:p>
          <a:endParaRPr lang="ru-RU"/>
        </a:p>
      </dgm:t>
    </dgm:pt>
    <dgm:pt modelId="{DF388C9F-6097-45FD-9958-C8795F7C2A3D}" type="pres">
      <dgm:prSet presAssocID="{42AB4627-3AB2-4A57-99F8-A526541F0D79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7B2114-A55F-4E4B-B71C-B3D79001B38A}" type="pres">
      <dgm:prSet presAssocID="{42AB4627-3AB2-4A57-99F8-A526541F0D79}" presName="aSpace2" presStyleCnt="0"/>
      <dgm:spPr/>
      <dgm:t>
        <a:bodyPr/>
        <a:lstStyle/>
        <a:p>
          <a:endParaRPr lang="ru-RU"/>
        </a:p>
      </dgm:t>
    </dgm:pt>
    <dgm:pt modelId="{ECCBEFFD-EF88-4236-8950-EBF28D42964F}" type="pres">
      <dgm:prSet presAssocID="{A9F4C468-FBE4-4454-A1B9-B586A5495C7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98E9C0-D08E-40B5-8B26-DD9D6CC26F8D}" type="pres">
      <dgm:prSet presAssocID="{A9F4C468-FBE4-4454-A1B9-B586A5495C77}" presName="aSpace2" presStyleCnt="0"/>
      <dgm:spPr/>
    </dgm:pt>
    <dgm:pt modelId="{114FD869-0DDE-4B17-B1D0-F6C53A1129A5}" type="pres">
      <dgm:prSet presAssocID="{D649830A-DDDE-45B1-A3C0-BA0B50BB2312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6B857-12C9-4209-8E0E-885B53C8BFD3}" type="pres">
      <dgm:prSet presAssocID="{C9443051-A0EA-45AE-B4A9-ECBF8EB5AF2D}" presName="aSpace" presStyleCnt="0"/>
      <dgm:spPr/>
      <dgm:t>
        <a:bodyPr/>
        <a:lstStyle/>
        <a:p>
          <a:endParaRPr lang="ru-RU"/>
        </a:p>
      </dgm:t>
    </dgm:pt>
    <dgm:pt modelId="{BD529BF6-1052-4C24-89B0-E88E6D20003D}" type="pres">
      <dgm:prSet presAssocID="{6B230B98-A775-45FE-9B87-F5CC17B610B3}" presName="compNode" presStyleCnt="0"/>
      <dgm:spPr/>
      <dgm:t>
        <a:bodyPr/>
        <a:lstStyle/>
        <a:p>
          <a:endParaRPr lang="ru-RU"/>
        </a:p>
      </dgm:t>
    </dgm:pt>
    <dgm:pt modelId="{AEE70889-710D-41BF-8BA7-08BB4D9511E1}" type="pres">
      <dgm:prSet presAssocID="{6B230B98-A775-45FE-9B87-F5CC17B610B3}" presName="aNode" presStyleLbl="bgShp" presStyleIdx="2" presStyleCnt="3"/>
      <dgm:spPr/>
      <dgm:t>
        <a:bodyPr/>
        <a:lstStyle/>
        <a:p>
          <a:endParaRPr lang="ru-RU"/>
        </a:p>
      </dgm:t>
    </dgm:pt>
    <dgm:pt modelId="{5B5CC89B-73BE-45D1-BF46-99A017C7B026}" type="pres">
      <dgm:prSet presAssocID="{6B230B98-A775-45FE-9B87-F5CC17B610B3}" presName="textNode" presStyleLbl="bgShp" presStyleIdx="2" presStyleCnt="3"/>
      <dgm:spPr/>
      <dgm:t>
        <a:bodyPr/>
        <a:lstStyle/>
        <a:p>
          <a:endParaRPr lang="ru-RU"/>
        </a:p>
      </dgm:t>
    </dgm:pt>
    <dgm:pt modelId="{6F9BD91E-5E1A-44FF-9C5E-20F581262034}" type="pres">
      <dgm:prSet presAssocID="{6B230B98-A775-45FE-9B87-F5CC17B610B3}" presName="compChildNode" presStyleCnt="0"/>
      <dgm:spPr/>
      <dgm:t>
        <a:bodyPr/>
        <a:lstStyle/>
        <a:p>
          <a:endParaRPr lang="ru-RU"/>
        </a:p>
      </dgm:t>
    </dgm:pt>
    <dgm:pt modelId="{98D4EDC0-ED3E-4F89-9C68-30CEF0CBBDE8}" type="pres">
      <dgm:prSet presAssocID="{6B230B98-A775-45FE-9B87-F5CC17B610B3}" presName="theInnerList" presStyleCnt="0"/>
      <dgm:spPr/>
      <dgm:t>
        <a:bodyPr/>
        <a:lstStyle/>
        <a:p>
          <a:endParaRPr lang="ru-RU"/>
        </a:p>
      </dgm:t>
    </dgm:pt>
    <dgm:pt modelId="{9FBA37E6-7720-4D32-8D53-222D2E5E0E72}" type="pres">
      <dgm:prSet presAssocID="{BC786F58-DCB0-490D-A41A-4B538E06126A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5E5DE2-FE9B-485A-BA33-726AFAA47DB2}" type="pres">
      <dgm:prSet presAssocID="{BC786F58-DCB0-490D-A41A-4B538E06126A}" presName="aSpace2" presStyleCnt="0"/>
      <dgm:spPr/>
      <dgm:t>
        <a:bodyPr/>
        <a:lstStyle/>
        <a:p>
          <a:endParaRPr lang="ru-RU"/>
        </a:p>
      </dgm:t>
    </dgm:pt>
    <dgm:pt modelId="{55A21DB1-5805-4C89-A7A6-C10EC67BB0B3}" type="pres">
      <dgm:prSet presAssocID="{0FD377B9-0E8A-45C0-BFE1-39F9AEFF3ADC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DEB7EC-EF31-4F63-9308-2D31CB95E5C7}" type="pres">
      <dgm:prSet presAssocID="{0FD377B9-0E8A-45C0-BFE1-39F9AEFF3ADC}" presName="aSpace2" presStyleCnt="0"/>
      <dgm:spPr/>
      <dgm:t>
        <a:bodyPr/>
        <a:lstStyle/>
        <a:p>
          <a:endParaRPr lang="ru-RU"/>
        </a:p>
      </dgm:t>
    </dgm:pt>
    <dgm:pt modelId="{3A0BC0D7-A633-4929-8A71-09AD4C6F0BC0}" type="pres">
      <dgm:prSet presAssocID="{A30F4F59-8C3C-4A27-9B79-8E9B951604A5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6CA1F3-133B-47B8-B8B7-D30ADF09AA08}" type="pres">
      <dgm:prSet presAssocID="{A30F4F59-8C3C-4A27-9B79-8E9B951604A5}" presName="aSpace2" presStyleCnt="0"/>
      <dgm:spPr/>
      <dgm:t>
        <a:bodyPr/>
        <a:lstStyle/>
        <a:p>
          <a:endParaRPr lang="ru-RU"/>
        </a:p>
      </dgm:t>
    </dgm:pt>
    <dgm:pt modelId="{F7AFC986-8C6B-4389-88FC-C5AF41867096}" type="pres">
      <dgm:prSet presAssocID="{2ACCE0D3-7D2E-47F1-8E14-261801B5A28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270BF1-EF4C-4D1A-A7FD-89882259C27E}" type="pres">
      <dgm:prSet presAssocID="{2ACCE0D3-7D2E-47F1-8E14-261801B5A28A}" presName="aSpace2" presStyleCnt="0"/>
      <dgm:spPr/>
      <dgm:t>
        <a:bodyPr/>
        <a:lstStyle/>
        <a:p>
          <a:endParaRPr lang="ru-RU"/>
        </a:p>
      </dgm:t>
    </dgm:pt>
    <dgm:pt modelId="{8D23F893-873A-4AD8-AF22-E0C8E6C872CB}" type="pres">
      <dgm:prSet presAssocID="{A3CB4E62-B960-47E0-863F-AA7E1263BC1C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0CD181-EFED-47B0-BB26-A95381C5D935}" type="pres">
      <dgm:prSet presAssocID="{A3CB4E62-B960-47E0-863F-AA7E1263BC1C}" presName="aSpace2" presStyleCnt="0"/>
      <dgm:spPr/>
      <dgm:t>
        <a:bodyPr/>
        <a:lstStyle/>
        <a:p>
          <a:endParaRPr lang="ru-RU"/>
        </a:p>
      </dgm:t>
    </dgm:pt>
    <dgm:pt modelId="{98565219-EFB0-48E7-94BA-04C49983BC8A}" type="pres">
      <dgm:prSet presAssocID="{8726D51D-74DC-4489-A286-DF79E6DB890D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4384D5-10EA-4DB8-A20D-F9D47132C2EA}" type="pres">
      <dgm:prSet presAssocID="{8726D51D-74DC-4489-A286-DF79E6DB890D}" presName="aSpace2" presStyleCnt="0"/>
      <dgm:spPr/>
      <dgm:t>
        <a:bodyPr/>
        <a:lstStyle/>
        <a:p>
          <a:endParaRPr lang="ru-RU"/>
        </a:p>
      </dgm:t>
    </dgm:pt>
    <dgm:pt modelId="{AA727DD2-C572-4A33-85BB-AF65C1733934}" type="pres">
      <dgm:prSet presAssocID="{1838D8A6-2FA0-436A-BE0F-48C91580E6E8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CE5A1A-3D60-427A-AA6B-B8B17C815EE6}" type="presOf" srcId="{1838D8A6-2FA0-436A-BE0F-48C91580E6E8}" destId="{AA727DD2-C572-4A33-85BB-AF65C1733934}" srcOrd="0" destOrd="0" presId="urn:microsoft.com/office/officeart/2005/8/layout/lProcess2"/>
    <dgm:cxn modelId="{CD451991-D4F1-414D-B64E-AF0C87F76F45}" srcId="{C9443051-A0EA-45AE-B4A9-ECBF8EB5AF2D}" destId="{2E66533E-ACEB-4B4F-81A3-7739816D630A}" srcOrd="1" destOrd="0" parTransId="{1122E367-DA16-4D02-9DAC-42B23C191ED7}" sibTransId="{BABC7274-3BBA-4596-9D10-62BB07D165ED}"/>
    <dgm:cxn modelId="{4C9D151B-83A3-4724-A8B4-7950156420C1}" srcId="{6B230B98-A775-45FE-9B87-F5CC17B610B3}" destId="{A30F4F59-8C3C-4A27-9B79-8E9B951604A5}" srcOrd="2" destOrd="0" parTransId="{F280FFAB-2222-462F-BFA7-6400CCF2F615}" sibTransId="{1670B1AE-02E7-441D-9870-A31633DF7867}"/>
    <dgm:cxn modelId="{F83F21A1-7188-4757-B7C6-6A5FFD5F24AA}" srcId="{87809181-08BA-43BB-91C0-3A94675B7EC4}" destId="{6F24D007-42FA-41FB-93D4-D41C6FDC03B0}" srcOrd="0" destOrd="0" parTransId="{1CE2A1E5-B7D7-4D73-8444-EDABCF124463}" sibTransId="{7778065E-9775-427E-955B-F76C8C46786C}"/>
    <dgm:cxn modelId="{D32986C8-FEC2-4053-A81E-B4A626E8C8D1}" type="presOf" srcId="{BC786F58-DCB0-490D-A41A-4B538E06126A}" destId="{9FBA37E6-7720-4D32-8D53-222D2E5E0E72}" srcOrd="0" destOrd="0" presId="urn:microsoft.com/office/officeart/2005/8/layout/lProcess2"/>
    <dgm:cxn modelId="{846CB4BB-E3AA-41BA-9BDE-3398DD735889}" type="presOf" srcId="{C9443051-A0EA-45AE-B4A9-ECBF8EB5AF2D}" destId="{EFD7947A-E2AB-4B92-A627-56B2C30CE639}" srcOrd="1" destOrd="0" presId="urn:microsoft.com/office/officeart/2005/8/layout/lProcess2"/>
    <dgm:cxn modelId="{3CD95047-74BA-40CA-BF95-68C425C0E16B}" type="presOf" srcId="{0FD377B9-0E8A-45C0-BFE1-39F9AEFF3ADC}" destId="{55A21DB1-5805-4C89-A7A6-C10EC67BB0B3}" srcOrd="0" destOrd="0" presId="urn:microsoft.com/office/officeart/2005/8/layout/lProcess2"/>
    <dgm:cxn modelId="{13A33BD8-293C-4CF9-8A5C-E366DB31CD85}" type="presOf" srcId="{2ACCE0D3-7D2E-47F1-8E14-261801B5A28A}" destId="{F7AFC986-8C6B-4389-88FC-C5AF41867096}" srcOrd="0" destOrd="0" presId="urn:microsoft.com/office/officeart/2005/8/layout/lProcess2"/>
    <dgm:cxn modelId="{70B611D9-D0B6-4905-A888-7AA82E2E04F4}" type="presOf" srcId="{87809181-08BA-43BB-91C0-3A94675B7EC4}" destId="{6E701F45-A903-4A41-9412-604F02E3DBD4}" srcOrd="0" destOrd="0" presId="urn:microsoft.com/office/officeart/2005/8/layout/lProcess2"/>
    <dgm:cxn modelId="{7BBD14D2-0FB9-4D0A-AACD-82139329768F}" srcId="{C9443051-A0EA-45AE-B4A9-ECBF8EB5AF2D}" destId="{42AB4627-3AB2-4A57-99F8-A526541F0D79}" srcOrd="2" destOrd="0" parTransId="{F759C178-7A03-430C-A511-5192B8266AFC}" sibTransId="{2B5618C5-934D-49B1-AB6C-1E1C0877EBB0}"/>
    <dgm:cxn modelId="{8F72C97F-D15C-4E7C-9E79-832C91B34A92}" type="presOf" srcId="{A3CB4E62-B960-47E0-863F-AA7E1263BC1C}" destId="{8D23F893-873A-4AD8-AF22-E0C8E6C872CB}" srcOrd="0" destOrd="0" presId="urn:microsoft.com/office/officeart/2005/8/layout/lProcess2"/>
    <dgm:cxn modelId="{CCF5B29E-70CC-406E-B3E3-35E457506696}" type="presOf" srcId="{A9F4C468-FBE4-4454-A1B9-B586A5495C77}" destId="{ECCBEFFD-EF88-4236-8950-EBF28D42964F}" srcOrd="0" destOrd="0" presId="urn:microsoft.com/office/officeart/2005/8/layout/lProcess2"/>
    <dgm:cxn modelId="{3EF5ACEF-AA0B-488C-A88A-97FECC224A52}" srcId="{C9443051-A0EA-45AE-B4A9-ECBF8EB5AF2D}" destId="{4C701091-B6FA-4B2C-9A2E-D8083BD88884}" srcOrd="0" destOrd="0" parTransId="{D5DDBB8F-0EF6-4F6D-8610-DF669666DFBA}" sibTransId="{685B1D21-A464-4116-97CC-1C1B633986B6}"/>
    <dgm:cxn modelId="{B424411F-143C-4C10-8827-EBAA64A85EDD}" type="presOf" srcId="{4C701091-B6FA-4B2C-9A2E-D8083BD88884}" destId="{388D6201-C99A-4CB7-8FC1-72688CF437D2}" srcOrd="0" destOrd="0" presId="urn:microsoft.com/office/officeart/2005/8/layout/lProcess2"/>
    <dgm:cxn modelId="{D46A7768-4E1F-4F31-86FF-0D381C1292EA}" srcId="{87809181-08BA-43BB-91C0-3A94675B7EC4}" destId="{6B230B98-A775-45FE-9B87-F5CC17B610B3}" srcOrd="2" destOrd="0" parTransId="{450CE377-01DA-4B48-A119-05D9C29AEAC4}" sibTransId="{A3454A1A-BC0B-4775-8422-7920F979D650}"/>
    <dgm:cxn modelId="{F36B7827-E299-4649-B4C4-4709AF89E7C5}" type="presOf" srcId="{6F24D007-42FA-41FB-93D4-D41C6FDC03B0}" destId="{FDC6078C-0DC4-4E96-B949-F34F3551FBA8}" srcOrd="0" destOrd="0" presId="urn:microsoft.com/office/officeart/2005/8/layout/lProcess2"/>
    <dgm:cxn modelId="{F01491E8-34A7-417A-B9D9-B5538985A5F0}" srcId="{6B230B98-A775-45FE-9B87-F5CC17B610B3}" destId="{0FD377B9-0E8A-45C0-BFE1-39F9AEFF3ADC}" srcOrd="1" destOrd="0" parTransId="{8DC89059-73DA-4F0A-9B7A-7B56E1B731D4}" sibTransId="{B152E499-6B48-4155-B5CA-D7D358E24528}"/>
    <dgm:cxn modelId="{172DB868-9A6D-42C8-8F84-297480450E75}" type="presOf" srcId="{6B230B98-A775-45FE-9B87-F5CC17B610B3}" destId="{5B5CC89B-73BE-45D1-BF46-99A017C7B026}" srcOrd="1" destOrd="0" presId="urn:microsoft.com/office/officeart/2005/8/layout/lProcess2"/>
    <dgm:cxn modelId="{D6E63490-9A5F-436D-8CF7-23EFE9EAC58B}" srcId="{6B230B98-A775-45FE-9B87-F5CC17B610B3}" destId="{2ACCE0D3-7D2E-47F1-8E14-261801B5A28A}" srcOrd="3" destOrd="0" parTransId="{16CE4267-63D1-4D43-AF5B-96DB4D2888B4}" sibTransId="{0F6E8F5B-C8B6-4A38-8C7B-A090FBD3D713}"/>
    <dgm:cxn modelId="{39EE550A-6ACE-46A8-A2E9-D9B004ECC26D}" type="presOf" srcId="{42AB4627-3AB2-4A57-99F8-A526541F0D79}" destId="{DF388C9F-6097-45FD-9958-C8795F7C2A3D}" srcOrd="0" destOrd="0" presId="urn:microsoft.com/office/officeart/2005/8/layout/lProcess2"/>
    <dgm:cxn modelId="{2B60073A-F77A-4EC0-97C0-DC4C5188FFB4}" type="presOf" srcId="{2E66533E-ACEB-4B4F-81A3-7739816D630A}" destId="{097DBE2F-EE6B-4701-97A9-78BEA422E33E}" srcOrd="0" destOrd="0" presId="urn:microsoft.com/office/officeart/2005/8/layout/lProcess2"/>
    <dgm:cxn modelId="{35F3E205-AA56-4E3C-952B-7FE913F168EA}" type="presOf" srcId="{6F24D007-42FA-41FB-93D4-D41C6FDC03B0}" destId="{29E0F12E-5AE2-4D42-BB50-AC6C16BA81B9}" srcOrd="1" destOrd="0" presId="urn:microsoft.com/office/officeart/2005/8/layout/lProcess2"/>
    <dgm:cxn modelId="{1F86B766-3163-4EDA-9886-02CADE5D3A37}" type="presOf" srcId="{C9443051-A0EA-45AE-B4A9-ECBF8EB5AF2D}" destId="{19870D36-F0AD-4D50-8622-D2495CF547C6}" srcOrd="0" destOrd="0" presId="urn:microsoft.com/office/officeart/2005/8/layout/lProcess2"/>
    <dgm:cxn modelId="{3EFEE9FD-75A2-44C0-94D6-1B2007387E9E}" type="presOf" srcId="{D649830A-DDDE-45B1-A3C0-BA0B50BB2312}" destId="{114FD869-0DDE-4B17-B1D0-F6C53A1129A5}" srcOrd="0" destOrd="0" presId="urn:microsoft.com/office/officeart/2005/8/layout/lProcess2"/>
    <dgm:cxn modelId="{3C49D642-F42E-4414-974C-3259D1344EC9}" srcId="{6B230B98-A775-45FE-9B87-F5CC17B610B3}" destId="{1838D8A6-2FA0-436A-BE0F-48C91580E6E8}" srcOrd="6" destOrd="0" parTransId="{8A83400F-F477-430C-940E-791553F42399}" sibTransId="{A371E80C-CFAC-45D0-98DE-9B33764E76A1}"/>
    <dgm:cxn modelId="{606F46CC-792E-4C5F-94A7-5F1E3A8A074E}" type="presOf" srcId="{6B230B98-A775-45FE-9B87-F5CC17B610B3}" destId="{AEE70889-710D-41BF-8BA7-08BB4D9511E1}" srcOrd="0" destOrd="0" presId="urn:microsoft.com/office/officeart/2005/8/layout/lProcess2"/>
    <dgm:cxn modelId="{227CC51A-B005-4969-B19D-99E1CE02396A}" srcId="{C9443051-A0EA-45AE-B4A9-ECBF8EB5AF2D}" destId="{A9F4C468-FBE4-4454-A1B9-B586A5495C77}" srcOrd="3" destOrd="0" parTransId="{3C3BDCD5-3A06-4D8B-8ACB-8B24FB24A7C7}" sibTransId="{8FDF9447-C6F0-4B4B-8E7A-61C605E78BB3}"/>
    <dgm:cxn modelId="{0AF6CDBA-AA30-4D70-8293-BFB11D49295F}" srcId="{6B230B98-A775-45FE-9B87-F5CC17B610B3}" destId="{BC786F58-DCB0-490D-A41A-4B538E06126A}" srcOrd="0" destOrd="0" parTransId="{3C601C32-D746-430B-889F-619B467724AB}" sibTransId="{CBF859CA-7CBF-48CC-8DBE-1F4C462BA17E}"/>
    <dgm:cxn modelId="{28CABE4C-AF55-4AF4-800E-8532CF12648E}" srcId="{6B230B98-A775-45FE-9B87-F5CC17B610B3}" destId="{8726D51D-74DC-4489-A286-DF79E6DB890D}" srcOrd="5" destOrd="0" parTransId="{91028A9D-8D53-4943-931A-05D78E372960}" sibTransId="{0B7AFE03-686F-4D6D-90A6-DE49A8A3552D}"/>
    <dgm:cxn modelId="{EA72F008-8BB6-4385-A4AF-1CA463E268C1}" srcId="{87809181-08BA-43BB-91C0-3A94675B7EC4}" destId="{C9443051-A0EA-45AE-B4A9-ECBF8EB5AF2D}" srcOrd="1" destOrd="0" parTransId="{7892C3DE-6607-4D4A-A828-693905268C06}" sibTransId="{A3B3F427-C0D1-4090-BD0B-D821D91A60E9}"/>
    <dgm:cxn modelId="{D6BFB6B2-B931-4613-A50E-2B5A9049B500}" type="presOf" srcId="{8726D51D-74DC-4489-A286-DF79E6DB890D}" destId="{98565219-EFB0-48E7-94BA-04C49983BC8A}" srcOrd="0" destOrd="0" presId="urn:microsoft.com/office/officeart/2005/8/layout/lProcess2"/>
    <dgm:cxn modelId="{D666F658-FF6D-4431-9A33-D3DAE53FFCC7}" type="presOf" srcId="{A30F4F59-8C3C-4A27-9B79-8E9B951604A5}" destId="{3A0BC0D7-A633-4929-8A71-09AD4C6F0BC0}" srcOrd="0" destOrd="0" presId="urn:microsoft.com/office/officeart/2005/8/layout/lProcess2"/>
    <dgm:cxn modelId="{0E5FAF24-0E30-43A0-A847-9D6B0608AB09}" srcId="{C9443051-A0EA-45AE-B4A9-ECBF8EB5AF2D}" destId="{D649830A-DDDE-45B1-A3C0-BA0B50BB2312}" srcOrd="4" destOrd="0" parTransId="{F683DD00-9301-4CF7-9BBF-DE2F31AA7A68}" sibTransId="{C10FFF87-C995-4B81-9883-B2CBABF5FAB7}"/>
    <dgm:cxn modelId="{9B05D440-4245-4FE2-985A-E511AD83CB4B}" srcId="{6B230B98-A775-45FE-9B87-F5CC17B610B3}" destId="{A3CB4E62-B960-47E0-863F-AA7E1263BC1C}" srcOrd="4" destOrd="0" parTransId="{8330F4B1-D6CD-4A1E-8598-6A9269DCD625}" sibTransId="{C7E4AAED-448C-43A6-8E79-27EE00A3C136}"/>
    <dgm:cxn modelId="{8301E041-B9ED-4203-98F6-71598F7F1DAC}" type="presParOf" srcId="{6E701F45-A903-4A41-9412-604F02E3DBD4}" destId="{A5B5F5A1-23DF-463D-9E1A-565C99F43ADB}" srcOrd="0" destOrd="0" presId="urn:microsoft.com/office/officeart/2005/8/layout/lProcess2"/>
    <dgm:cxn modelId="{78B8E807-CD58-4DEB-A1C7-EE483EF8EF90}" type="presParOf" srcId="{A5B5F5A1-23DF-463D-9E1A-565C99F43ADB}" destId="{FDC6078C-0DC4-4E96-B949-F34F3551FBA8}" srcOrd="0" destOrd="0" presId="urn:microsoft.com/office/officeart/2005/8/layout/lProcess2"/>
    <dgm:cxn modelId="{CD4DBDC0-5265-44E6-8427-0D28EE00B3E1}" type="presParOf" srcId="{A5B5F5A1-23DF-463D-9E1A-565C99F43ADB}" destId="{29E0F12E-5AE2-4D42-BB50-AC6C16BA81B9}" srcOrd="1" destOrd="0" presId="urn:microsoft.com/office/officeart/2005/8/layout/lProcess2"/>
    <dgm:cxn modelId="{3357FFE4-9D09-403B-85D3-E13B7FD76468}" type="presParOf" srcId="{A5B5F5A1-23DF-463D-9E1A-565C99F43ADB}" destId="{7D74889A-52C7-4C6C-9782-E7B5CDBE694E}" srcOrd="2" destOrd="0" presId="urn:microsoft.com/office/officeart/2005/8/layout/lProcess2"/>
    <dgm:cxn modelId="{E8B2D01C-6731-4890-A70F-603F7BB4EA21}" type="presParOf" srcId="{7D74889A-52C7-4C6C-9782-E7B5CDBE694E}" destId="{DA5F824C-3571-4867-A11C-CFE2F955A9DC}" srcOrd="0" destOrd="0" presId="urn:microsoft.com/office/officeart/2005/8/layout/lProcess2"/>
    <dgm:cxn modelId="{7833447D-C360-4D7A-B4D1-D825A18F65D8}" type="presParOf" srcId="{6E701F45-A903-4A41-9412-604F02E3DBD4}" destId="{774F7D0F-CE1C-4EEB-8B89-6325B38E24D3}" srcOrd="1" destOrd="0" presId="urn:microsoft.com/office/officeart/2005/8/layout/lProcess2"/>
    <dgm:cxn modelId="{23CDCE4B-A43A-40DE-A50A-922BDFD1E60E}" type="presParOf" srcId="{6E701F45-A903-4A41-9412-604F02E3DBD4}" destId="{0BB00385-4FB8-46D9-8F33-9832C84E9B22}" srcOrd="2" destOrd="0" presId="urn:microsoft.com/office/officeart/2005/8/layout/lProcess2"/>
    <dgm:cxn modelId="{0AC3266E-3999-4838-AE47-A605A7A2CF83}" type="presParOf" srcId="{0BB00385-4FB8-46D9-8F33-9832C84E9B22}" destId="{19870D36-F0AD-4D50-8622-D2495CF547C6}" srcOrd="0" destOrd="0" presId="urn:microsoft.com/office/officeart/2005/8/layout/lProcess2"/>
    <dgm:cxn modelId="{20836DBB-7A84-4FEA-8331-D73338356134}" type="presParOf" srcId="{0BB00385-4FB8-46D9-8F33-9832C84E9B22}" destId="{EFD7947A-E2AB-4B92-A627-56B2C30CE639}" srcOrd="1" destOrd="0" presId="urn:microsoft.com/office/officeart/2005/8/layout/lProcess2"/>
    <dgm:cxn modelId="{FAF62393-91E4-4CE8-B1F3-23AA95DE16A9}" type="presParOf" srcId="{0BB00385-4FB8-46D9-8F33-9832C84E9B22}" destId="{A2E3D65F-7234-4985-81D1-8D82345286D6}" srcOrd="2" destOrd="0" presId="urn:microsoft.com/office/officeart/2005/8/layout/lProcess2"/>
    <dgm:cxn modelId="{71DD071E-A94F-4562-9E54-BF187168A124}" type="presParOf" srcId="{A2E3D65F-7234-4985-81D1-8D82345286D6}" destId="{958638C7-47B4-4EE6-BAE3-46A4D58F43E3}" srcOrd="0" destOrd="0" presId="urn:microsoft.com/office/officeart/2005/8/layout/lProcess2"/>
    <dgm:cxn modelId="{815BD63E-15CA-4F10-9FA0-D5FDEDCBED75}" type="presParOf" srcId="{958638C7-47B4-4EE6-BAE3-46A4D58F43E3}" destId="{388D6201-C99A-4CB7-8FC1-72688CF437D2}" srcOrd="0" destOrd="0" presId="urn:microsoft.com/office/officeart/2005/8/layout/lProcess2"/>
    <dgm:cxn modelId="{5893C7A3-9EAB-4B46-8A3F-FA65BA51F48C}" type="presParOf" srcId="{958638C7-47B4-4EE6-BAE3-46A4D58F43E3}" destId="{11456F0A-88EC-44EE-854C-117475DBF685}" srcOrd="1" destOrd="0" presId="urn:microsoft.com/office/officeart/2005/8/layout/lProcess2"/>
    <dgm:cxn modelId="{C4CC1855-D941-4AEA-B27D-CF0572ADDCA5}" type="presParOf" srcId="{958638C7-47B4-4EE6-BAE3-46A4D58F43E3}" destId="{097DBE2F-EE6B-4701-97A9-78BEA422E33E}" srcOrd="2" destOrd="0" presId="urn:microsoft.com/office/officeart/2005/8/layout/lProcess2"/>
    <dgm:cxn modelId="{9631AA22-F040-4763-9237-5092AD1BF3CC}" type="presParOf" srcId="{958638C7-47B4-4EE6-BAE3-46A4D58F43E3}" destId="{DA913114-7B76-413E-B818-F89457E6906F}" srcOrd="3" destOrd="0" presId="urn:microsoft.com/office/officeart/2005/8/layout/lProcess2"/>
    <dgm:cxn modelId="{2F0F4171-E1D5-43A4-9992-C475E57FFBF6}" type="presParOf" srcId="{958638C7-47B4-4EE6-BAE3-46A4D58F43E3}" destId="{DF388C9F-6097-45FD-9958-C8795F7C2A3D}" srcOrd="4" destOrd="0" presId="urn:microsoft.com/office/officeart/2005/8/layout/lProcess2"/>
    <dgm:cxn modelId="{DF207DBC-540A-45DE-B4AE-EF25AE8DE126}" type="presParOf" srcId="{958638C7-47B4-4EE6-BAE3-46A4D58F43E3}" destId="{F27B2114-A55F-4E4B-B71C-B3D79001B38A}" srcOrd="5" destOrd="0" presId="urn:microsoft.com/office/officeart/2005/8/layout/lProcess2"/>
    <dgm:cxn modelId="{A10806E2-8294-4223-8784-06E69A1EF016}" type="presParOf" srcId="{958638C7-47B4-4EE6-BAE3-46A4D58F43E3}" destId="{ECCBEFFD-EF88-4236-8950-EBF28D42964F}" srcOrd="6" destOrd="0" presId="urn:microsoft.com/office/officeart/2005/8/layout/lProcess2"/>
    <dgm:cxn modelId="{BA72BDD6-456B-4993-8FF9-B632FAD9EC49}" type="presParOf" srcId="{958638C7-47B4-4EE6-BAE3-46A4D58F43E3}" destId="{1998E9C0-D08E-40B5-8B26-DD9D6CC26F8D}" srcOrd="7" destOrd="0" presId="urn:microsoft.com/office/officeart/2005/8/layout/lProcess2"/>
    <dgm:cxn modelId="{7F8D2CF5-CE3B-4B8D-AD20-0DDD6E741E27}" type="presParOf" srcId="{958638C7-47B4-4EE6-BAE3-46A4D58F43E3}" destId="{114FD869-0DDE-4B17-B1D0-F6C53A1129A5}" srcOrd="8" destOrd="0" presId="urn:microsoft.com/office/officeart/2005/8/layout/lProcess2"/>
    <dgm:cxn modelId="{060D2044-6093-4932-A33C-1E1B08733FE2}" type="presParOf" srcId="{6E701F45-A903-4A41-9412-604F02E3DBD4}" destId="{F796B857-12C9-4209-8E0E-885B53C8BFD3}" srcOrd="3" destOrd="0" presId="urn:microsoft.com/office/officeart/2005/8/layout/lProcess2"/>
    <dgm:cxn modelId="{B6DC06D5-1857-460A-B9AD-C4E3B82B633E}" type="presParOf" srcId="{6E701F45-A903-4A41-9412-604F02E3DBD4}" destId="{BD529BF6-1052-4C24-89B0-E88E6D20003D}" srcOrd="4" destOrd="0" presId="urn:microsoft.com/office/officeart/2005/8/layout/lProcess2"/>
    <dgm:cxn modelId="{AE0D291C-D7A1-46F8-8EB9-A0C73869FF54}" type="presParOf" srcId="{BD529BF6-1052-4C24-89B0-E88E6D20003D}" destId="{AEE70889-710D-41BF-8BA7-08BB4D9511E1}" srcOrd="0" destOrd="0" presId="urn:microsoft.com/office/officeart/2005/8/layout/lProcess2"/>
    <dgm:cxn modelId="{C7DC31EB-CDB0-45BE-BADA-6096934B14B0}" type="presParOf" srcId="{BD529BF6-1052-4C24-89B0-E88E6D20003D}" destId="{5B5CC89B-73BE-45D1-BF46-99A017C7B026}" srcOrd="1" destOrd="0" presId="urn:microsoft.com/office/officeart/2005/8/layout/lProcess2"/>
    <dgm:cxn modelId="{E5A5AB6C-DA12-45E2-931A-3D7F27FA20DD}" type="presParOf" srcId="{BD529BF6-1052-4C24-89B0-E88E6D20003D}" destId="{6F9BD91E-5E1A-44FF-9C5E-20F581262034}" srcOrd="2" destOrd="0" presId="urn:microsoft.com/office/officeart/2005/8/layout/lProcess2"/>
    <dgm:cxn modelId="{678EB72A-4753-44D6-B827-9408E3BFE785}" type="presParOf" srcId="{6F9BD91E-5E1A-44FF-9C5E-20F581262034}" destId="{98D4EDC0-ED3E-4F89-9C68-30CEF0CBBDE8}" srcOrd="0" destOrd="0" presId="urn:microsoft.com/office/officeart/2005/8/layout/lProcess2"/>
    <dgm:cxn modelId="{126E6713-41C2-4ECB-831F-D51E558CFA30}" type="presParOf" srcId="{98D4EDC0-ED3E-4F89-9C68-30CEF0CBBDE8}" destId="{9FBA37E6-7720-4D32-8D53-222D2E5E0E72}" srcOrd="0" destOrd="0" presId="urn:microsoft.com/office/officeart/2005/8/layout/lProcess2"/>
    <dgm:cxn modelId="{6E93686E-ED29-4F24-BFA3-11402525C916}" type="presParOf" srcId="{98D4EDC0-ED3E-4F89-9C68-30CEF0CBBDE8}" destId="{1E5E5DE2-FE9B-485A-BA33-726AFAA47DB2}" srcOrd="1" destOrd="0" presId="urn:microsoft.com/office/officeart/2005/8/layout/lProcess2"/>
    <dgm:cxn modelId="{B3B27A04-47A6-4E49-AE3B-F1FA1819825A}" type="presParOf" srcId="{98D4EDC0-ED3E-4F89-9C68-30CEF0CBBDE8}" destId="{55A21DB1-5805-4C89-A7A6-C10EC67BB0B3}" srcOrd="2" destOrd="0" presId="urn:microsoft.com/office/officeart/2005/8/layout/lProcess2"/>
    <dgm:cxn modelId="{74DA6C5D-9DB7-4BD0-9B2F-F5DFF1BB8709}" type="presParOf" srcId="{98D4EDC0-ED3E-4F89-9C68-30CEF0CBBDE8}" destId="{A8DEB7EC-EF31-4F63-9308-2D31CB95E5C7}" srcOrd="3" destOrd="0" presId="urn:microsoft.com/office/officeart/2005/8/layout/lProcess2"/>
    <dgm:cxn modelId="{2B7035D7-5428-450D-804F-9FF997F781B6}" type="presParOf" srcId="{98D4EDC0-ED3E-4F89-9C68-30CEF0CBBDE8}" destId="{3A0BC0D7-A633-4929-8A71-09AD4C6F0BC0}" srcOrd="4" destOrd="0" presId="urn:microsoft.com/office/officeart/2005/8/layout/lProcess2"/>
    <dgm:cxn modelId="{4623C5B4-5418-428A-B7F1-21A82DF06946}" type="presParOf" srcId="{98D4EDC0-ED3E-4F89-9C68-30CEF0CBBDE8}" destId="{816CA1F3-133B-47B8-B8B7-D30ADF09AA08}" srcOrd="5" destOrd="0" presId="urn:microsoft.com/office/officeart/2005/8/layout/lProcess2"/>
    <dgm:cxn modelId="{DA271519-492D-4931-96B4-0A41B804CC45}" type="presParOf" srcId="{98D4EDC0-ED3E-4F89-9C68-30CEF0CBBDE8}" destId="{F7AFC986-8C6B-4389-88FC-C5AF41867096}" srcOrd="6" destOrd="0" presId="urn:microsoft.com/office/officeart/2005/8/layout/lProcess2"/>
    <dgm:cxn modelId="{CD1D117C-DD03-4000-86A7-C2E24678699B}" type="presParOf" srcId="{98D4EDC0-ED3E-4F89-9C68-30CEF0CBBDE8}" destId="{2A270BF1-EF4C-4D1A-A7FD-89882259C27E}" srcOrd="7" destOrd="0" presId="urn:microsoft.com/office/officeart/2005/8/layout/lProcess2"/>
    <dgm:cxn modelId="{6E56903D-8FF6-46E2-8479-2CDBE5FE3FF6}" type="presParOf" srcId="{98D4EDC0-ED3E-4F89-9C68-30CEF0CBBDE8}" destId="{8D23F893-873A-4AD8-AF22-E0C8E6C872CB}" srcOrd="8" destOrd="0" presId="urn:microsoft.com/office/officeart/2005/8/layout/lProcess2"/>
    <dgm:cxn modelId="{D0C2C720-500E-43F5-95A7-6A0C105382A2}" type="presParOf" srcId="{98D4EDC0-ED3E-4F89-9C68-30CEF0CBBDE8}" destId="{6C0CD181-EFED-47B0-BB26-A95381C5D935}" srcOrd="9" destOrd="0" presId="urn:microsoft.com/office/officeart/2005/8/layout/lProcess2"/>
    <dgm:cxn modelId="{2741880E-9A36-4A7B-9B2A-FEE530A5B014}" type="presParOf" srcId="{98D4EDC0-ED3E-4F89-9C68-30CEF0CBBDE8}" destId="{98565219-EFB0-48E7-94BA-04C49983BC8A}" srcOrd="10" destOrd="0" presId="urn:microsoft.com/office/officeart/2005/8/layout/lProcess2"/>
    <dgm:cxn modelId="{BD31F7A8-4C50-4FC0-B0DE-0B638AD8B952}" type="presParOf" srcId="{98D4EDC0-ED3E-4F89-9C68-30CEF0CBBDE8}" destId="{8F4384D5-10EA-4DB8-A20D-F9D47132C2EA}" srcOrd="11" destOrd="0" presId="urn:microsoft.com/office/officeart/2005/8/layout/lProcess2"/>
    <dgm:cxn modelId="{3954457A-F926-4FCD-99ED-B03B5E7339BE}" type="presParOf" srcId="{98D4EDC0-ED3E-4F89-9C68-30CEF0CBBDE8}" destId="{AA727DD2-C572-4A33-85BB-AF65C1733934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6078C-0DC4-4E96-B949-F34F3551FBA8}">
      <dsp:nvSpPr>
        <dsp:cNvPr id="0" name=""/>
        <dsp:cNvSpPr/>
      </dsp:nvSpPr>
      <dsp:spPr>
        <a:xfrm>
          <a:off x="1004" y="0"/>
          <a:ext cx="261193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Постановка задачи («Техническое задание»)</a:t>
          </a:r>
          <a:endParaRPr lang="ru-RU" sz="2100" kern="1200" dirty="0"/>
        </a:p>
      </dsp:txBody>
      <dsp:txXfrm>
        <a:off x="1004" y="0"/>
        <a:ext cx="2611933" cy="1357788"/>
      </dsp:txXfrm>
    </dsp:sp>
    <dsp:sp modelId="{19870D36-F0AD-4D50-8622-D2495CF547C6}">
      <dsp:nvSpPr>
        <dsp:cNvPr id="0" name=""/>
        <dsp:cNvSpPr/>
      </dsp:nvSpPr>
      <dsp:spPr>
        <a:xfrm>
          <a:off x="2808833" y="0"/>
          <a:ext cx="261193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 требований и разработка спецификаций («Эскизный проект»)</a:t>
          </a:r>
          <a:endParaRPr lang="ru-RU" sz="2100" kern="1200" dirty="0"/>
        </a:p>
      </dsp:txBody>
      <dsp:txXfrm>
        <a:off x="2808833" y="0"/>
        <a:ext cx="2611933" cy="1357788"/>
      </dsp:txXfrm>
    </dsp:sp>
    <dsp:sp modelId="{388D6201-C99A-4CB7-8FC1-72688CF437D2}">
      <dsp:nvSpPr>
        <dsp:cNvPr id="0" name=""/>
        <dsp:cNvSpPr/>
      </dsp:nvSpPr>
      <dsp:spPr>
        <a:xfrm>
          <a:off x="3070026" y="1358645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Analysis Model</a:t>
          </a:r>
          <a:endParaRPr lang="ru-RU" sz="1800" kern="1200" dirty="0"/>
        </a:p>
      </dsp:txBody>
      <dsp:txXfrm>
        <a:off x="3085361" y="1373980"/>
        <a:ext cx="2058876" cy="492920"/>
      </dsp:txXfrm>
    </dsp:sp>
    <dsp:sp modelId="{097DBE2F-EE6B-4701-97A9-78BEA422E33E}">
      <dsp:nvSpPr>
        <dsp:cNvPr id="0" name=""/>
        <dsp:cNvSpPr/>
      </dsp:nvSpPr>
      <dsp:spPr>
        <a:xfrm>
          <a:off x="3070026" y="1962788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case</a:t>
          </a:r>
          <a:endParaRPr lang="ru-RU" sz="1800" kern="1200" dirty="0"/>
        </a:p>
      </dsp:txBody>
      <dsp:txXfrm>
        <a:off x="3085361" y="1978123"/>
        <a:ext cx="2058876" cy="492920"/>
      </dsp:txXfrm>
    </dsp:sp>
    <dsp:sp modelId="{DF388C9F-6097-45FD-9958-C8795F7C2A3D}">
      <dsp:nvSpPr>
        <dsp:cNvPr id="0" name=""/>
        <dsp:cNvSpPr/>
      </dsp:nvSpPr>
      <dsp:spPr>
        <a:xfrm>
          <a:off x="3070026" y="2566931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Requirements Model</a:t>
          </a:r>
          <a:endParaRPr lang="ru-RU" sz="1800" kern="1200" dirty="0"/>
        </a:p>
      </dsp:txBody>
      <dsp:txXfrm>
        <a:off x="3085361" y="2582266"/>
        <a:ext cx="2058876" cy="492920"/>
      </dsp:txXfrm>
    </dsp:sp>
    <dsp:sp modelId="{ECCBEFFD-EF88-4236-8950-EBF28D42964F}">
      <dsp:nvSpPr>
        <dsp:cNvPr id="0" name=""/>
        <dsp:cNvSpPr/>
      </dsp:nvSpPr>
      <dsp:spPr>
        <a:xfrm>
          <a:off x="3070026" y="3171074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Domain Model</a:t>
          </a:r>
          <a:endParaRPr lang="ru-RU" sz="1800" kern="1200" dirty="0"/>
        </a:p>
      </dsp:txBody>
      <dsp:txXfrm>
        <a:off x="3085361" y="3186409"/>
        <a:ext cx="2058876" cy="492920"/>
      </dsp:txXfrm>
    </dsp:sp>
    <dsp:sp modelId="{114FD869-0DDE-4B17-B1D0-F6C53A1129A5}">
      <dsp:nvSpPr>
        <dsp:cNvPr id="0" name=""/>
        <dsp:cNvSpPr/>
      </dsp:nvSpPr>
      <dsp:spPr>
        <a:xfrm>
          <a:off x="3070026" y="3775217"/>
          <a:ext cx="2089546" cy="52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Interface</a:t>
          </a:r>
          <a:endParaRPr lang="ru-RU" sz="1800" kern="1200" dirty="0"/>
        </a:p>
      </dsp:txBody>
      <dsp:txXfrm>
        <a:off x="3085361" y="3790552"/>
        <a:ext cx="2058876" cy="492920"/>
      </dsp:txXfrm>
    </dsp:sp>
    <dsp:sp modelId="{AEE70889-710D-41BF-8BA7-08BB4D9511E1}">
      <dsp:nvSpPr>
        <dsp:cNvPr id="0" name=""/>
        <dsp:cNvSpPr/>
      </dsp:nvSpPr>
      <dsp:spPr>
        <a:xfrm>
          <a:off x="5616661" y="0"/>
          <a:ext cx="261193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Проектирование («Технический проект»)</a:t>
          </a:r>
          <a:endParaRPr lang="ru-RU" sz="2100" kern="1200" dirty="0"/>
        </a:p>
      </dsp:txBody>
      <dsp:txXfrm>
        <a:off x="5616661" y="0"/>
        <a:ext cx="2611933" cy="1357788"/>
      </dsp:txXfrm>
    </dsp:sp>
    <dsp:sp modelId="{9FBA37E6-7720-4D32-8D53-222D2E5E0E72}">
      <dsp:nvSpPr>
        <dsp:cNvPr id="0" name=""/>
        <dsp:cNvSpPr/>
      </dsp:nvSpPr>
      <dsp:spPr>
        <a:xfrm>
          <a:off x="5877855" y="1360551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</a:t>
          </a:r>
          <a:endParaRPr lang="ru-RU" sz="1800" kern="1200" dirty="0"/>
        </a:p>
      </dsp:txBody>
      <dsp:txXfrm>
        <a:off x="5888710" y="1371406"/>
        <a:ext cx="2067836" cy="348897"/>
      </dsp:txXfrm>
    </dsp:sp>
    <dsp:sp modelId="{55A21DB1-5805-4C89-A7A6-C10EC67BB0B3}">
      <dsp:nvSpPr>
        <dsp:cNvPr id="0" name=""/>
        <dsp:cNvSpPr/>
      </dsp:nvSpPr>
      <dsp:spPr>
        <a:xfrm>
          <a:off x="5877855" y="1788175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State</a:t>
          </a:r>
          <a:endParaRPr lang="ru-RU" sz="1800" kern="1200" dirty="0"/>
        </a:p>
      </dsp:txBody>
      <dsp:txXfrm>
        <a:off x="5888710" y="1799030"/>
        <a:ext cx="2067836" cy="348897"/>
      </dsp:txXfrm>
    </dsp:sp>
    <dsp:sp modelId="{3A0BC0D7-A633-4929-8A71-09AD4C6F0BC0}">
      <dsp:nvSpPr>
        <dsp:cNvPr id="0" name=""/>
        <dsp:cNvSpPr/>
      </dsp:nvSpPr>
      <dsp:spPr>
        <a:xfrm>
          <a:off x="5877855" y="2215799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</a:t>
          </a:r>
          <a:endParaRPr lang="ru-RU" sz="1800" kern="1200" dirty="0"/>
        </a:p>
      </dsp:txBody>
      <dsp:txXfrm>
        <a:off x="5888710" y="2226654"/>
        <a:ext cx="2067836" cy="348897"/>
      </dsp:txXfrm>
    </dsp:sp>
    <dsp:sp modelId="{F7AFC986-8C6B-4389-88FC-C5AF41867096}">
      <dsp:nvSpPr>
        <dsp:cNvPr id="0" name=""/>
        <dsp:cNvSpPr/>
      </dsp:nvSpPr>
      <dsp:spPr>
        <a:xfrm>
          <a:off x="5877855" y="2643423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Sequence</a:t>
          </a:r>
          <a:endParaRPr lang="ru-RU" sz="1800" kern="1200" dirty="0"/>
        </a:p>
      </dsp:txBody>
      <dsp:txXfrm>
        <a:off x="5888710" y="2654278"/>
        <a:ext cx="2067836" cy="348897"/>
      </dsp:txXfrm>
    </dsp:sp>
    <dsp:sp modelId="{8D23F893-873A-4AD8-AF22-E0C8E6C872CB}">
      <dsp:nvSpPr>
        <dsp:cNvPr id="0" name=""/>
        <dsp:cNvSpPr/>
      </dsp:nvSpPr>
      <dsp:spPr>
        <a:xfrm>
          <a:off x="5877855" y="3071047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Communication</a:t>
          </a:r>
          <a:endParaRPr lang="ru-RU" sz="1800" kern="1200" dirty="0"/>
        </a:p>
      </dsp:txBody>
      <dsp:txXfrm>
        <a:off x="5888710" y="3081902"/>
        <a:ext cx="2067836" cy="348897"/>
      </dsp:txXfrm>
    </dsp:sp>
    <dsp:sp modelId="{98565219-EFB0-48E7-94BA-04C49983BC8A}">
      <dsp:nvSpPr>
        <dsp:cNvPr id="0" name=""/>
        <dsp:cNvSpPr/>
      </dsp:nvSpPr>
      <dsp:spPr>
        <a:xfrm>
          <a:off x="5877855" y="3498671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Component</a:t>
          </a:r>
          <a:endParaRPr lang="ru-RU" sz="1800" kern="1200" dirty="0"/>
        </a:p>
      </dsp:txBody>
      <dsp:txXfrm>
        <a:off x="5888710" y="3509526"/>
        <a:ext cx="2067836" cy="348897"/>
      </dsp:txXfrm>
    </dsp:sp>
    <dsp:sp modelId="{AA727DD2-C572-4A33-85BB-AF65C1733934}">
      <dsp:nvSpPr>
        <dsp:cNvPr id="0" name=""/>
        <dsp:cNvSpPr/>
      </dsp:nvSpPr>
      <dsp:spPr>
        <a:xfrm>
          <a:off x="5877855" y="3926295"/>
          <a:ext cx="2089546" cy="37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Deployment</a:t>
          </a:r>
          <a:endParaRPr lang="ru-RU" sz="1800" kern="1200" dirty="0"/>
        </a:p>
      </dsp:txBody>
      <dsp:txXfrm>
        <a:off x="5888710" y="3937150"/>
        <a:ext cx="2067836" cy="34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E5930-A5E4-4506-9B17-0D525A03BD45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393B-B9CA-415C-989A-DB70763DA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Program%20Files\Sparx%20Systems\EA\EA.chm::/hierarchy.htm" TargetMode="External"/><Relationship Id="rId2" Type="http://schemas.openxmlformats.org/officeDocument/2006/relationships/hyperlink" Target="mk:@MSITStore:C:\Program%20Files\Sparx%20Systems\EA\EA.chm::/linktab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k:@MSITStore:C:\Program%20Files\Sparx%20Systems\EA\EA.chm::/linktab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0%D0%BB%D0%B8%D0%B7_%D1%82%D1%80%D0%B5%D0%B1%D0%BE%D0%B2%D0%B0%D0%BD%D0%B8%D0%B9" TargetMode="External"/><Relationship Id="rId2" Type="http://schemas.openxmlformats.org/officeDocument/2006/relationships/hyperlink" Target="https://ru.wikipedia.org/wiki/%D0%A0%D0%B0%D0%B7%D1%80%D0%B0%D0%B1%D0%BE%D1%82%D0%BA%D0%B0_%D1%82%D1%80%D0%B5%D0%B1%D0%BE%D0%B2%D0%B0%D0%BD%D0%B8%D0%B9_%D0%BA_%D0%9F%D0%9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k:@MSITStore:C:\Program%20Files\Sparx%20Systems\EA\EA.chm::/hierarchy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k:@MSITStore:C:\Program%20Files\Sparx%20Systems\EA\EA.chm::/hierarchy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 информационных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Диаграмма требований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(не является диаграммой </a:t>
            </a:r>
            <a:r>
              <a:rPr lang="en-US" dirty="0" smtClean="0"/>
              <a:t>UML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Описание свойств требования. Приоритет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0112" y="1772816"/>
            <a:ext cx="2808312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Приоритет </a:t>
            </a:r>
            <a:r>
              <a:rPr lang="ru-RU" dirty="0" smtClean="0">
                <a:solidFill>
                  <a:schemeClr val="tx1"/>
                </a:solidFill>
              </a:rPr>
              <a:t>требования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2564904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Medium - </a:t>
            </a:r>
            <a:r>
              <a:rPr lang="ru-RU" b="1" dirty="0" smtClean="0">
                <a:solidFill>
                  <a:schemeClr val="tx1"/>
                </a:solidFill>
              </a:rPr>
              <a:t>Средняя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84168" y="3284984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</a:t>
            </a:r>
            <a:r>
              <a:rPr lang="ru-RU" dirty="0" smtClean="0">
                <a:solidFill>
                  <a:schemeClr val="tx1"/>
                </a:solidFill>
              </a:rPr>
              <a:t>- </a:t>
            </a:r>
            <a:r>
              <a:rPr lang="ru-RU" b="1" dirty="0" smtClean="0">
                <a:solidFill>
                  <a:schemeClr val="tx1"/>
                </a:solidFill>
              </a:rPr>
              <a:t>Высокая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8" name="Соединительная линия уступом 7"/>
          <p:cNvCxnSpPr>
            <a:stCxn id="5" idx="1"/>
            <a:endCxn id="6" idx="1"/>
          </p:cNvCxnSpPr>
          <p:nvPr/>
        </p:nvCxnSpPr>
        <p:spPr>
          <a:xfrm rot="10800000" flipH="1" flipV="1">
            <a:off x="5580112" y="2024844"/>
            <a:ext cx="504056" cy="79208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5" idx="1"/>
            <a:endCxn id="7" idx="1"/>
          </p:cNvCxnSpPr>
          <p:nvPr/>
        </p:nvCxnSpPr>
        <p:spPr>
          <a:xfrm rot="10800000" flipH="1" flipV="1">
            <a:off x="5580112" y="2024844"/>
            <a:ext cx="504056" cy="151216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084168" y="4005064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 </a:t>
            </a:r>
            <a:r>
              <a:rPr lang="ru-RU" dirty="0" smtClean="0">
                <a:solidFill>
                  <a:schemeClr val="tx1"/>
                </a:solidFill>
              </a:rPr>
              <a:t>- </a:t>
            </a:r>
            <a:r>
              <a:rPr lang="ru-RU" b="1" dirty="0" smtClean="0">
                <a:solidFill>
                  <a:schemeClr val="tx1"/>
                </a:solidFill>
              </a:rPr>
              <a:t>Низкая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Соединительная линия уступом 10"/>
          <p:cNvCxnSpPr>
            <a:stCxn id="5" idx="1"/>
            <a:endCxn id="10" idx="1"/>
          </p:cNvCxnSpPr>
          <p:nvPr/>
        </p:nvCxnSpPr>
        <p:spPr>
          <a:xfrm rot="10800000" flipH="1" flipV="1">
            <a:off x="5580112" y="2024844"/>
            <a:ext cx="504056" cy="223224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480136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свойств требования. Тип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496833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580112" y="1268760"/>
            <a:ext cx="2808312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Тип </a:t>
            </a:r>
            <a:r>
              <a:rPr lang="ru-RU" dirty="0" smtClean="0">
                <a:solidFill>
                  <a:schemeClr val="tx1"/>
                </a:solidFill>
              </a:rPr>
              <a:t>требования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060848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b="1" dirty="0" smtClean="0">
                <a:solidFill>
                  <a:schemeClr val="tx1"/>
                </a:solidFill>
              </a:rPr>
              <a:t>Отображение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68144" y="2780928"/>
            <a:ext cx="32403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Functional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b="1" dirty="0" smtClean="0">
                <a:solidFill>
                  <a:schemeClr val="tx1"/>
                </a:solidFill>
              </a:rPr>
              <a:t>Функциональность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8" name="Соединительная линия уступом 7"/>
          <p:cNvCxnSpPr>
            <a:stCxn id="5" idx="1"/>
            <a:endCxn id="6" idx="1"/>
          </p:cNvCxnSpPr>
          <p:nvPr/>
        </p:nvCxnSpPr>
        <p:spPr>
          <a:xfrm rot="10800000" flipH="1" flipV="1">
            <a:off x="5580112" y="1520788"/>
            <a:ext cx="288032" cy="792088"/>
          </a:xfrm>
          <a:prstGeom prst="bentConnector3">
            <a:avLst>
              <a:gd name="adj1" fmla="val -793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5" idx="1"/>
            <a:endCxn id="7" idx="1"/>
          </p:cNvCxnSpPr>
          <p:nvPr/>
        </p:nvCxnSpPr>
        <p:spPr>
          <a:xfrm rot="10800000" flipH="1" flipV="1">
            <a:off x="5580112" y="1520788"/>
            <a:ext cx="288032" cy="1512168"/>
          </a:xfrm>
          <a:prstGeom prst="bentConnector3">
            <a:avLst>
              <a:gd name="adj1" fmla="val -793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868144" y="4077072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Printing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b="1" dirty="0" smtClean="0">
                <a:solidFill>
                  <a:schemeClr val="tx1"/>
                </a:solidFill>
              </a:rPr>
              <a:t>Печать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Соединительная линия уступом 10"/>
          <p:cNvCxnSpPr>
            <a:stCxn id="5" idx="1"/>
            <a:endCxn id="10" idx="1"/>
          </p:cNvCxnSpPr>
          <p:nvPr/>
        </p:nvCxnSpPr>
        <p:spPr>
          <a:xfrm rot="10800000" flipH="1" flipV="1">
            <a:off x="5580112" y="1520788"/>
            <a:ext cx="288032" cy="2808312"/>
          </a:xfrm>
          <a:prstGeom prst="bentConnector3">
            <a:avLst>
              <a:gd name="adj1" fmla="val -793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868144" y="4797152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b="1" dirty="0" smtClean="0">
                <a:solidFill>
                  <a:schemeClr val="tx1"/>
                </a:solidFill>
              </a:rPr>
              <a:t>Отчет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868144" y="5517232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b="1" dirty="0" smtClean="0">
                <a:solidFill>
                  <a:schemeClr val="tx1"/>
                </a:solidFill>
              </a:rPr>
              <a:t>Тестирование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5" idx="1"/>
            <a:endCxn id="12" idx="1"/>
          </p:cNvCxnSpPr>
          <p:nvPr/>
        </p:nvCxnSpPr>
        <p:spPr>
          <a:xfrm rot="10800000" flipH="1" flipV="1">
            <a:off x="5580112" y="1520788"/>
            <a:ext cx="288032" cy="3528392"/>
          </a:xfrm>
          <a:prstGeom prst="bentConnector3">
            <a:avLst>
              <a:gd name="adj1" fmla="val -793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1"/>
            <a:endCxn id="13" idx="1"/>
          </p:cNvCxnSpPr>
          <p:nvPr/>
        </p:nvCxnSpPr>
        <p:spPr>
          <a:xfrm rot="10800000" flipH="1" flipV="1">
            <a:off x="5580112" y="1520788"/>
            <a:ext cx="288032" cy="4248472"/>
          </a:xfrm>
          <a:prstGeom prst="bentConnector3">
            <a:avLst>
              <a:gd name="adj1" fmla="val -793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868144" y="6237312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b="1" dirty="0" smtClean="0">
                <a:solidFill>
                  <a:schemeClr val="tx1"/>
                </a:solidFill>
              </a:rPr>
              <a:t>Проверка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5" idx="1"/>
            <a:endCxn id="17" idx="1"/>
          </p:cNvCxnSpPr>
          <p:nvPr/>
        </p:nvCxnSpPr>
        <p:spPr>
          <a:xfrm rot="10800000" flipH="1" flipV="1">
            <a:off x="5580112" y="1520788"/>
            <a:ext cx="288032" cy="4968552"/>
          </a:xfrm>
          <a:prstGeom prst="bentConnector3">
            <a:avLst>
              <a:gd name="adj1" fmla="val -793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868144" y="3429000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Performance </a:t>
            </a:r>
            <a:r>
              <a:rPr lang="ru-RU" dirty="0" smtClean="0">
                <a:solidFill>
                  <a:schemeClr val="tx1"/>
                </a:solidFill>
              </a:rPr>
              <a:t>- </a:t>
            </a:r>
            <a:r>
              <a:rPr lang="ru-RU" b="1" dirty="0" smtClean="0">
                <a:solidFill>
                  <a:schemeClr val="tx1"/>
                </a:solidFill>
              </a:rPr>
              <a:t>Производительность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stCxn id="5" idx="1"/>
            <a:endCxn id="24" idx="1"/>
          </p:cNvCxnSpPr>
          <p:nvPr/>
        </p:nvCxnSpPr>
        <p:spPr>
          <a:xfrm rot="10800000" flipH="1" flipV="1">
            <a:off x="5580112" y="1520788"/>
            <a:ext cx="288032" cy="2160240"/>
          </a:xfrm>
          <a:prstGeom prst="bentConnector3">
            <a:avLst>
              <a:gd name="adj1" fmla="val -793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Нумерация требований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Выделить пакет и вызвать контекстное меню правой кнопкой мыши.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Turn Off Level Numbering </a:t>
            </a:r>
            <a:r>
              <a:rPr lang="ru-RU" dirty="0" smtClean="0"/>
              <a:t>обеспечивает автоматическую нумерацию требований, что позволяет анализировать и отображать иерархию требований.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80728"/>
            <a:ext cx="280035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Овал 3"/>
          <p:cNvSpPr/>
          <p:nvPr/>
        </p:nvSpPr>
        <p:spPr>
          <a:xfrm>
            <a:off x="5076056" y="2060848"/>
            <a:ext cx="151216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Нумерация требований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Выделить пакет и вызвать контекстное меню правой кнопкой мыши.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Turn Off Level Numbering </a:t>
            </a:r>
            <a:r>
              <a:rPr lang="ru-RU" dirty="0" smtClean="0"/>
              <a:t>обеспечивает автоматическую нумерацию требований, что позволяет анализировать и отображать иерархию требований.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8139" y="2204864"/>
            <a:ext cx="460586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Автоматическое формирование имени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dirty="0" smtClean="0"/>
              <a:t>Setting -&gt; Auto Name Counters -&gt; Type -&gt; Name | Alias -&gt; Prefix &amp; Counter </a:t>
            </a:r>
            <a:endParaRPr lang="ru-RU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00808"/>
            <a:ext cx="27622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4644008" y="4077072"/>
            <a:ext cx="151216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365104"/>
            <a:ext cx="4010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660232" y="3088210"/>
            <a:ext cx="172819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элементами (</a:t>
            </a:r>
            <a:r>
              <a:rPr lang="en-US" dirty="0" smtClean="0"/>
              <a:t>UML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/>
          <a:lstStyle/>
          <a:p>
            <a:r>
              <a:rPr lang="ru-RU" dirty="0" smtClean="0"/>
              <a:t>Ассоциация (</a:t>
            </a:r>
            <a:r>
              <a:rPr lang="en-US" dirty="0" smtClean="0"/>
              <a:t>Associate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Агрегация</a:t>
            </a:r>
            <a:r>
              <a:rPr lang="en-US" dirty="0" smtClean="0"/>
              <a:t> (Aggregate)</a:t>
            </a:r>
            <a:endParaRPr lang="ru-RU" dirty="0" smtClean="0"/>
          </a:p>
          <a:p>
            <a:r>
              <a:rPr lang="ru-RU" dirty="0" smtClean="0"/>
              <a:t>Обобщение (наследование)</a:t>
            </a:r>
            <a:r>
              <a:rPr lang="en-US" dirty="0" smtClean="0"/>
              <a:t> (Generalize)</a:t>
            </a:r>
            <a:endParaRPr lang="ru-RU" dirty="0" smtClean="0"/>
          </a:p>
          <a:p>
            <a:r>
              <a:rPr lang="ru-RU" dirty="0" smtClean="0"/>
              <a:t>Реализация</a:t>
            </a:r>
            <a:r>
              <a:rPr lang="en-US" dirty="0" smtClean="0"/>
              <a:t> (Realize)</a:t>
            </a:r>
            <a:endParaRPr lang="ru-RU" dirty="0" smtClean="0"/>
          </a:p>
          <a:p>
            <a:r>
              <a:rPr lang="ru-RU" dirty="0" smtClean="0"/>
              <a:t>Зависимость</a:t>
            </a:r>
            <a:r>
              <a:rPr lang="en-US" dirty="0" smtClean="0"/>
              <a:t> (Dependency)</a:t>
            </a:r>
            <a:endParaRPr lang="ru-RU" dirty="0" smtClean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660232" y="4149080"/>
            <a:ext cx="172819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Равнобедренный треугольник 5"/>
          <p:cNvSpPr/>
          <p:nvPr/>
        </p:nvSpPr>
        <p:spPr>
          <a:xfrm rot="5400000">
            <a:off x="8185410" y="3962820"/>
            <a:ext cx="324036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660232" y="4797152"/>
            <a:ext cx="187220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авнобедренный треугольник 7"/>
          <p:cNvSpPr/>
          <p:nvPr/>
        </p:nvSpPr>
        <p:spPr>
          <a:xfrm rot="5400000">
            <a:off x="8262410" y="2906942"/>
            <a:ext cx="324036" cy="3600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660232" y="1916832"/>
            <a:ext cx="172819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660232" y="2492896"/>
            <a:ext cx="172819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решение 11"/>
          <p:cNvSpPr/>
          <p:nvPr/>
        </p:nvSpPr>
        <p:spPr>
          <a:xfrm>
            <a:off x="8172400" y="2382388"/>
            <a:ext cx="360040" cy="21602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Ассоциация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3312368"/>
          </a:xfrm>
        </p:spPr>
        <p:txBody>
          <a:bodyPr>
            <a:normAutofit fontScale="62500" lnSpcReduction="20000"/>
          </a:bodyPr>
          <a:lstStyle/>
          <a:p>
            <a:r>
              <a:rPr lang="ru-RU" b="1" i="1" dirty="0" smtClean="0"/>
              <a:t>Отношение</a:t>
            </a:r>
            <a:r>
              <a:rPr lang="ru-RU" i="1" dirty="0" smtClean="0"/>
              <a:t> </a:t>
            </a:r>
            <a:r>
              <a:rPr lang="ru-RU" b="1" i="1" dirty="0" smtClean="0"/>
              <a:t>ассоциации</a:t>
            </a:r>
            <a:r>
              <a:rPr lang="ru-RU" i="1" dirty="0" smtClean="0"/>
              <a:t> означает наличие явной связи между элементами (требованиями, классами и др.).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Изображается </a:t>
            </a:r>
            <a:r>
              <a:rPr lang="ru-RU" u="sng" dirty="0" smtClean="0"/>
              <a:t>сплошной линией</a:t>
            </a:r>
            <a:r>
              <a:rPr lang="ru-RU" dirty="0" smtClean="0"/>
              <a:t>, иногда указывается направление. </a:t>
            </a:r>
          </a:p>
          <a:p>
            <a:r>
              <a:rPr lang="ru-RU" dirty="0" smtClean="0"/>
              <a:t>Ассоциация может иметь </a:t>
            </a:r>
            <a:r>
              <a:rPr lang="ru-RU" b="1" dirty="0" smtClean="0">
                <a:solidFill>
                  <a:srgbClr val="C00000"/>
                </a:solidFill>
              </a:rPr>
              <a:t>имя</a:t>
            </a:r>
            <a:r>
              <a:rPr lang="ru-RU" dirty="0" smtClean="0"/>
              <a:t>. Рядом с именем ассоциации обычно ставят стрелку, указывающую направление чтения имени.</a:t>
            </a:r>
          </a:p>
          <a:p>
            <a:r>
              <a:rPr lang="ru-RU" dirty="0" smtClean="0"/>
              <a:t>Связь между экземплярами классов подразумевает некоторые </a:t>
            </a:r>
            <a:r>
              <a:rPr lang="ru-RU" b="1" dirty="0" smtClean="0">
                <a:solidFill>
                  <a:srgbClr val="C00000"/>
                </a:solidFill>
              </a:rPr>
              <a:t>роли</a:t>
            </a:r>
            <a:r>
              <a:rPr lang="ru-RU" dirty="0" smtClean="0"/>
              <a:t>, которые соответствующие объекты играют по отношению друг к другу. Роль связана с направлением ассоциации. Если роль собственного имени не имеет, то можно считать, что ее имя совпадает с именем класса, по отношению к которому определяется эта роль. </a:t>
            </a:r>
          </a:p>
          <a:p>
            <a:r>
              <a:rPr lang="ru-RU" dirty="0" smtClean="0"/>
              <a:t>Роль также обладает характеристикой множественности.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93096"/>
            <a:ext cx="525044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156176" y="4437112"/>
            <a:ext cx="277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а - с указанием имени ассоциации и ее направления; </a:t>
            </a:r>
          </a:p>
          <a:p>
            <a:r>
              <a:rPr lang="ru-RU" i="1" dirty="0" smtClean="0"/>
              <a:t>б - с указанием имен ролей; </a:t>
            </a:r>
          </a:p>
          <a:p>
            <a:r>
              <a:rPr lang="ru-RU" i="1" dirty="0" smtClean="0"/>
              <a:t>в - с указанием множественности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245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На этапе проектирования производят также </a:t>
            </a:r>
            <a:r>
              <a:rPr lang="ru-RU" i="1" dirty="0" smtClean="0"/>
              <a:t>уточнение видов связей (отношений) между элементами (требованиями, классами)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частности</a:t>
            </a:r>
            <a:r>
              <a:rPr lang="ru-RU" i="1" dirty="0" smtClean="0"/>
              <a:t>, на этапе проектирования дополнительно уточняют тип ассоциации и выделяют: </a:t>
            </a:r>
            <a:r>
              <a:rPr lang="ru-RU" b="1" i="1" dirty="0" smtClean="0"/>
              <a:t>агрегацию и композицию</a:t>
            </a:r>
            <a:r>
              <a:rPr lang="ru-RU" i="1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b="1" i="1" dirty="0" smtClean="0">
                <a:solidFill>
                  <a:srgbClr val="C00000"/>
                </a:solidFill>
              </a:rPr>
              <a:t>Агрегация</a:t>
            </a:r>
            <a:r>
              <a:rPr lang="ru-RU" i="1" dirty="0" smtClean="0"/>
              <a:t> - ассоциация между целым и частями</a:t>
            </a:r>
            <a:r>
              <a:rPr lang="ru-RU" dirty="0" smtClean="0"/>
              <a:t>. Агрегацию вместо ассоциации указывают, если отношение «целое-часть» в конкретном случае существенно. </a:t>
            </a:r>
          </a:p>
          <a:p>
            <a:r>
              <a:rPr lang="ru-RU" dirty="0" smtClean="0"/>
              <a:t>Например, если колесо нас интересует только как часть автомобиля, то между соответствующими классами целесообразно указать отношение агрегации, а если колесо - товар, также как и автомобиль, то связь «целое-часть» не существенна.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95736" y="5517232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Колесо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8064" y="5517232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Автомобиль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4" idx="3"/>
            <a:endCxn id="5" idx="1"/>
          </p:cNvCxnSpPr>
          <p:nvPr/>
        </p:nvCxnSpPr>
        <p:spPr>
          <a:xfrm>
            <a:off x="3923928" y="5805264"/>
            <a:ext cx="122413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решение 6"/>
          <p:cNvSpPr/>
          <p:nvPr/>
        </p:nvSpPr>
        <p:spPr>
          <a:xfrm>
            <a:off x="4764141" y="5694756"/>
            <a:ext cx="360040" cy="21602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31236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На этапе проектирования производят также </a:t>
            </a:r>
            <a:r>
              <a:rPr lang="ru-RU" i="1" dirty="0" smtClean="0"/>
              <a:t>уточнение видов связей (отношений) между элементами (требованиями, классами)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частности</a:t>
            </a:r>
            <a:r>
              <a:rPr lang="ru-RU" i="1" dirty="0" smtClean="0"/>
              <a:t>, на этапе проектирования дополнительно уточняют тип ассоциации и выделяют: </a:t>
            </a:r>
            <a:r>
              <a:rPr lang="ru-RU" b="1" i="1" dirty="0" smtClean="0"/>
              <a:t>агрегацию и композицию</a:t>
            </a:r>
            <a:r>
              <a:rPr lang="ru-RU" i="1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b="1" i="1" dirty="0" smtClean="0">
                <a:solidFill>
                  <a:srgbClr val="C00000"/>
                </a:solidFill>
              </a:rPr>
              <a:t>Композиция</a:t>
            </a:r>
            <a:r>
              <a:rPr lang="ru-RU" i="1" dirty="0" smtClean="0"/>
              <a:t> - </a:t>
            </a:r>
            <a:r>
              <a:rPr lang="ru-RU" dirty="0" smtClean="0"/>
              <a:t>более сильная разновидность агрегации, которая подразумевает, что объект-часть может принадлежать только единственному целому. Объект-часть при этом создается и уничтожается только вместе со своим целым.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23728" y="4941168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Колесо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4941168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Автомобиль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4" idx="3"/>
            <a:endCxn id="5" idx="1"/>
          </p:cNvCxnSpPr>
          <p:nvPr/>
        </p:nvCxnSpPr>
        <p:spPr>
          <a:xfrm>
            <a:off x="3851920" y="5229200"/>
            <a:ext cx="122413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решение 6"/>
          <p:cNvSpPr/>
          <p:nvPr/>
        </p:nvSpPr>
        <p:spPr>
          <a:xfrm>
            <a:off x="4692133" y="5118692"/>
            <a:ext cx="360040" cy="21602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(обобщение)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2232247"/>
          </a:xfrm>
        </p:spPr>
        <p:txBody>
          <a:bodyPr>
            <a:normAutofit fontScale="85000" lnSpcReduction="20000"/>
          </a:bodyPr>
          <a:lstStyle/>
          <a:p>
            <a:r>
              <a:rPr lang="ru-RU" b="1" i="1" dirty="0" smtClean="0">
                <a:solidFill>
                  <a:srgbClr val="C00000"/>
                </a:solidFill>
              </a:rPr>
              <a:t>Обобщением</a:t>
            </a:r>
            <a:r>
              <a:rPr lang="ru-RU" i="1" dirty="0" smtClean="0"/>
              <a:t> </a:t>
            </a:r>
            <a:r>
              <a:rPr lang="ru-RU" dirty="0" smtClean="0"/>
              <a:t>называют такое отношение между </a:t>
            </a:r>
            <a:r>
              <a:rPr lang="ru-RU" i="1" dirty="0" smtClean="0"/>
              <a:t>элементами (требованиями, объектами, классами)</a:t>
            </a:r>
            <a:r>
              <a:rPr lang="ru-RU" dirty="0" smtClean="0"/>
              <a:t>, при котором любой элемент/объект одного класса (подтипа) обязательно является также и элементом/объектом другого класса, называемого в данном контексте </a:t>
            </a:r>
            <a:r>
              <a:rPr lang="ru-RU" dirty="0" err="1" smtClean="0"/>
              <a:t>супертипом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861048"/>
            <a:ext cx="537350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и нотации в рамках этапов ЖЦ ПО (на примере </a:t>
            </a:r>
            <a:r>
              <a:rPr lang="en-US" dirty="0" smtClean="0"/>
              <a:t>UML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3312368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 smtClean="0">
                <a:solidFill>
                  <a:srgbClr val="C00000"/>
                </a:solidFill>
              </a:rPr>
              <a:t>Зависимость</a:t>
            </a:r>
            <a:r>
              <a:rPr lang="ru-RU" i="1" dirty="0" smtClean="0"/>
              <a:t> – </a:t>
            </a:r>
            <a:r>
              <a:rPr lang="ru-RU" dirty="0" smtClean="0"/>
              <a:t>неявное (условное) отношение между элементами, при отсутствии явных связей. </a:t>
            </a:r>
          </a:p>
          <a:p>
            <a:r>
              <a:rPr lang="ru-RU" dirty="0" smtClean="0"/>
              <a:t>Изображается пунктирной линией со стрелкой. </a:t>
            </a:r>
          </a:p>
          <a:p>
            <a:r>
              <a:rPr lang="ru-RU" dirty="0" smtClean="0"/>
              <a:t>Применяется на этапе </a:t>
            </a:r>
            <a:r>
              <a:rPr lang="ru-RU" i="1" dirty="0" smtClean="0">
                <a:solidFill>
                  <a:srgbClr val="C00000"/>
                </a:solidFill>
              </a:rPr>
              <a:t>концептуализации</a:t>
            </a:r>
            <a:r>
              <a:rPr lang="ru-RU" dirty="0" smtClean="0"/>
              <a:t>, когда точной модели предметной области еще не существует, но определенные зависимости известны.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23728" y="4941168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Колесо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4941168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Автомобиль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4" idx="3"/>
            <a:endCxn id="5" idx="1"/>
          </p:cNvCxnSpPr>
          <p:nvPr/>
        </p:nvCxnSpPr>
        <p:spPr>
          <a:xfrm>
            <a:off x="3851920" y="5229200"/>
            <a:ext cx="122413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324036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Реализация</a:t>
            </a:r>
            <a:r>
              <a:rPr lang="ru-RU" b="1" dirty="0" smtClean="0"/>
              <a:t> (</a:t>
            </a:r>
            <a:r>
              <a:rPr lang="ru-RU" b="1" dirty="0" err="1" smtClean="0"/>
              <a:t>realization</a:t>
            </a:r>
            <a:r>
              <a:rPr lang="ru-RU" b="1" dirty="0" smtClean="0"/>
              <a:t>)</a:t>
            </a:r>
            <a:r>
              <a:rPr lang="ru-RU" dirty="0" smtClean="0"/>
              <a:t> - это семантическое отношение между элементами модели, при котором </a:t>
            </a:r>
            <a:r>
              <a:rPr lang="ru-RU" b="1" i="1" dirty="0" smtClean="0"/>
              <a:t>один элемент определяет обязательство, а другой гарантирует его выполнение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Обязательство фиксируется в спецификации элемента.</a:t>
            </a:r>
          </a:p>
          <a:p>
            <a:r>
              <a:rPr lang="ru-RU" dirty="0" smtClean="0"/>
              <a:t>Выполнение реализуется в программном коде элемента, который гарантирует выполнение обязательства.</a:t>
            </a:r>
          </a:p>
          <a:p>
            <a:r>
              <a:rPr lang="ru-RU" dirty="0" smtClean="0"/>
              <a:t>Отношение реализации изображается </a:t>
            </a:r>
            <a:r>
              <a:rPr lang="ru-RU" b="1" dirty="0" smtClean="0"/>
              <a:t>в виде пунктирной линии с </a:t>
            </a:r>
            <a:r>
              <a:rPr lang="ru-RU" b="1" dirty="0" err="1" smtClean="0"/>
              <a:t>незакрашенной</a:t>
            </a:r>
            <a:r>
              <a:rPr lang="ru-RU" b="1" dirty="0" smtClean="0"/>
              <a:t> стрелкой (треугольником на конце)</a:t>
            </a:r>
            <a:r>
              <a:rPr lang="ru-RU" dirty="0" smtClean="0"/>
              <a:t>, как нечто среднее между отношениями обобщения и зависимости.</a:t>
            </a:r>
          </a:p>
          <a:p>
            <a:r>
              <a:rPr lang="ru-RU" dirty="0" smtClean="0"/>
              <a:t>Стрелка направлена на элемент, который задаёт правила собственной реализации для элемента, который эти правила выполняет 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4725144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Многоугольник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>
            <a:stCxn id="10" idx="6"/>
            <a:endCxn id="6" idx="1"/>
          </p:cNvCxnSpPr>
          <p:nvPr/>
        </p:nvCxnSpPr>
        <p:spPr>
          <a:xfrm>
            <a:off x="3635896" y="5000020"/>
            <a:ext cx="1440160" cy="1315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авнобедренный треугольник 8"/>
          <p:cNvSpPr/>
          <p:nvPr/>
        </p:nvSpPr>
        <p:spPr>
          <a:xfrm rot="5400000">
            <a:off x="4734018" y="4825260"/>
            <a:ext cx="324036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275856" y="482000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339752" y="5252048"/>
            <a:ext cx="208823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dirty="0" smtClean="0"/>
              <a:t>Интерфейс «Вычисление площади многоугольника»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Возможные отношения между требованиями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1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Агрегация</a:t>
            </a:r>
            <a:r>
              <a:rPr lang="en-US" dirty="0" smtClean="0"/>
              <a:t> (Aggregate)</a:t>
            </a:r>
            <a:r>
              <a:rPr lang="ru-RU" dirty="0" smtClean="0"/>
              <a:t> для отображения иерархии требований, где требование более высокого уровня иерархии включает требование более низкого уровня.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Реализация</a:t>
            </a:r>
            <a:r>
              <a:rPr lang="en-US" dirty="0" smtClean="0"/>
              <a:t> (Realize)</a:t>
            </a:r>
            <a:r>
              <a:rPr lang="ru-RU" dirty="0" smtClean="0"/>
              <a:t> для отображения информации какой </a:t>
            </a:r>
            <a:r>
              <a:rPr lang="en-US" dirty="0" smtClean="0"/>
              <a:t>Use Case </a:t>
            </a:r>
            <a:r>
              <a:rPr lang="ru-RU" dirty="0" smtClean="0"/>
              <a:t>или </a:t>
            </a:r>
            <a:r>
              <a:rPr lang="en-US" dirty="0" smtClean="0"/>
              <a:t>Class </a:t>
            </a:r>
            <a:r>
              <a:rPr lang="ru-RU" dirty="0" smtClean="0"/>
              <a:t>реализует данное требование.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356992"/>
            <a:ext cx="2641748" cy="320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73016"/>
            <a:ext cx="449043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требований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412514" cy="390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требований</a:t>
            </a:r>
            <a:endParaRPr lang="ru-RU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54369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модели требований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Создание и просмотр модели требований.</a:t>
            </a:r>
          </a:p>
          <a:p>
            <a:r>
              <a:rPr lang="ru-RU" dirty="0" smtClean="0"/>
              <a:t>Описание </a:t>
            </a:r>
            <a:r>
              <a:rPr lang="ru-RU" dirty="0" err="1" smtClean="0"/>
              <a:t>мета-данных</a:t>
            </a:r>
            <a:r>
              <a:rPr lang="ru-RU" dirty="0" smtClean="0"/>
              <a:t> требований, включая краткое описание, статус, трудности, приоритет, тип, функциональные, нефункциональные, и многое другое. </a:t>
            </a:r>
          </a:p>
          <a:p>
            <a:r>
              <a:rPr lang="ru-RU" dirty="0" smtClean="0"/>
              <a:t>Создание пользовательских свойств, таких как расчетной стоимости. </a:t>
            </a:r>
          </a:p>
          <a:p>
            <a:r>
              <a:rPr lang="ru-RU" dirty="0" smtClean="0"/>
              <a:t>Просмотр и добавление требований в иерархической таблице. </a:t>
            </a:r>
          </a:p>
          <a:p>
            <a:r>
              <a:rPr lang="ru-RU" dirty="0" smtClean="0"/>
              <a:t>Модель взаимосвязи и зависимости. </a:t>
            </a:r>
          </a:p>
          <a:p>
            <a:r>
              <a:rPr lang="ru-RU" dirty="0" smtClean="0"/>
              <a:t>Применяется автоматическая нумерация элементов модели требований. </a:t>
            </a:r>
          </a:p>
          <a:p>
            <a:r>
              <a:rPr lang="ru-RU" dirty="0" smtClean="0"/>
              <a:t>Цвет указывает на состояние каждого элемента.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Самостоятельная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Представьте в виде диаграммы требований: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3200" dirty="0"/>
              <a:t>Обеспечить </a:t>
            </a:r>
            <a:r>
              <a:rPr lang="ru-RU" sz="3200" b="1" dirty="0" smtClean="0">
                <a:solidFill>
                  <a:srgbClr val="C00000"/>
                </a:solidFill>
              </a:rPr>
              <a:t>ведение</a:t>
            </a:r>
            <a:r>
              <a:rPr lang="ru-RU" sz="3200" dirty="0" smtClean="0">
                <a:solidFill>
                  <a:srgbClr val="C00000"/>
                </a:solidFill>
              </a:rPr>
              <a:t> </a:t>
            </a:r>
            <a:r>
              <a:rPr lang="ru-RU" sz="3200" dirty="0"/>
              <a:t>информации о </a:t>
            </a:r>
            <a:r>
              <a:rPr lang="ru-RU" sz="3200" dirty="0" smtClean="0"/>
              <a:t>клиенте </a:t>
            </a:r>
            <a:r>
              <a:rPr lang="ru-RU" sz="3200" dirty="0"/>
              <a:t>– ФИО, год рождения, место рождения.</a:t>
            </a:r>
          </a:p>
          <a:p>
            <a:pPr lvl="1"/>
            <a:r>
              <a:rPr lang="ru-RU" dirty="0" smtClean="0"/>
              <a:t>Обеспечить </a:t>
            </a:r>
            <a:r>
              <a:rPr lang="ru-RU" b="1" dirty="0" smtClean="0"/>
              <a:t>ввод</a:t>
            </a:r>
            <a:r>
              <a:rPr lang="ru-RU" dirty="0" smtClean="0"/>
              <a:t> информации о новом клиенте – ФИО, год рождения, место рождения.</a:t>
            </a:r>
          </a:p>
          <a:p>
            <a:pPr lvl="1"/>
            <a:r>
              <a:rPr lang="ru-RU" dirty="0"/>
              <a:t>Обеспечить </a:t>
            </a:r>
            <a:r>
              <a:rPr lang="ru-RU" b="1" dirty="0" smtClean="0"/>
              <a:t>редактирование</a:t>
            </a:r>
            <a:r>
              <a:rPr lang="ru-RU" dirty="0" smtClean="0"/>
              <a:t> информации </a:t>
            </a:r>
            <a:r>
              <a:rPr lang="ru-RU" dirty="0"/>
              <a:t>о клиенте – ФИО, год рождения, место рождения.</a:t>
            </a:r>
          </a:p>
          <a:p>
            <a:pPr lvl="1"/>
            <a:r>
              <a:rPr lang="ru-RU" dirty="0" smtClean="0"/>
              <a:t>Обеспечить </a:t>
            </a:r>
            <a:r>
              <a:rPr lang="ru-RU" b="1" dirty="0" smtClean="0"/>
              <a:t>удаление</a:t>
            </a:r>
            <a:r>
              <a:rPr lang="ru-RU" dirty="0" smtClean="0"/>
              <a:t> </a:t>
            </a:r>
            <a:r>
              <a:rPr lang="ru-RU" dirty="0"/>
              <a:t>информации о клиенте – ФИО, год рождения, место рождения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Обеспечить </a:t>
            </a:r>
            <a:r>
              <a:rPr lang="ru-RU" b="1" dirty="0" smtClean="0"/>
              <a:t>сохранение</a:t>
            </a:r>
            <a:r>
              <a:rPr lang="ru-RU" dirty="0" smtClean="0"/>
              <a:t> информации </a:t>
            </a:r>
            <a:r>
              <a:rPr lang="ru-RU" dirty="0"/>
              <a:t>о клиенте – ФИО, год рождения, место рождения</a:t>
            </a:r>
            <a:r>
              <a:rPr lang="ru-RU" dirty="0" smtClean="0"/>
              <a:t>.</a:t>
            </a:r>
          </a:p>
          <a:p>
            <a:r>
              <a:rPr lang="ru-RU" dirty="0"/>
              <a:t>Обеспечить </a:t>
            </a:r>
            <a:r>
              <a:rPr lang="ru-RU" b="1" dirty="0">
                <a:solidFill>
                  <a:srgbClr val="C00000"/>
                </a:solidFill>
              </a:rPr>
              <a:t>ведение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информации о </a:t>
            </a:r>
            <a:r>
              <a:rPr lang="ru-RU" dirty="0" smtClean="0"/>
              <a:t>паспорте клиента – серия, номер, дата выдачи, </a:t>
            </a:r>
            <a:r>
              <a:rPr lang="ru-RU" smtClean="0"/>
              <a:t>кем выдан.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060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Самостоятельная</a:t>
            </a:r>
            <a:br>
              <a:rPr lang="ru-RU" dirty="0" smtClean="0"/>
            </a:br>
            <a:r>
              <a:rPr lang="ru-RU" sz="3200" dirty="0" smtClean="0"/>
              <a:t>Представьте текст в виде диаграммы требований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ru-RU" b="1" dirty="0" smtClean="0"/>
              <a:t>Вариант 1</a:t>
            </a:r>
            <a:r>
              <a:rPr lang="ru-RU" dirty="0" smtClean="0"/>
              <a:t>. Программная система должна позволять: управлять информацией о клиенте (ФИО, место работы, заказы).</a:t>
            </a:r>
          </a:p>
          <a:p>
            <a:r>
              <a:rPr lang="ru-RU" b="1" dirty="0" smtClean="0"/>
              <a:t>Вариант 2. </a:t>
            </a:r>
            <a:r>
              <a:rPr lang="ru-RU" dirty="0" smtClean="0"/>
              <a:t>Программная система должна позволять: управлять счетами (№ счета, ФИО на кого выписан счет, </a:t>
            </a:r>
            <a:r>
              <a:rPr lang="ru-RU" smtClean="0"/>
              <a:t>назначение счета, сумма).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отслеживания связей элементов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Relationships</a:t>
            </a:r>
            <a:r>
              <a:rPr lang="ru-RU" dirty="0" smtClean="0"/>
              <a:t> (отношения)</a:t>
            </a:r>
          </a:p>
          <a:p>
            <a:r>
              <a:rPr lang="en-US" dirty="0" smtClean="0">
                <a:hlinkClick r:id="rId3" action="ppaction://hlinkfile"/>
              </a:rPr>
              <a:t>Relationship Matrix</a:t>
            </a:r>
            <a:r>
              <a:rPr lang="ru-RU" dirty="0" smtClean="0">
                <a:hlinkClick r:id="rId3" action="ppaction://hlinkfile"/>
              </a:rPr>
              <a:t> </a:t>
            </a:r>
            <a:r>
              <a:rPr lang="ru-RU" dirty="0" smtClean="0"/>
              <a:t>(матрица отношений)</a:t>
            </a:r>
          </a:p>
          <a:p>
            <a:r>
              <a:rPr lang="en-US" dirty="0" smtClean="0">
                <a:hlinkClick r:id="rId3" action="ppaction://hlinkfile"/>
              </a:rPr>
              <a:t>Traceability window</a:t>
            </a:r>
            <a:r>
              <a:rPr lang="ru-RU" dirty="0" smtClean="0"/>
              <a:t> (окно отслеживания связей)</a:t>
            </a:r>
          </a:p>
          <a:p>
            <a:r>
              <a:rPr lang="en-US" dirty="0" smtClean="0"/>
              <a:t>The Scenarios &amp; Requirements Window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Инструменты для отслеживания связей элементов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44016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 action="ppaction://hlinkfile"/>
              </a:rPr>
              <a:t>Relationships</a:t>
            </a:r>
            <a:r>
              <a:rPr lang="ru-RU" dirty="0" smtClean="0"/>
              <a:t> (отношения) – обеспечивает быстрый доступ к отображению связей между элементами модели.</a:t>
            </a:r>
          </a:p>
          <a:p>
            <a:r>
              <a:rPr lang="ru-RU" sz="3100" dirty="0" smtClean="0">
                <a:hlinkClick r:id="rId2" action="ppaction://hlinkfile"/>
              </a:rPr>
              <a:t>Доступ:</a:t>
            </a:r>
            <a:r>
              <a:rPr lang="ru-RU" dirty="0" smtClean="0"/>
              <a:t> </a:t>
            </a: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en-US" b="1" dirty="0" smtClean="0"/>
              <a:t>Other Element Tools </a:t>
            </a:r>
            <a:r>
              <a:rPr lang="en-US" dirty="0" smtClean="0"/>
              <a:t>-&gt; </a:t>
            </a:r>
            <a:r>
              <a:rPr lang="en-US" b="1" dirty="0" smtClean="0"/>
              <a:t>Relationships</a:t>
            </a:r>
          </a:p>
          <a:p>
            <a:r>
              <a:rPr lang="ru-RU" b="1" u="sng" dirty="0" smtClean="0"/>
              <a:t>Доступ</a:t>
            </a:r>
            <a:r>
              <a:rPr lang="ru-RU" dirty="0" smtClean="0"/>
              <a:t>: </a:t>
            </a:r>
            <a:r>
              <a:rPr lang="en-US" dirty="0" smtClean="0"/>
              <a:t>View </a:t>
            </a:r>
            <a:r>
              <a:rPr lang="ru-RU" dirty="0" smtClean="0"/>
              <a:t>-</a:t>
            </a:r>
            <a:r>
              <a:rPr lang="en-US" dirty="0" smtClean="0"/>
              <a:t>&gt; Other Element Tools -&gt; Relationships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074" name="AutoShape 2" descr="relatesto"/>
          <p:cNvSpPr>
            <a:spLocks noChangeAspect="1" noChangeArrowheads="1"/>
          </p:cNvSpPr>
          <p:nvPr/>
        </p:nvSpPr>
        <p:spPr bwMode="auto">
          <a:xfrm>
            <a:off x="63500" y="-136525"/>
            <a:ext cx="6067425" cy="3876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relatesto"/>
          <p:cNvSpPr>
            <a:spLocks noChangeAspect="1" noChangeArrowheads="1"/>
          </p:cNvSpPr>
          <p:nvPr/>
        </p:nvSpPr>
        <p:spPr bwMode="auto">
          <a:xfrm>
            <a:off x="63500" y="-136525"/>
            <a:ext cx="6067425" cy="3876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relatesto"/>
          <p:cNvSpPr>
            <a:spLocks noChangeAspect="1" noChangeArrowheads="1"/>
          </p:cNvSpPr>
          <p:nvPr/>
        </p:nvSpPr>
        <p:spPr bwMode="auto">
          <a:xfrm>
            <a:off x="63500" y="-136525"/>
            <a:ext cx="6067425" cy="3876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8066087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Требование. 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Требования к программному обеспечению</a:t>
            </a:r>
            <a:r>
              <a:rPr lang="ru-RU" dirty="0" smtClean="0"/>
              <a:t> — совокупность утверждений относительно атрибутов, свойств или качеств программной системы, подлежащей реализации. Создаются в процессе </a:t>
            </a:r>
            <a:r>
              <a:rPr lang="ru-RU" dirty="0" smtClean="0">
                <a:hlinkClick r:id="rId2" tooltip="Разработка требований к ПО"/>
              </a:rPr>
              <a:t>разработки требований к программному обеспечению</a:t>
            </a:r>
            <a:r>
              <a:rPr lang="ru-RU" dirty="0" smtClean="0"/>
              <a:t>, в результате </a:t>
            </a:r>
            <a:r>
              <a:rPr lang="ru-RU" dirty="0" smtClean="0">
                <a:hlinkClick r:id="rId3" tooltip="Анализ требований"/>
              </a:rPr>
              <a:t>анализа требований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Инструменты для отслеживания связей элементов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7567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 action="ppaction://hlinkfile"/>
              </a:rPr>
              <a:t>Relationship Matrix</a:t>
            </a:r>
            <a:r>
              <a:rPr lang="ru-RU" dirty="0" smtClean="0">
                <a:hlinkClick r:id="rId2" action="ppaction://hlinkfile"/>
              </a:rPr>
              <a:t> </a:t>
            </a:r>
            <a:r>
              <a:rPr lang="ru-RU" dirty="0" smtClean="0"/>
              <a:t>(матрица отношений) – отображает связи между элементами модели, находящихся в разных пакетах. Необходим выбрать пакет-источник, целевой пакет</a:t>
            </a:r>
          </a:p>
          <a:p>
            <a:r>
              <a:rPr lang="ru-RU" sz="3300" dirty="0" smtClean="0">
                <a:hlinkClick r:id="rId2" action="ppaction://hlinkfile"/>
              </a:rPr>
              <a:t>Доступ.</a:t>
            </a:r>
            <a:r>
              <a:rPr lang="ru-RU" dirty="0" smtClean="0"/>
              <a:t> </a:t>
            </a:r>
            <a:r>
              <a:rPr lang="en-US" b="1" dirty="0" smtClean="0"/>
              <a:t>Select the View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en-US" b="1" dirty="0" smtClean="0"/>
              <a:t>Relationship Matrix</a:t>
            </a:r>
            <a:r>
              <a:rPr lang="ru-RU" b="1" dirty="0" smtClean="0"/>
              <a:t>. </a:t>
            </a:r>
            <a:r>
              <a:rPr lang="ru-RU" dirty="0" smtClean="0"/>
              <a:t>Правой кнопкой мыши выделить пакет в </a:t>
            </a:r>
            <a:r>
              <a:rPr lang="en-US" b="1" dirty="0" smtClean="0"/>
              <a:t>Project Browser</a:t>
            </a:r>
            <a:r>
              <a:rPr lang="ru-RU" dirty="0" smtClean="0"/>
              <a:t>, затем</a:t>
            </a:r>
            <a:r>
              <a:rPr lang="en-US" dirty="0" smtClean="0"/>
              <a:t> </a:t>
            </a:r>
            <a:r>
              <a:rPr lang="ru-RU" dirty="0" smtClean="0"/>
              <a:t>выбрать пункт меню </a:t>
            </a:r>
            <a:r>
              <a:rPr lang="en-US" b="1" dirty="0" smtClean="0"/>
              <a:t>Documentation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en-US" b="1" dirty="0" smtClean="0"/>
              <a:t>Open in Relationship Matrix  </a:t>
            </a:r>
            <a:r>
              <a:rPr lang="en-US" dirty="0" smtClean="0"/>
              <a:t>-&gt; </a:t>
            </a:r>
            <a:r>
              <a:rPr lang="en-US" b="1" dirty="0" smtClean="0"/>
              <a:t>As Source or As Target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068960"/>
            <a:ext cx="68373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отслеживания связей элементов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 action="ppaction://hlinkfile"/>
              </a:rPr>
              <a:t>Traceability window</a:t>
            </a:r>
            <a:r>
              <a:rPr lang="ru-RU" dirty="0" smtClean="0"/>
              <a:t> (окно отслеживания связей) </a:t>
            </a:r>
            <a:r>
              <a:rPr lang="en-US" dirty="0" smtClean="0"/>
              <a:t>– </a:t>
            </a:r>
            <a:r>
              <a:rPr lang="ru-RU" dirty="0" smtClean="0"/>
              <a:t>окно показывает небольшую схему, отражающую связи текущего элемента с другими.</a:t>
            </a:r>
          </a:p>
          <a:p>
            <a:r>
              <a:rPr lang="ru-RU" dirty="0" smtClean="0">
                <a:hlinkClick r:id="rId2" action="ppaction://hlinkfile"/>
              </a:rPr>
              <a:t>Доступ</a:t>
            </a:r>
            <a:r>
              <a:rPr lang="ru-RU" dirty="0" smtClean="0"/>
              <a:t>: </a:t>
            </a: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en-US" b="1" dirty="0" smtClean="0"/>
              <a:t>Traceability</a:t>
            </a:r>
          </a:p>
          <a:p>
            <a:endParaRPr lang="ru-RU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356992"/>
            <a:ext cx="706878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отслеживания связей элементов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fontScale="77500" lnSpcReduction="20000"/>
          </a:bodyPr>
          <a:lstStyle/>
          <a:p>
            <a:r>
              <a:rPr lang="en-US" sz="2700" b="1" u="sng" dirty="0" smtClean="0">
                <a:solidFill>
                  <a:srgbClr val="C00000"/>
                </a:solidFill>
              </a:rPr>
              <a:t>The Scenarios &amp; Requirements Window </a:t>
            </a:r>
            <a:r>
              <a:rPr lang="en-US" dirty="0" smtClean="0"/>
              <a:t>–</a:t>
            </a:r>
            <a:r>
              <a:rPr lang="ru-RU" dirty="0" smtClean="0"/>
              <a:t> окно, позволяющее удобным способом быстро добавлять, показывать, редактировать и удалять правила поведения элементов.</a:t>
            </a:r>
            <a:endParaRPr lang="ru-RU" u="sng" dirty="0" smtClean="0"/>
          </a:p>
          <a:p>
            <a:r>
              <a:rPr lang="ru-RU" sz="2700" b="1" u="sng" dirty="0" smtClean="0">
                <a:solidFill>
                  <a:srgbClr val="C00000"/>
                </a:solidFill>
              </a:rPr>
              <a:t>Доступ</a:t>
            </a:r>
            <a:r>
              <a:rPr lang="ru-RU" dirty="0" smtClean="0"/>
              <a:t>: </a:t>
            </a: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en-US" b="1" dirty="0" smtClean="0"/>
              <a:t>Scenarios &amp; Requirements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3" y="3284984"/>
            <a:ext cx="907573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Отслеживание выполнения требований в модели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1600200"/>
            <a:ext cx="3816424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Создание пакета «</a:t>
            </a:r>
            <a:r>
              <a:rPr lang="en-US" dirty="0" smtClean="0"/>
              <a:t>Traceability</a:t>
            </a:r>
            <a:r>
              <a:rPr lang="ru-RU" dirty="0" smtClean="0"/>
              <a:t> (Трассирование)», диаграммы типа «</a:t>
            </a:r>
            <a:r>
              <a:rPr lang="en-US" dirty="0" smtClean="0"/>
              <a:t>Custom</a:t>
            </a:r>
            <a:r>
              <a:rPr lang="ru-RU" dirty="0" smtClean="0"/>
              <a:t>», имя диаграммы по имени группы требований, которую необходимо отследить на выполнимость.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0518" y="1628800"/>
            <a:ext cx="5433482" cy="42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Отслеживание выполнения требований в модели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1600200"/>
            <a:ext cx="5256584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Разделить область диаграммы на области соответствующие типам элементов: </a:t>
            </a:r>
            <a:r>
              <a:rPr lang="en-US" dirty="0" smtClean="0"/>
              <a:t>Requirements (</a:t>
            </a:r>
            <a:r>
              <a:rPr lang="ru-RU" dirty="0" smtClean="0"/>
              <a:t>Требования</a:t>
            </a:r>
            <a:r>
              <a:rPr lang="en-US" dirty="0" smtClean="0"/>
              <a:t>)</a:t>
            </a:r>
            <a:r>
              <a:rPr lang="ru-RU" dirty="0" smtClean="0"/>
              <a:t> и </a:t>
            </a:r>
            <a:r>
              <a:rPr lang="en-US" dirty="0" smtClean="0"/>
              <a:t>Use Case (</a:t>
            </a:r>
            <a:r>
              <a:rPr lang="ru-RU" dirty="0" smtClean="0"/>
              <a:t>Прецеденты</a:t>
            </a:r>
            <a:r>
              <a:rPr lang="en-US" dirty="0" smtClean="0"/>
              <a:t>)</a:t>
            </a:r>
            <a:r>
              <a:rPr lang="ru-RU" dirty="0" smtClean="0"/>
              <a:t>: </a:t>
            </a:r>
            <a:r>
              <a:rPr lang="ru-RU" b="1" dirty="0" smtClean="0"/>
              <a:t>контекстное меню на области диаграммы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en-US" b="1" dirty="0" err="1" smtClean="0"/>
              <a:t>Swimlanes</a:t>
            </a:r>
            <a:r>
              <a:rPr lang="en-US" b="1" dirty="0" smtClean="0"/>
              <a:t> and Matrix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772816"/>
            <a:ext cx="29432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Отслеживание выполнения требований в модели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1600200"/>
            <a:ext cx="3816424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Разделить область диаграммы на области соответствующие типам элементов: </a:t>
            </a:r>
            <a:r>
              <a:rPr lang="en-US" dirty="0" smtClean="0"/>
              <a:t>Requirements (</a:t>
            </a:r>
            <a:r>
              <a:rPr lang="ru-RU" dirty="0" smtClean="0"/>
              <a:t>Требования</a:t>
            </a:r>
            <a:r>
              <a:rPr lang="en-US" dirty="0" smtClean="0"/>
              <a:t>)</a:t>
            </a:r>
            <a:r>
              <a:rPr lang="ru-RU" dirty="0" smtClean="0"/>
              <a:t> и </a:t>
            </a:r>
            <a:r>
              <a:rPr lang="en-US" dirty="0" smtClean="0"/>
              <a:t>Use Case (</a:t>
            </a:r>
            <a:r>
              <a:rPr lang="ru-RU" dirty="0" smtClean="0"/>
              <a:t>Прецеденты</a:t>
            </a:r>
            <a:r>
              <a:rPr lang="en-US" dirty="0" smtClean="0"/>
              <a:t>)</a:t>
            </a:r>
            <a:r>
              <a:rPr lang="ru-RU" dirty="0" smtClean="0"/>
              <a:t>: контекстное меню на области диаграммы -</a:t>
            </a:r>
            <a:r>
              <a:rPr lang="en-US" dirty="0" smtClean="0"/>
              <a:t>&gt; </a:t>
            </a:r>
            <a:r>
              <a:rPr lang="en-US" dirty="0" err="1" smtClean="0"/>
              <a:t>Swimlanes</a:t>
            </a:r>
            <a:r>
              <a:rPr lang="en-US" dirty="0" smtClean="0"/>
              <a:t> and Matrix </a:t>
            </a:r>
            <a:br>
              <a:rPr lang="en-US" dirty="0" smtClean="0"/>
            </a:br>
            <a:r>
              <a:rPr lang="en-US" dirty="0" smtClean="0"/>
              <a:t>-&gt; New -&gt; </a:t>
            </a:r>
            <a:r>
              <a:rPr lang="ru-RU" dirty="0" smtClean="0"/>
              <a:t>Требования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412776"/>
            <a:ext cx="51816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5157192"/>
            <a:ext cx="33813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Отслеживание выполнения требований в модели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1600200"/>
            <a:ext cx="3816424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Поместить на каждую область элементы соответствующего типа.</a:t>
            </a:r>
          </a:p>
          <a:p>
            <a:r>
              <a:rPr lang="ru-RU" dirty="0" smtClean="0"/>
              <a:t>Задать между соответствующими элементам отношение типа «Реализация».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348880"/>
            <a:ext cx="47529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Отслеживание выполнения требований в модели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056784" cy="521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Самостоятельная</a:t>
            </a:r>
            <a:br>
              <a:rPr lang="ru-RU" dirty="0" smtClean="0"/>
            </a:br>
            <a:r>
              <a:rPr lang="ru-RU" sz="3200" dirty="0" smtClean="0"/>
              <a:t>Представьте текст в виде диаграммы </a:t>
            </a:r>
            <a:r>
              <a:rPr lang="en-US" sz="3200" dirty="0" smtClean="0"/>
              <a:t>Use Case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Вариант 1</a:t>
            </a:r>
            <a:r>
              <a:rPr lang="ru-RU" dirty="0" smtClean="0"/>
              <a:t>. Клиент осуществляет многократные покупки в </a:t>
            </a:r>
            <a:r>
              <a:rPr lang="ru-RU" dirty="0" err="1" smtClean="0"/>
              <a:t>интернет-магазине</a:t>
            </a:r>
            <a:r>
              <a:rPr lang="ru-RU" dirty="0" smtClean="0"/>
              <a:t>, оплачивая товар банковской картой.</a:t>
            </a:r>
          </a:p>
          <a:p>
            <a:r>
              <a:rPr lang="ru-RU" b="1" dirty="0" smtClean="0"/>
              <a:t>Вариант 2. </a:t>
            </a:r>
            <a:r>
              <a:rPr lang="ru-RU" dirty="0" smtClean="0"/>
              <a:t>Администратор гостиницы оформляет клиенту билет на поезд, используя систему «Сирена», и оплачивает его с использованием банковской карты клиента.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диаграммы Требований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471228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436096" y="2564904"/>
            <a:ext cx="28083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Модель требований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40152" y="3140968"/>
            <a:ext cx="280831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Функциональные требования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40152" y="4077072"/>
            <a:ext cx="28083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Нефункциональные требования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Соединительная линия уступом 9"/>
          <p:cNvCxnSpPr>
            <a:stCxn id="6" idx="1"/>
            <a:endCxn id="7" idx="1"/>
          </p:cNvCxnSpPr>
          <p:nvPr/>
        </p:nvCxnSpPr>
        <p:spPr>
          <a:xfrm rot="10800000" flipH="1" flipV="1">
            <a:off x="5436096" y="2708920"/>
            <a:ext cx="504056" cy="756084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6" idx="1"/>
            <a:endCxn id="8" idx="1"/>
          </p:cNvCxnSpPr>
          <p:nvPr/>
        </p:nvCxnSpPr>
        <p:spPr>
          <a:xfrm rot="10800000" flipH="1" flipV="1">
            <a:off x="5436096" y="2708920"/>
            <a:ext cx="504056" cy="169218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ьная выноска 11"/>
          <p:cNvSpPr/>
          <p:nvPr/>
        </p:nvSpPr>
        <p:spPr>
          <a:xfrm>
            <a:off x="1331640" y="3068960"/>
            <a:ext cx="648072" cy="504056"/>
          </a:xfrm>
          <a:prstGeom prst="wedgeEllipseCallout">
            <a:avLst>
              <a:gd name="adj1" fmla="val -106976"/>
              <a:gd name="adj2" fmla="val 2496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95536" y="4509120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Значок диаграммы требований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диаграммы Требований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386621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Прямоугольник 15"/>
          <p:cNvSpPr/>
          <p:nvPr/>
        </p:nvSpPr>
        <p:spPr>
          <a:xfrm>
            <a:off x="4211960" y="1340768"/>
            <a:ext cx="280831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Функциональные требования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16016" y="2132856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Бизнес правила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716016" y="2852936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Особенности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" name="Соединительная линия уступом 18"/>
          <p:cNvCxnSpPr>
            <a:stCxn id="16" idx="1"/>
            <a:endCxn id="17" idx="1"/>
          </p:cNvCxnSpPr>
          <p:nvPr/>
        </p:nvCxnSpPr>
        <p:spPr>
          <a:xfrm rot="10800000" flipH="1" flipV="1">
            <a:off x="4211960" y="1592796"/>
            <a:ext cx="504056" cy="79208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1"/>
            <a:endCxn id="18" idx="1"/>
          </p:cNvCxnSpPr>
          <p:nvPr/>
        </p:nvCxnSpPr>
        <p:spPr>
          <a:xfrm rot="10800000" flipH="1" flipV="1">
            <a:off x="4211960" y="1592796"/>
            <a:ext cx="504056" cy="151216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716016" y="3573016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Интерфейс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stCxn id="16" idx="1"/>
            <a:endCxn id="24" idx="1"/>
          </p:cNvCxnSpPr>
          <p:nvPr/>
        </p:nvCxnSpPr>
        <p:spPr>
          <a:xfrm rot="10800000" flipH="1" flipV="1">
            <a:off x="4211960" y="1592796"/>
            <a:ext cx="504056" cy="223224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221088"/>
            <a:ext cx="8424936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Пакет </a:t>
            </a:r>
            <a:r>
              <a:rPr lang="ru-RU" sz="1600" b="1" dirty="0" err="1" smtClean="0">
                <a:solidFill>
                  <a:srgbClr val="C00000"/>
                </a:solidFill>
              </a:rPr>
              <a:t>Business</a:t>
            </a:r>
            <a:r>
              <a:rPr lang="ru-RU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err="1" smtClean="0">
                <a:solidFill>
                  <a:srgbClr val="C00000"/>
                </a:solidFill>
              </a:rPr>
              <a:t>Rules</a:t>
            </a:r>
            <a:r>
              <a:rPr lang="ru-RU" sz="1600" b="1" dirty="0" smtClean="0">
                <a:solidFill>
                  <a:srgbClr val="C00000"/>
                </a:solidFill>
              </a:rPr>
              <a:t> </a:t>
            </a:r>
            <a:r>
              <a:rPr lang="ru-RU" sz="1600" dirty="0" smtClean="0"/>
              <a:t>представляет собой каталог явных бизнес-правил, которые необходимы для реализации в рамках текущего проекта. Бизнес-правила обычно выполняются во время выполнения программы и управления обработкой информации и транзакциями.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5157192"/>
            <a:ext cx="8424936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Пакет </a:t>
            </a:r>
            <a:r>
              <a:rPr lang="en-US" sz="1600" b="1" dirty="0" smtClean="0">
                <a:solidFill>
                  <a:srgbClr val="C00000"/>
                </a:solidFill>
              </a:rPr>
              <a:t>Features </a:t>
            </a:r>
            <a:r>
              <a:rPr lang="ru-RU" sz="1600" dirty="0" smtClean="0"/>
              <a:t>описывает дискретные кусочки функционального поведения, которые дают конкретный результат.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552" y="5877272"/>
            <a:ext cx="8424936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Пакет интерфейса </a:t>
            </a:r>
            <a:r>
              <a:rPr lang="ru-RU" sz="1600" dirty="0" smtClean="0"/>
              <a:t>пользователя содержит описания видимых экранов и форм конечного пользователя высокого уровня, которые необходимы для поддержки предлагаемой системы.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диаграммы Требований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211960" y="1340768"/>
            <a:ext cx="2808312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Нефункциональные требования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16016" y="1988840"/>
            <a:ext cx="288032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Производительность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716016" y="2564904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Масштабируемость</a:t>
            </a:r>
            <a:r>
              <a:rPr lang="ru-RU" dirty="0" smtClean="0">
                <a:solidFill>
                  <a:schemeClr val="tx1"/>
                </a:solidFill>
              </a:rPr>
              <a:t> (расширяемость)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" name="Соединительная линия уступом 18"/>
          <p:cNvCxnSpPr>
            <a:stCxn id="16" idx="1"/>
            <a:endCxn id="17" idx="1"/>
          </p:cNvCxnSpPr>
          <p:nvPr/>
        </p:nvCxnSpPr>
        <p:spPr>
          <a:xfrm rot="10800000" flipH="1" flipV="1">
            <a:off x="4211960" y="1592796"/>
            <a:ext cx="504056" cy="576064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1"/>
            <a:endCxn id="18" idx="1"/>
          </p:cNvCxnSpPr>
          <p:nvPr/>
        </p:nvCxnSpPr>
        <p:spPr>
          <a:xfrm rot="10800000" flipH="1" flipV="1">
            <a:off x="4211960" y="1592796"/>
            <a:ext cx="504056" cy="1224136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716016" y="3284984"/>
            <a:ext cx="288032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Безопасность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stCxn id="16" idx="1"/>
            <a:endCxn id="24" idx="1"/>
          </p:cNvCxnSpPr>
          <p:nvPr/>
        </p:nvCxnSpPr>
        <p:spPr>
          <a:xfrm rot="10800000" flipH="1" flipV="1">
            <a:off x="4211960" y="1592796"/>
            <a:ext cx="504056" cy="187220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319784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Прямоугольник 28"/>
          <p:cNvSpPr/>
          <p:nvPr/>
        </p:nvSpPr>
        <p:spPr>
          <a:xfrm>
            <a:off x="4716016" y="3861048"/>
            <a:ext cx="288032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Устойчивость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716016" y="4437112"/>
            <a:ext cx="288032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Транспортирование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Соединительная линия уступом 30"/>
          <p:cNvCxnSpPr>
            <a:stCxn id="16" idx="1"/>
            <a:endCxn id="29" idx="1"/>
          </p:cNvCxnSpPr>
          <p:nvPr/>
        </p:nvCxnSpPr>
        <p:spPr>
          <a:xfrm rot="10800000" flipH="1" flipV="1">
            <a:off x="4211960" y="1592796"/>
            <a:ext cx="504056" cy="2448272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16" idx="1"/>
            <a:endCxn id="30" idx="1"/>
          </p:cNvCxnSpPr>
          <p:nvPr/>
        </p:nvCxnSpPr>
        <p:spPr>
          <a:xfrm rot="10800000" flipH="1" flipV="1">
            <a:off x="4211960" y="1592796"/>
            <a:ext cx="504056" cy="3024336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Обозначение требования</a:t>
            </a:r>
            <a:endParaRPr lang="ru-RU" dirty="0"/>
          </a:p>
        </p:txBody>
      </p:sp>
      <p:pic>
        <p:nvPicPr>
          <p:cNvPr id="3074" name="Picture 2" descr="create_requir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614061" cy="4229360"/>
          </a:xfrm>
          <a:prstGeom prst="rect">
            <a:avLst/>
          </a:prstGeom>
          <a:noFill/>
        </p:spPr>
      </p:pic>
      <p:sp>
        <p:nvSpPr>
          <p:cNvPr id="5" name="Овал 4"/>
          <p:cNvSpPr/>
          <p:nvPr/>
        </p:nvSpPr>
        <p:spPr>
          <a:xfrm>
            <a:off x="2051720" y="2132856"/>
            <a:ext cx="1296144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свойств требования. Статус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417451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004048" y="1736812"/>
            <a:ext cx="280831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Статус</a:t>
            </a:r>
            <a:r>
              <a:rPr lang="ru-RU" dirty="0" smtClean="0">
                <a:solidFill>
                  <a:schemeClr val="tx1"/>
                </a:solidFill>
              </a:rPr>
              <a:t> требования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08104" y="2564904"/>
            <a:ext cx="2160240" cy="68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Approved - </a:t>
            </a:r>
            <a:r>
              <a:rPr lang="ru-RU" b="1" dirty="0" smtClean="0">
                <a:solidFill>
                  <a:schemeClr val="tx1"/>
                </a:solidFill>
              </a:rPr>
              <a:t>Одобренное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08104" y="3392996"/>
            <a:ext cx="2160240" cy="68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Implemented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b="1" dirty="0" smtClean="0">
                <a:solidFill>
                  <a:schemeClr val="tx1"/>
                </a:solidFill>
              </a:rPr>
              <a:t>Реализованное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8" name="Соединительная линия уступом 7"/>
          <p:cNvCxnSpPr>
            <a:stCxn id="5" idx="1"/>
            <a:endCxn id="6" idx="1"/>
          </p:cNvCxnSpPr>
          <p:nvPr/>
        </p:nvCxnSpPr>
        <p:spPr>
          <a:xfrm rot="10800000" flipH="1" flipV="1">
            <a:off x="5004048" y="1988840"/>
            <a:ext cx="504056" cy="918102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5" idx="1"/>
            <a:endCxn id="7" idx="1"/>
          </p:cNvCxnSpPr>
          <p:nvPr/>
        </p:nvCxnSpPr>
        <p:spPr>
          <a:xfrm rot="10800000" flipH="1" flipV="1">
            <a:off x="5004048" y="1988840"/>
            <a:ext cx="504056" cy="1746194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508104" y="4185084"/>
            <a:ext cx="2160240" cy="68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Mandatory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b="1" dirty="0" smtClean="0">
                <a:solidFill>
                  <a:schemeClr val="tx1"/>
                </a:solidFill>
              </a:rPr>
              <a:t>Обязательное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Соединительная линия уступом 10"/>
          <p:cNvCxnSpPr>
            <a:stCxn id="5" idx="1"/>
            <a:endCxn id="10" idx="1"/>
          </p:cNvCxnSpPr>
          <p:nvPr/>
        </p:nvCxnSpPr>
        <p:spPr>
          <a:xfrm rot="10800000" flipH="1" flipV="1">
            <a:off x="5004048" y="1988840"/>
            <a:ext cx="504056" cy="2538282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508104" y="4977172"/>
            <a:ext cx="2160240" cy="68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Proposed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b="1" dirty="0" smtClean="0">
                <a:solidFill>
                  <a:schemeClr val="tx1"/>
                </a:solidFill>
              </a:rPr>
              <a:t>Предлагаемое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08104" y="5769260"/>
            <a:ext cx="2160240" cy="68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Validated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b="1" dirty="0" smtClean="0">
                <a:solidFill>
                  <a:schemeClr val="tx1"/>
                </a:solidFill>
              </a:rPr>
              <a:t>Утвержденное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5" idx="1"/>
            <a:endCxn id="14" idx="1"/>
          </p:cNvCxnSpPr>
          <p:nvPr/>
        </p:nvCxnSpPr>
        <p:spPr>
          <a:xfrm rot="10800000" flipH="1" flipV="1">
            <a:off x="5004048" y="1988840"/>
            <a:ext cx="504056" cy="3330370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5" idx="1"/>
            <a:endCxn id="15" idx="1"/>
          </p:cNvCxnSpPr>
          <p:nvPr/>
        </p:nvCxnSpPr>
        <p:spPr>
          <a:xfrm rot="10800000" flipH="1" flipV="1">
            <a:off x="5004048" y="1988840"/>
            <a:ext cx="504056" cy="412245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348880"/>
            <a:ext cx="152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140968"/>
            <a:ext cx="152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933056"/>
            <a:ext cx="152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4725144"/>
            <a:ext cx="152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0" y="5517232"/>
            <a:ext cx="152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Описание свойств требования. Сложность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0112" y="1772816"/>
            <a:ext cx="280831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Сложность </a:t>
            </a:r>
            <a:r>
              <a:rPr lang="ru-RU" dirty="0" smtClean="0">
                <a:solidFill>
                  <a:schemeClr val="tx1"/>
                </a:solidFill>
              </a:rPr>
              <a:t>требования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2564904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Medium - </a:t>
            </a:r>
            <a:r>
              <a:rPr lang="ru-RU" b="1" dirty="0" smtClean="0">
                <a:solidFill>
                  <a:schemeClr val="tx1"/>
                </a:solidFill>
              </a:rPr>
              <a:t>Средняя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84168" y="3284984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</a:t>
            </a:r>
            <a:r>
              <a:rPr lang="ru-RU" dirty="0" smtClean="0">
                <a:solidFill>
                  <a:schemeClr val="tx1"/>
                </a:solidFill>
              </a:rPr>
              <a:t>- </a:t>
            </a:r>
            <a:r>
              <a:rPr lang="ru-RU" b="1" dirty="0" smtClean="0">
                <a:solidFill>
                  <a:schemeClr val="tx1"/>
                </a:solidFill>
              </a:rPr>
              <a:t>Высокая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8" name="Соединительная линия уступом 7"/>
          <p:cNvCxnSpPr>
            <a:stCxn id="5" idx="1"/>
            <a:endCxn id="6" idx="1"/>
          </p:cNvCxnSpPr>
          <p:nvPr/>
        </p:nvCxnSpPr>
        <p:spPr>
          <a:xfrm rot="10800000" flipH="1" flipV="1">
            <a:off x="5580112" y="2024844"/>
            <a:ext cx="504056" cy="79208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5" idx="1"/>
            <a:endCxn id="7" idx="1"/>
          </p:cNvCxnSpPr>
          <p:nvPr/>
        </p:nvCxnSpPr>
        <p:spPr>
          <a:xfrm rot="10800000" flipH="1" flipV="1">
            <a:off x="5580112" y="2024844"/>
            <a:ext cx="504056" cy="151216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084168" y="4005064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 </a:t>
            </a:r>
            <a:r>
              <a:rPr lang="ru-RU" dirty="0" smtClean="0">
                <a:solidFill>
                  <a:schemeClr val="tx1"/>
                </a:solidFill>
              </a:rPr>
              <a:t>- </a:t>
            </a:r>
            <a:r>
              <a:rPr lang="ru-RU" b="1" dirty="0" smtClean="0">
                <a:solidFill>
                  <a:schemeClr val="tx1"/>
                </a:solidFill>
              </a:rPr>
              <a:t>Низкая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Соединительная линия уступом 10"/>
          <p:cNvCxnSpPr>
            <a:stCxn id="5" idx="1"/>
            <a:endCxn id="10" idx="1"/>
          </p:cNvCxnSpPr>
          <p:nvPr/>
        </p:nvCxnSpPr>
        <p:spPr>
          <a:xfrm rot="10800000" flipH="1" flipV="1">
            <a:off x="5580112" y="2024844"/>
            <a:ext cx="504056" cy="2232248"/>
          </a:xfrm>
          <a:prstGeom prst="bentConnector3">
            <a:avLst>
              <a:gd name="adj1" fmla="val -453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489301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881745</TotalTime>
  <Words>1365</Words>
  <Application>Microsoft Office PowerPoint</Application>
  <PresentationFormat>Экран (4:3)</PresentationFormat>
  <Paragraphs>174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Проектирование информационных систем</vt:lpstr>
      <vt:lpstr>Методы и нотации в рамках этапов ЖЦ ПО (на примере UML)</vt:lpstr>
      <vt:lpstr>Требование. Определение</vt:lpstr>
      <vt:lpstr>Создание диаграммы Требований</vt:lpstr>
      <vt:lpstr>Создание диаграммы Требований</vt:lpstr>
      <vt:lpstr>Создание диаграммы Требований</vt:lpstr>
      <vt:lpstr>Обозначение требования</vt:lpstr>
      <vt:lpstr>Описание свойств требования. Статус</vt:lpstr>
      <vt:lpstr>Описание свойств требования. Сложность </vt:lpstr>
      <vt:lpstr>Описание свойств требования. Приоритет</vt:lpstr>
      <vt:lpstr>Описание свойств требования. Тип</vt:lpstr>
      <vt:lpstr>Нумерация требований</vt:lpstr>
      <vt:lpstr>Нумерация требований</vt:lpstr>
      <vt:lpstr>Автоматическое формирование имени</vt:lpstr>
      <vt:lpstr>Отношения между элементами (UML)</vt:lpstr>
      <vt:lpstr>Ассоциация</vt:lpstr>
      <vt:lpstr>Агрегация</vt:lpstr>
      <vt:lpstr>Агрегация</vt:lpstr>
      <vt:lpstr>Наследование (обобщение)</vt:lpstr>
      <vt:lpstr>Зависимость</vt:lpstr>
      <vt:lpstr>Реализация</vt:lpstr>
      <vt:lpstr>Возможные отношения между требованиями</vt:lpstr>
      <vt:lpstr>Пример требований</vt:lpstr>
      <vt:lpstr>Пример требований</vt:lpstr>
      <vt:lpstr>Возможности модели требований</vt:lpstr>
      <vt:lpstr>Самостоятельная</vt:lpstr>
      <vt:lpstr>Самостоятельная Представьте текст в виде диаграммы требований</vt:lpstr>
      <vt:lpstr>Инструменты для отслеживания связей элементов модели</vt:lpstr>
      <vt:lpstr>Инструменты для отслеживания связей элементов модели</vt:lpstr>
      <vt:lpstr>Инструменты для отслеживания связей элементов модели</vt:lpstr>
      <vt:lpstr>Инструменты для отслеживания связей элементов модели</vt:lpstr>
      <vt:lpstr>Инструменты для отслеживания связей элементов модели</vt:lpstr>
      <vt:lpstr>Отслеживание выполнения требований в модели</vt:lpstr>
      <vt:lpstr>Отслеживание выполнения требований в модели</vt:lpstr>
      <vt:lpstr>Отслеживание выполнения требований в модели</vt:lpstr>
      <vt:lpstr>Отслеживание выполнения требований в модели</vt:lpstr>
      <vt:lpstr>Отслеживание выполнения требований в модели</vt:lpstr>
      <vt:lpstr>Самостоятельная Представьте текст в виде диаграммы Use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Olga</dc:creator>
  <cp:lastModifiedBy>Olga</cp:lastModifiedBy>
  <cp:revision>74</cp:revision>
  <dcterms:created xsi:type="dcterms:W3CDTF">2014-09-18T04:05:00Z</dcterms:created>
  <dcterms:modified xsi:type="dcterms:W3CDTF">2018-10-10T07:56:33Z</dcterms:modified>
</cp:coreProperties>
</file>