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81" r:id="rId3"/>
    <p:sldId id="274" r:id="rId4"/>
    <p:sldId id="275" r:id="rId5"/>
    <p:sldId id="260" r:id="rId6"/>
    <p:sldId id="276" r:id="rId7"/>
    <p:sldId id="263" r:id="rId8"/>
    <p:sldId id="266" r:id="rId9"/>
    <p:sldId id="278" r:id="rId10"/>
    <p:sldId id="267" r:id="rId11"/>
    <p:sldId id="264" r:id="rId12"/>
    <p:sldId id="279" r:id="rId13"/>
    <p:sldId id="268" r:id="rId14"/>
    <p:sldId id="270" r:id="rId15"/>
    <p:sldId id="271" r:id="rId16"/>
    <p:sldId id="269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717" autoAdjust="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809181-08BA-43BB-91C0-3A94675B7EC4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F24D007-42FA-41FB-93D4-D41C6FDC03B0}">
      <dgm:prSet/>
      <dgm:spPr/>
      <dgm:t>
        <a:bodyPr/>
        <a:lstStyle/>
        <a:p>
          <a:pPr rtl="0"/>
          <a:r>
            <a:rPr lang="ru-RU" dirty="0" smtClean="0"/>
            <a:t>Постановка задачи («Техническое задание»)</a:t>
          </a:r>
          <a:endParaRPr lang="ru-RU" dirty="0"/>
        </a:p>
      </dgm:t>
    </dgm:pt>
    <dgm:pt modelId="{1CE2A1E5-B7D7-4D73-8444-EDABCF124463}" type="parTrans" cxnId="{F83F21A1-7188-4757-B7C6-6A5FFD5F24AA}">
      <dgm:prSet/>
      <dgm:spPr/>
      <dgm:t>
        <a:bodyPr/>
        <a:lstStyle/>
        <a:p>
          <a:endParaRPr lang="ru-RU"/>
        </a:p>
      </dgm:t>
    </dgm:pt>
    <dgm:pt modelId="{7778065E-9775-427E-955B-F76C8C46786C}" type="sibTrans" cxnId="{F83F21A1-7188-4757-B7C6-6A5FFD5F24AA}">
      <dgm:prSet/>
      <dgm:spPr/>
      <dgm:t>
        <a:bodyPr/>
        <a:lstStyle/>
        <a:p>
          <a:endParaRPr lang="ru-RU"/>
        </a:p>
      </dgm:t>
    </dgm:pt>
    <dgm:pt modelId="{C9443051-A0EA-45AE-B4A9-ECBF8EB5AF2D}">
      <dgm:prSet/>
      <dgm:spPr/>
      <dgm:t>
        <a:bodyPr/>
        <a:lstStyle/>
        <a:p>
          <a:pPr rtl="0"/>
          <a:r>
            <a:rPr lang="ru-RU" dirty="0" smtClean="0"/>
            <a:t>Анализ требований и разработка спецификаций («Эскизный проект»)</a:t>
          </a:r>
          <a:endParaRPr lang="ru-RU" dirty="0"/>
        </a:p>
      </dgm:t>
    </dgm:pt>
    <dgm:pt modelId="{7892C3DE-6607-4D4A-A828-693905268C06}" type="parTrans" cxnId="{EA72F008-8BB6-4385-A4AF-1CA463E268C1}">
      <dgm:prSet/>
      <dgm:spPr/>
      <dgm:t>
        <a:bodyPr/>
        <a:lstStyle/>
        <a:p>
          <a:endParaRPr lang="ru-RU"/>
        </a:p>
      </dgm:t>
    </dgm:pt>
    <dgm:pt modelId="{A3B3F427-C0D1-4090-BD0B-D821D91A60E9}" type="sibTrans" cxnId="{EA72F008-8BB6-4385-A4AF-1CA463E268C1}">
      <dgm:prSet/>
      <dgm:spPr/>
      <dgm:t>
        <a:bodyPr/>
        <a:lstStyle/>
        <a:p>
          <a:endParaRPr lang="ru-RU"/>
        </a:p>
      </dgm:t>
    </dgm:pt>
    <dgm:pt modelId="{6B230B98-A775-45FE-9B87-F5CC17B610B3}">
      <dgm:prSet/>
      <dgm:spPr/>
      <dgm:t>
        <a:bodyPr/>
        <a:lstStyle/>
        <a:p>
          <a:pPr rtl="0"/>
          <a:r>
            <a:rPr lang="ru-RU" dirty="0" smtClean="0"/>
            <a:t>Проектирование («Технический проект»)</a:t>
          </a:r>
          <a:endParaRPr lang="ru-RU" dirty="0"/>
        </a:p>
      </dgm:t>
    </dgm:pt>
    <dgm:pt modelId="{450CE377-01DA-4B48-A119-05D9C29AEAC4}" type="parTrans" cxnId="{D46A7768-4E1F-4F31-86FF-0D381C1292EA}">
      <dgm:prSet/>
      <dgm:spPr/>
      <dgm:t>
        <a:bodyPr/>
        <a:lstStyle/>
        <a:p>
          <a:endParaRPr lang="ru-RU"/>
        </a:p>
      </dgm:t>
    </dgm:pt>
    <dgm:pt modelId="{A3454A1A-BC0B-4775-8422-7920F979D650}" type="sibTrans" cxnId="{D46A7768-4E1F-4F31-86FF-0D381C1292EA}">
      <dgm:prSet/>
      <dgm:spPr/>
      <dgm:t>
        <a:bodyPr/>
        <a:lstStyle/>
        <a:p>
          <a:endParaRPr lang="ru-RU"/>
        </a:p>
      </dgm:t>
    </dgm:pt>
    <dgm:pt modelId="{4C701091-B6FA-4B2C-9A2E-D8083BD88884}">
      <dgm:prSet/>
      <dgm:spPr/>
      <dgm:t>
        <a:bodyPr/>
        <a:lstStyle/>
        <a:p>
          <a:pPr rtl="0"/>
          <a:r>
            <a:rPr lang="en-US" dirty="0" smtClean="0"/>
            <a:t>Analysis Model</a:t>
          </a:r>
          <a:endParaRPr lang="ru-RU" dirty="0"/>
        </a:p>
      </dgm:t>
    </dgm:pt>
    <dgm:pt modelId="{D5DDBB8F-0EF6-4F6D-8610-DF669666DFBA}" type="parTrans" cxnId="{3EF5ACEF-AA0B-488C-A88A-97FECC224A52}">
      <dgm:prSet/>
      <dgm:spPr/>
      <dgm:t>
        <a:bodyPr/>
        <a:lstStyle/>
        <a:p>
          <a:endParaRPr lang="ru-RU"/>
        </a:p>
      </dgm:t>
    </dgm:pt>
    <dgm:pt modelId="{685B1D21-A464-4116-97CC-1C1B633986B6}" type="sibTrans" cxnId="{3EF5ACEF-AA0B-488C-A88A-97FECC224A52}">
      <dgm:prSet/>
      <dgm:spPr/>
      <dgm:t>
        <a:bodyPr/>
        <a:lstStyle/>
        <a:p>
          <a:endParaRPr lang="ru-RU"/>
        </a:p>
      </dgm:t>
    </dgm:pt>
    <dgm:pt modelId="{2E66533E-ACEB-4B4F-81A3-7739816D630A}">
      <dgm:prSet/>
      <dgm:spPr/>
      <dgm:t>
        <a:bodyPr/>
        <a:lstStyle/>
        <a:p>
          <a:pPr rtl="0"/>
          <a:r>
            <a:rPr lang="en-US" dirty="0" smtClean="0"/>
            <a:t>Use case</a:t>
          </a:r>
          <a:endParaRPr lang="ru-RU" dirty="0"/>
        </a:p>
      </dgm:t>
    </dgm:pt>
    <dgm:pt modelId="{1122E367-DA16-4D02-9DAC-42B23C191ED7}" type="parTrans" cxnId="{CD451991-D4F1-414D-B64E-AF0C87F76F45}">
      <dgm:prSet/>
      <dgm:spPr/>
      <dgm:t>
        <a:bodyPr/>
        <a:lstStyle/>
        <a:p>
          <a:endParaRPr lang="ru-RU"/>
        </a:p>
      </dgm:t>
    </dgm:pt>
    <dgm:pt modelId="{BABC7274-3BBA-4596-9D10-62BB07D165ED}" type="sibTrans" cxnId="{CD451991-D4F1-414D-B64E-AF0C87F76F45}">
      <dgm:prSet/>
      <dgm:spPr/>
      <dgm:t>
        <a:bodyPr/>
        <a:lstStyle/>
        <a:p>
          <a:endParaRPr lang="ru-RU"/>
        </a:p>
      </dgm:t>
    </dgm:pt>
    <dgm:pt modelId="{42AB4627-3AB2-4A57-99F8-A526541F0D79}">
      <dgm:prSet/>
      <dgm:spPr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dirty="0" smtClean="0"/>
            <a:t>Requirements Model</a:t>
          </a:r>
          <a:endParaRPr lang="ru-RU" dirty="0"/>
        </a:p>
      </dgm:t>
    </dgm:pt>
    <dgm:pt modelId="{F759C178-7A03-430C-A511-5192B8266AFC}" type="parTrans" cxnId="{7BBD14D2-0FB9-4D0A-AACD-82139329768F}">
      <dgm:prSet/>
      <dgm:spPr/>
      <dgm:t>
        <a:bodyPr/>
        <a:lstStyle/>
        <a:p>
          <a:endParaRPr lang="ru-RU"/>
        </a:p>
      </dgm:t>
    </dgm:pt>
    <dgm:pt modelId="{2B5618C5-934D-49B1-AB6C-1E1C0877EBB0}" type="sibTrans" cxnId="{7BBD14D2-0FB9-4D0A-AACD-82139329768F}">
      <dgm:prSet/>
      <dgm:spPr/>
      <dgm:t>
        <a:bodyPr/>
        <a:lstStyle/>
        <a:p>
          <a:endParaRPr lang="ru-RU"/>
        </a:p>
      </dgm:t>
    </dgm:pt>
    <dgm:pt modelId="{A9F4C468-FBE4-4454-A1B9-B586A5495C77}">
      <dgm:prSet/>
      <dgm:spPr/>
      <dgm:t>
        <a:bodyPr/>
        <a:lstStyle/>
        <a:p>
          <a:pPr rtl="0"/>
          <a:r>
            <a:rPr lang="en-US" dirty="0" smtClean="0"/>
            <a:t>Domain Model</a:t>
          </a:r>
          <a:endParaRPr lang="ru-RU" dirty="0"/>
        </a:p>
      </dgm:t>
    </dgm:pt>
    <dgm:pt modelId="{3C3BDCD5-3A06-4D8B-8ACB-8B24FB24A7C7}" type="parTrans" cxnId="{227CC51A-B005-4969-B19D-99E1CE02396A}">
      <dgm:prSet/>
      <dgm:spPr/>
      <dgm:t>
        <a:bodyPr/>
        <a:lstStyle/>
        <a:p>
          <a:endParaRPr lang="ru-RU"/>
        </a:p>
      </dgm:t>
    </dgm:pt>
    <dgm:pt modelId="{8FDF9447-C6F0-4B4B-8E7A-61C605E78BB3}" type="sibTrans" cxnId="{227CC51A-B005-4969-B19D-99E1CE02396A}">
      <dgm:prSet/>
      <dgm:spPr/>
      <dgm:t>
        <a:bodyPr/>
        <a:lstStyle/>
        <a:p>
          <a:endParaRPr lang="ru-RU"/>
        </a:p>
      </dgm:t>
    </dgm:pt>
    <dgm:pt modelId="{BC786F58-DCB0-490D-A41A-4B538E06126A}">
      <dgm:prSet/>
      <dgm:spPr/>
      <dgm:t>
        <a:bodyPr/>
        <a:lstStyle/>
        <a:p>
          <a:pPr rtl="0"/>
          <a:r>
            <a:rPr lang="en-US" dirty="0" smtClean="0"/>
            <a:t>Class</a:t>
          </a:r>
          <a:endParaRPr lang="ru-RU" dirty="0"/>
        </a:p>
      </dgm:t>
    </dgm:pt>
    <dgm:pt modelId="{3C601C32-D746-430B-889F-619B467724AB}" type="parTrans" cxnId="{0AF6CDBA-AA30-4D70-8293-BFB11D49295F}">
      <dgm:prSet/>
      <dgm:spPr/>
      <dgm:t>
        <a:bodyPr/>
        <a:lstStyle/>
        <a:p>
          <a:endParaRPr lang="ru-RU"/>
        </a:p>
      </dgm:t>
    </dgm:pt>
    <dgm:pt modelId="{CBF859CA-7CBF-48CC-8DBE-1F4C462BA17E}" type="sibTrans" cxnId="{0AF6CDBA-AA30-4D70-8293-BFB11D49295F}">
      <dgm:prSet/>
      <dgm:spPr/>
      <dgm:t>
        <a:bodyPr/>
        <a:lstStyle/>
        <a:p>
          <a:endParaRPr lang="ru-RU"/>
        </a:p>
      </dgm:t>
    </dgm:pt>
    <dgm:pt modelId="{1838D8A6-2FA0-436A-BE0F-48C91580E6E8}">
      <dgm:prSet phldrT="[Текст]"/>
      <dgm:spPr/>
      <dgm:t>
        <a:bodyPr/>
        <a:lstStyle/>
        <a:p>
          <a:pPr rtl="0"/>
          <a:r>
            <a:rPr lang="en-US" dirty="0" smtClean="0"/>
            <a:t>Deployment</a:t>
          </a:r>
          <a:endParaRPr lang="ru-RU" dirty="0"/>
        </a:p>
      </dgm:t>
    </dgm:pt>
    <dgm:pt modelId="{8A83400F-F477-430C-940E-791553F42399}" type="parTrans" cxnId="{3C49D642-F42E-4414-974C-3259D1344EC9}">
      <dgm:prSet/>
      <dgm:spPr/>
      <dgm:t>
        <a:bodyPr/>
        <a:lstStyle/>
        <a:p>
          <a:endParaRPr lang="ru-RU"/>
        </a:p>
      </dgm:t>
    </dgm:pt>
    <dgm:pt modelId="{A371E80C-CFAC-45D0-98DE-9B33764E76A1}" type="sibTrans" cxnId="{3C49D642-F42E-4414-974C-3259D1344EC9}">
      <dgm:prSet/>
      <dgm:spPr/>
      <dgm:t>
        <a:bodyPr/>
        <a:lstStyle/>
        <a:p>
          <a:endParaRPr lang="ru-RU"/>
        </a:p>
      </dgm:t>
    </dgm:pt>
    <dgm:pt modelId="{0FD377B9-0E8A-45C0-BFE1-39F9AEFF3ADC}">
      <dgm:prSet phldrT="[Текст]"/>
      <dgm:spPr/>
      <dgm:t>
        <a:bodyPr/>
        <a:lstStyle/>
        <a:p>
          <a:pPr rtl="0"/>
          <a:r>
            <a:rPr lang="en-US" dirty="0" smtClean="0"/>
            <a:t>State</a:t>
          </a:r>
          <a:endParaRPr lang="ru-RU" dirty="0"/>
        </a:p>
      </dgm:t>
    </dgm:pt>
    <dgm:pt modelId="{8DC89059-73DA-4F0A-9B7A-7B56E1B731D4}" type="parTrans" cxnId="{F01491E8-34A7-417A-B9D9-B5538985A5F0}">
      <dgm:prSet/>
      <dgm:spPr/>
      <dgm:t>
        <a:bodyPr/>
        <a:lstStyle/>
        <a:p>
          <a:endParaRPr lang="ru-RU"/>
        </a:p>
      </dgm:t>
    </dgm:pt>
    <dgm:pt modelId="{B152E499-6B48-4155-B5CA-D7D358E24528}" type="sibTrans" cxnId="{F01491E8-34A7-417A-B9D9-B5538985A5F0}">
      <dgm:prSet/>
      <dgm:spPr/>
      <dgm:t>
        <a:bodyPr/>
        <a:lstStyle/>
        <a:p>
          <a:endParaRPr lang="ru-RU"/>
        </a:p>
      </dgm:t>
    </dgm:pt>
    <dgm:pt modelId="{A30F4F59-8C3C-4A27-9B79-8E9B951604A5}">
      <dgm:prSet phldrT="[Текст]"/>
      <dgm:spPr/>
      <dgm:t>
        <a:bodyPr/>
        <a:lstStyle/>
        <a:p>
          <a:pPr rtl="0"/>
          <a:r>
            <a:rPr lang="en-US" dirty="0" smtClean="0"/>
            <a:t>Activity</a:t>
          </a:r>
          <a:endParaRPr lang="ru-RU" dirty="0"/>
        </a:p>
      </dgm:t>
    </dgm:pt>
    <dgm:pt modelId="{F280FFAB-2222-462F-BFA7-6400CCF2F615}" type="parTrans" cxnId="{4C9D151B-83A3-4724-A8B4-7950156420C1}">
      <dgm:prSet/>
      <dgm:spPr/>
      <dgm:t>
        <a:bodyPr/>
        <a:lstStyle/>
        <a:p>
          <a:endParaRPr lang="ru-RU"/>
        </a:p>
      </dgm:t>
    </dgm:pt>
    <dgm:pt modelId="{1670B1AE-02E7-441D-9870-A31633DF7867}" type="sibTrans" cxnId="{4C9D151B-83A3-4724-A8B4-7950156420C1}">
      <dgm:prSet/>
      <dgm:spPr/>
      <dgm:t>
        <a:bodyPr/>
        <a:lstStyle/>
        <a:p>
          <a:endParaRPr lang="ru-RU"/>
        </a:p>
      </dgm:t>
    </dgm:pt>
    <dgm:pt modelId="{8726D51D-74DC-4489-A286-DF79E6DB890D}">
      <dgm:prSet phldrT="[Текст]"/>
      <dgm:spPr/>
      <dgm:t>
        <a:bodyPr/>
        <a:lstStyle/>
        <a:p>
          <a:pPr rtl="0"/>
          <a:r>
            <a:rPr lang="en-US" dirty="0" smtClean="0"/>
            <a:t>Component</a:t>
          </a:r>
          <a:endParaRPr lang="ru-RU" dirty="0"/>
        </a:p>
      </dgm:t>
    </dgm:pt>
    <dgm:pt modelId="{91028A9D-8D53-4943-931A-05D78E372960}" type="parTrans" cxnId="{28CABE4C-AF55-4AF4-800E-8532CF12648E}">
      <dgm:prSet/>
      <dgm:spPr/>
      <dgm:t>
        <a:bodyPr/>
        <a:lstStyle/>
        <a:p>
          <a:endParaRPr lang="ru-RU"/>
        </a:p>
      </dgm:t>
    </dgm:pt>
    <dgm:pt modelId="{0B7AFE03-686F-4D6D-90A6-DE49A8A3552D}" type="sibTrans" cxnId="{28CABE4C-AF55-4AF4-800E-8532CF12648E}">
      <dgm:prSet/>
      <dgm:spPr/>
      <dgm:t>
        <a:bodyPr/>
        <a:lstStyle/>
        <a:p>
          <a:endParaRPr lang="ru-RU"/>
        </a:p>
      </dgm:t>
    </dgm:pt>
    <dgm:pt modelId="{A3CB4E62-B960-47E0-863F-AA7E1263BC1C}">
      <dgm:prSet phldrT="[Текст]"/>
      <dgm:spPr/>
      <dgm:t>
        <a:bodyPr/>
        <a:lstStyle/>
        <a:p>
          <a:pPr rtl="0"/>
          <a:r>
            <a:rPr lang="en-US" dirty="0" smtClean="0"/>
            <a:t>Communication</a:t>
          </a:r>
          <a:endParaRPr lang="ru-RU" dirty="0"/>
        </a:p>
      </dgm:t>
    </dgm:pt>
    <dgm:pt modelId="{8330F4B1-D6CD-4A1E-8598-6A9269DCD625}" type="parTrans" cxnId="{9B05D440-4245-4FE2-985A-E511AD83CB4B}">
      <dgm:prSet/>
      <dgm:spPr/>
      <dgm:t>
        <a:bodyPr/>
        <a:lstStyle/>
        <a:p>
          <a:endParaRPr lang="ru-RU"/>
        </a:p>
      </dgm:t>
    </dgm:pt>
    <dgm:pt modelId="{C7E4AAED-448C-43A6-8E79-27EE00A3C136}" type="sibTrans" cxnId="{9B05D440-4245-4FE2-985A-E511AD83CB4B}">
      <dgm:prSet/>
      <dgm:spPr/>
      <dgm:t>
        <a:bodyPr/>
        <a:lstStyle/>
        <a:p>
          <a:endParaRPr lang="ru-RU"/>
        </a:p>
      </dgm:t>
    </dgm:pt>
    <dgm:pt modelId="{2ACCE0D3-7D2E-47F1-8E14-261801B5A28A}">
      <dgm:prSet phldrT="[Текст]"/>
      <dgm:spPr/>
      <dgm:t>
        <a:bodyPr/>
        <a:lstStyle/>
        <a:p>
          <a:pPr rtl="0"/>
          <a:r>
            <a:rPr lang="en-US" dirty="0" smtClean="0"/>
            <a:t>Sequence</a:t>
          </a:r>
          <a:endParaRPr lang="ru-RU" dirty="0"/>
        </a:p>
      </dgm:t>
    </dgm:pt>
    <dgm:pt modelId="{16CE4267-63D1-4D43-AF5B-96DB4D2888B4}" type="parTrans" cxnId="{D6E63490-9A5F-436D-8CF7-23EFE9EAC58B}">
      <dgm:prSet/>
      <dgm:spPr/>
      <dgm:t>
        <a:bodyPr/>
        <a:lstStyle/>
        <a:p>
          <a:endParaRPr lang="ru-RU"/>
        </a:p>
      </dgm:t>
    </dgm:pt>
    <dgm:pt modelId="{0F6E8F5B-C8B6-4A38-8C7B-A090FBD3D713}" type="sibTrans" cxnId="{D6E63490-9A5F-436D-8CF7-23EFE9EAC58B}">
      <dgm:prSet/>
      <dgm:spPr/>
      <dgm:t>
        <a:bodyPr/>
        <a:lstStyle/>
        <a:p>
          <a:endParaRPr lang="ru-RU"/>
        </a:p>
      </dgm:t>
    </dgm:pt>
    <dgm:pt modelId="{D649830A-DDDE-45B1-A3C0-BA0B50BB2312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Interface</a:t>
          </a:r>
          <a:endParaRPr lang="ru-RU" dirty="0"/>
        </a:p>
      </dgm:t>
    </dgm:pt>
    <dgm:pt modelId="{F683DD00-9301-4CF7-9BBF-DE2F31AA7A68}" type="parTrans" cxnId="{0E5FAF24-0E30-43A0-A847-9D6B0608AB09}">
      <dgm:prSet/>
      <dgm:spPr/>
      <dgm:t>
        <a:bodyPr/>
        <a:lstStyle/>
        <a:p>
          <a:endParaRPr lang="ru-RU"/>
        </a:p>
      </dgm:t>
    </dgm:pt>
    <dgm:pt modelId="{C10FFF87-C995-4B81-9883-B2CBABF5FAB7}" type="sibTrans" cxnId="{0E5FAF24-0E30-43A0-A847-9D6B0608AB09}">
      <dgm:prSet/>
      <dgm:spPr/>
      <dgm:t>
        <a:bodyPr/>
        <a:lstStyle/>
        <a:p>
          <a:endParaRPr lang="ru-RU"/>
        </a:p>
      </dgm:t>
    </dgm:pt>
    <dgm:pt modelId="{6E701F45-A903-4A41-9412-604F02E3DBD4}" type="pres">
      <dgm:prSet presAssocID="{87809181-08BA-43BB-91C0-3A94675B7EC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5B5F5A1-23DF-463D-9E1A-565C99F43ADB}" type="pres">
      <dgm:prSet presAssocID="{6F24D007-42FA-41FB-93D4-D41C6FDC03B0}" presName="compNode" presStyleCnt="0"/>
      <dgm:spPr/>
      <dgm:t>
        <a:bodyPr/>
        <a:lstStyle/>
        <a:p>
          <a:endParaRPr lang="ru-RU"/>
        </a:p>
      </dgm:t>
    </dgm:pt>
    <dgm:pt modelId="{FDC6078C-0DC4-4E96-B949-F34F3551FBA8}" type="pres">
      <dgm:prSet presAssocID="{6F24D007-42FA-41FB-93D4-D41C6FDC03B0}" presName="aNode" presStyleLbl="bgShp" presStyleIdx="0" presStyleCnt="3"/>
      <dgm:spPr/>
      <dgm:t>
        <a:bodyPr/>
        <a:lstStyle/>
        <a:p>
          <a:endParaRPr lang="ru-RU"/>
        </a:p>
      </dgm:t>
    </dgm:pt>
    <dgm:pt modelId="{29E0F12E-5AE2-4D42-BB50-AC6C16BA81B9}" type="pres">
      <dgm:prSet presAssocID="{6F24D007-42FA-41FB-93D4-D41C6FDC03B0}" presName="textNode" presStyleLbl="bgShp" presStyleIdx="0" presStyleCnt="3"/>
      <dgm:spPr/>
      <dgm:t>
        <a:bodyPr/>
        <a:lstStyle/>
        <a:p>
          <a:endParaRPr lang="ru-RU"/>
        </a:p>
      </dgm:t>
    </dgm:pt>
    <dgm:pt modelId="{7D74889A-52C7-4C6C-9782-E7B5CDBE694E}" type="pres">
      <dgm:prSet presAssocID="{6F24D007-42FA-41FB-93D4-D41C6FDC03B0}" presName="compChildNode" presStyleCnt="0"/>
      <dgm:spPr/>
      <dgm:t>
        <a:bodyPr/>
        <a:lstStyle/>
        <a:p>
          <a:endParaRPr lang="ru-RU"/>
        </a:p>
      </dgm:t>
    </dgm:pt>
    <dgm:pt modelId="{DA5F824C-3571-4867-A11C-CFE2F955A9DC}" type="pres">
      <dgm:prSet presAssocID="{6F24D007-42FA-41FB-93D4-D41C6FDC03B0}" presName="theInnerList" presStyleCnt="0"/>
      <dgm:spPr/>
      <dgm:t>
        <a:bodyPr/>
        <a:lstStyle/>
        <a:p>
          <a:endParaRPr lang="ru-RU"/>
        </a:p>
      </dgm:t>
    </dgm:pt>
    <dgm:pt modelId="{774F7D0F-CE1C-4EEB-8B89-6325B38E24D3}" type="pres">
      <dgm:prSet presAssocID="{6F24D007-42FA-41FB-93D4-D41C6FDC03B0}" presName="aSpace" presStyleCnt="0"/>
      <dgm:spPr/>
      <dgm:t>
        <a:bodyPr/>
        <a:lstStyle/>
        <a:p>
          <a:endParaRPr lang="ru-RU"/>
        </a:p>
      </dgm:t>
    </dgm:pt>
    <dgm:pt modelId="{0BB00385-4FB8-46D9-8F33-9832C84E9B22}" type="pres">
      <dgm:prSet presAssocID="{C9443051-A0EA-45AE-B4A9-ECBF8EB5AF2D}" presName="compNode" presStyleCnt="0"/>
      <dgm:spPr/>
      <dgm:t>
        <a:bodyPr/>
        <a:lstStyle/>
        <a:p>
          <a:endParaRPr lang="ru-RU"/>
        </a:p>
      </dgm:t>
    </dgm:pt>
    <dgm:pt modelId="{19870D36-F0AD-4D50-8622-D2495CF547C6}" type="pres">
      <dgm:prSet presAssocID="{C9443051-A0EA-45AE-B4A9-ECBF8EB5AF2D}" presName="aNode" presStyleLbl="bgShp" presStyleIdx="1" presStyleCnt="3"/>
      <dgm:spPr/>
      <dgm:t>
        <a:bodyPr/>
        <a:lstStyle/>
        <a:p>
          <a:endParaRPr lang="ru-RU"/>
        </a:p>
      </dgm:t>
    </dgm:pt>
    <dgm:pt modelId="{EFD7947A-E2AB-4B92-A627-56B2C30CE639}" type="pres">
      <dgm:prSet presAssocID="{C9443051-A0EA-45AE-B4A9-ECBF8EB5AF2D}" presName="textNode" presStyleLbl="bgShp" presStyleIdx="1" presStyleCnt="3"/>
      <dgm:spPr/>
      <dgm:t>
        <a:bodyPr/>
        <a:lstStyle/>
        <a:p>
          <a:endParaRPr lang="ru-RU"/>
        </a:p>
      </dgm:t>
    </dgm:pt>
    <dgm:pt modelId="{A2E3D65F-7234-4985-81D1-8D82345286D6}" type="pres">
      <dgm:prSet presAssocID="{C9443051-A0EA-45AE-B4A9-ECBF8EB5AF2D}" presName="compChildNode" presStyleCnt="0"/>
      <dgm:spPr/>
      <dgm:t>
        <a:bodyPr/>
        <a:lstStyle/>
        <a:p>
          <a:endParaRPr lang="ru-RU"/>
        </a:p>
      </dgm:t>
    </dgm:pt>
    <dgm:pt modelId="{958638C7-47B4-4EE6-BAE3-46A4D58F43E3}" type="pres">
      <dgm:prSet presAssocID="{C9443051-A0EA-45AE-B4A9-ECBF8EB5AF2D}" presName="theInnerList" presStyleCnt="0"/>
      <dgm:spPr/>
      <dgm:t>
        <a:bodyPr/>
        <a:lstStyle/>
        <a:p>
          <a:endParaRPr lang="ru-RU"/>
        </a:p>
      </dgm:t>
    </dgm:pt>
    <dgm:pt modelId="{388D6201-C99A-4CB7-8FC1-72688CF437D2}" type="pres">
      <dgm:prSet presAssocID="{4C701091-B6FA-4B2C-9A2E-D8083BD88884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456F0A-88EC-44EE-854C-117475DBF685}" type="pres">
      <dgm:prSet presAssocID="{4C701091-B6FA-4B2C-9A2E-D8083BD88884}" presName="aSpace2" presStyleCnt="0"/>
      <dgm:spPr/>
      <dgm:t>
        <a:bodyPr/>
        <a:lstStyle/>
        <a:p>
          <a:endParaRPr lang="ru-RU"/>
        </a:p>
      </dgm:t>
    </dgm:pt>
    <dgm:pt modelId="{097DBE2F-EE6B-4701-97A9-78BEA422E33E}" type="pres">
      <dgm:prSet presAssocID="{2E66533E-ACEB-4B4F-81A3-7739816D630A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A913114-7B76-413E-B818-F89457E6906F}" type="pres">
      <dgm:prSet presAssocID="{2E66533E-ACEB-4B4F-81A3-7739816D630A}" presName="aSpace2" presStyleCnt="0"/>
      <dgm:spPr/>
      <dgm:t>
        <a:bodyPr/>
        <a:lstStyle/>
        <a:p>
          <a:endParaRPr lang="ru-RU"/>
        </a:p>
      </dgm:t>
    </dgm:pt>
    <dgm:pt modelId="{DF388C9F-6097-45FD-9958-C8795F7C2A3D}" type="pres">
      <dgm:prSet presAssocID="{42AB4627-3AB2-4A57-99F8-A526541F0D79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27B2114-A55F-4E4B-B71C-B3D79001B38A}" type="pres">
      <dgm:prSet presAssocID="{42AB4627-3AB2-4A57-99F8-A526541F0D79}" presName="aSpace2" presStyleCnt="0"/>
      <dgm:spPr/>
      <dgm:t>
        <a:bodyPr/>
        <a:lstStyle/>
        <a:p>
          <a:endParaRPr lang="ru-RU"/>
        </a:p>
      </dgm:t>
    </dgm:pt>
    <dgm:pt modelId="{ECCBEFFD-EF88-4236-8950-EBF28D42964F}" type="pres">
      <dgm:prSet presAssocID="{A9F4C468-FBE4-4454-A1B9-B586A5495C77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998E9C0-D08E-40B5-8B26-DD9D6CC26F8D}" type="pres">
      <dgm:prSet presAssocID="{A9F4C468-FBE4-4454-A1B9-B586A5495C77}" presName="aSpace2" presStyleCnt="0"/>
      <dgm:spPr/>
    </dgm:pt>
    <dgm:pt modelId="{114FD869-0DDE-4B17-B1D0-F6C53A1129A5}" type="pres">
      <dgm:prSet presAssocID="{D649830A-DDDE-45B1-A3C0-BA0B50BB2312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96B857-12C9-4209-8E0E-885B53C8BFD3}" type="pres">
      <dgm:prSet presAssocID="{C9443051-A0EA-45AE-B4A9-ECBF8EB5AF2D}" presName="aSpace" presStyleCnt="0"/>
      <dgm:spPr/>
      <dgm:t>
        <a:bodyPr/>
        <a:lstStyle/>
        <a:p>
          <a:endParaRPr lang="ru-RU"/>
        </a:p>
      </dgm:t>
    </dgm:pt>
    <dgm:pt modelId="{BD529BF6-1052-4C24-89B0-E88E6D20003D}" type="pres">
      <dgm:prSet presAssocID="{6B230B98-A775-45FE-9B87-F5CC17B610B3}" presName="compNode" presStyleCnt="0"/>
      <dgm:spPr/>
      <dgm:t>
        <a:bodyPr/>
        <a:lstStyle/>
        <a:p>
          <a:endParaRPr lang="ru-RU"/>
        </a:p>
      </dgm:t>
    </dgm:pt>
    <dgm:pt modelId="{AEE70889-710D-41BF-8BA7-08BB4D9511E1}" type="pres">
      <dgm:prSet presAssocID="{6B230B98-A775-45FE-9B87-F5CC17B610B3}" presName="aNode" presStyleLbl="bgShp" presStyleIdx="2" presStyleCnt="3"/>
      <dgm:spPr/>
      <dgm:t>
        <a:bodyPr/>
        <a:lstStyle/>
        <a:p>
          <a:endParaRPr lang="ru-RU"/>
        </a:p>
      </dgm:t>
    </dgm:pt>
    <dgm:pt modelId="{5B5CC89B-73BE-45D1-BF46-99A017C7B026}" type="pres">
      <dgm:prSet presAssocID="{6B230B98-A775-45FE-9B87-F5CC17B610B3}" presName="textNode" presStyleLbl="bgShp" presStyleIdx="2" presStyleCnt="3"/>
      <dgm:spPr/>
      <dgm:t>
        <a:bodyPr/>
        <a:lstStyle/>
        <a:p>
          <a:endParaRPr lang="ru-RU"/>
        </a:p>
      </dgm:t>
    </dgm:pt>
    <dgm:pt modelId="{6F9BD91E-5E1A-44FF-9C5E-20F581262034}" type="pres">
      <dgm:prSet presAssocID="{6B230B98-A775-45FE-9B87-F5CC17B610B3}" presName="compChildNode" presStyleCnt="0"/>
      <dgm:spPr/>
      <dgm:t>
        <a:bodyPr/>
        <a:lstStyle/>
        <a:p>
          <a:endParaRPr lang="ru-RU"/>
        </a:p>
      </dgm:t>
    </dgm:pt>
    <dgm:pt modelId="{98D4EDC0-ED3E-4F89-9C68-30CEF0CBBDE8}" type="pres">
      <dgm:prSet presAssocID="{6B230B98-A775-45FE-9B87-F5CC17B610B3}" presName="theInnerList" presStyleCnt="0"/>
      <dgm:spPr/>
      <dgm:t>
        <a:bodyPr/>
        <a:lstStyle/>
        <a:p>
          <a:endParaRPr lang="ru-RU"/>
        </a:p>
      </dgm:t>
    </dgm:pt>
    <dgm:pt modelId="{9FBA37E6-7720-4D32-8D53-222D2E5E0E72}" type="pres">
      <dgm:prSet presAssocID="{BC786F58-DCB0-490D-A41A-4B538E06126A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5E5DE2-FE9B-485A-BA33-726AFAA47DB2}" type="pres">
      <dgm:prSet presAssocID="{BC786F58-DCB0-490D-A41A-4B538E06126A}" presName="aSpace2" presStyleCnt="0"/>
      <dgm:spPr/>
      <dgm:t>
        <a:bodyPr/>
        <a:lstStyle/>
        <a:p>
          <a:endParaRPr lang="ru-RU"/>
        </a:p>
      </dgm:t>
    </dgm:pt>
    <dgm:pt modelId="{55A21DB1-5805-4C89-A7A6-C10EC67BB0B3}" type="pres">
      <dgm:prSet presAssocID="{0FD377B9-0E8A-45C0-BFE1-39F9AEFF3ADC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DEB7EC-EF31-4F63-9308-2D31CB95E5C7}" type="pres">
      <dgm:prSet presAssocID="{0FD377B9-0E8A-45C0-BFE1-39F9AEFF3ADC}" presName="aSpace2" presStyleCnt="0"/>
      <dgm:spPr/>
      <dgm:t>
        <a:bodyPr/>
        <a:lstStyle/>
        <a:p>
          <a:endParaRPr lang="ru-RU"/>
        </a:p>
      </dgm:t>
    </dgm:pt>
    <dgm:pt modelId="{3A0BC0D7-A633-4929-8A71-09AD4C6F0BC0}" type="pres">
      <dgm:prSet presAssocID="{A30F4F59-8C3C-4A27-9B79-8E9B951604A5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16CA1F3-133B-47B8-B8B7-D30ADF09AA08}" type="pres">
      <dgm:prSet presAssocID="{A30F4F59-8C3C-4A27-9B79-8E9B951604A5}" presName="aSpace2" presStyleCnt="0"/>
      <dgm:spPr/>
      <dgm:t>
        <a:bodyPr/>
        <a:lstStyle/>
        <a:p>
          <a:endParaRPr lang="ru-RU"/>
        </a:p>
      </dgm:t>
    </dgm:pt>
    <dgm:pt modelId="{F7AFC986-8C6B-4389-88FC-C5AF41867096}" type="pres">
      <dgm:prSet presAssocID="{2ACCE0D3-7D2E-47F1-8E14-261801B5A28A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270BF1-EF4C-4D1A-A7FD-89882259C27E}" type="pres">
      <dgm:prSet presAssocID="{2ACCE0D3-7D2E-47F1-8E14-261801B5A28A}" presName="aSpace2" presStyleCnt="0"/>
      <dgm:spPr/>
      <dgm:t>
        <a:bodyPr/>
        <a:lstStyle/>
        <a:p>
          <a:endParaRPr lang="ru-RU"/>
        </a:p>
      </dgm:t>
    </dgm:pt>
    <dgm:pt modelId="{8D23F893-873A-4AD8-AF22-E0C8E6C872CB}" type="pres">
      <dgm:prSet presAssocID="{A3CB4E62-B960-47E0-863F-AA7E1263BC1C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0CD181-EFED-47B0-BB26-A95381C5D935}" type="pres">
      <dgm:prSet presAssocID="{A3CB4E62-B960-47E0-863F-AA7E1263BC1C}" presName="aSpace2" presStyleCnt="0"/>
      <dgm:spPr/>
      <dgm:t>
        <a:bodyPr/>
        <a:lstStyle/>
        <a:p>
          <a:endParaRPr lang="ru-RU"/>
        </a:p>
      </dgm:t>
    </dgm:pt>
    <dgm:pt modelId="{98565219-EFB0-48E7-94BA-04C49983BC8A}" type="pres">
      <dgm:prSet presAssocID="{8726D51D-74DC-4489-A286-DF79E6DB890D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F4384D5-10EA-4DB8-A20D-F9D47132C2EA}" type="pres">
      <dgm:prSet presAssocID="{8726D51D-74DC-4489-A286-DF79E6DB890D}" presName="aSpace2" presStyleCnt="0"/>
      <dgm:spPr/>
      <dgm:t>
        <a:bodyPr/>
        <a:lstStyle/>
        <a:p>
          <a:endParaRPr lang="ru-RU"/>
        </a:p>
      </dgm:t>
    </dgm:pt>
    <dgm:pt modelId="{AA727DD2-C572-4A33-85BB-AF65C1733934}" type="pres">
      <dgm:prSet presAssocID="{1838D8A6-2FA0-436A-BE0F-48C91580E6E8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E7BC209-B5C3-0D4B-886F-FBBA83B10458}" type="presOf" srcId="{6F24D007-42FA-41FB-93D4-D41C6FDC03B0}" destId="{FDC6078C-0DC4-4E96-B949-F34F3551FBA8}" srcOrd="0" destOrd="0" presId="urn:microsoft.com/office/officeart/2005/8/layout/lProcess2"/>
    <dgm:cxn modelId="{D8260A61-0F79-5343-92C0-93E43CD2B73E}" type="presOf" srcId="{C9443051-A0EA-45AE-B4A9-ECBF8EB5AF2D}" destId="{EFD7947A-E2AB-4B92-A627-56B2C30CE639}" srcOrd="1" destOrd="0" presId="urn:microsoft.com/office/officeart/2005/8/layout/lProcess2"/>
    <dgm:cxn modelId="{0AF6CDBA-AA30-4D70-8293-BFB11D49295F}" srcId="{6B230B98-A775-45FE-9B87-F5CC17B610B3}" destId="{BC786F58-DCB0-490D-A41A-4B538E06126A}" srcOrd="0" destOrd="0" parTransId="{3C601C32-D746-430B-889F-619B467724AB}" sibTransId="{CBF859CA-7CBF-48CC-8DBE-1F4C462BA17E}"/>
    <dgm:cxn modelId="{428080F6-6592-8F4B-90E6-E2E34F207889}" type="presOf" srcId="{A3CB4E62-B960-47E0-863F-AA7E1263BC1C}" destId="{8D23F893-873A-4AD8-AF22-E0C8E6C872CB}" srcOrd="0" destOrd="0" presId="urn:microsoft.com/office/officeart/2005/8/layout/lProcess2"/>
    <dgm:cxn modelId="{0E5FAF24-0E30-43A0-A847-9D6B0608AB09}" srcId="{C9443051-A0EA-45AE-B4A9-ECBF8EB5AF2D}" destId="{D649830A-DDDE-45B1-A3C0-BA0B50BB2312}" srcOrd="4" destOrd="0" parTransId="{F683DD00-9301-4CF7-9BBF-DE2F31AA7A68}" sibTransId="{C10FFF87-C995-4B81-9883-B2CBABF5FAB7}"/>
    <dgm:cxn modelId="{9B05D440-4245-4FE2-985A-E511AD83CB4B}" srcId="{6B230B98-A775-45FE-9B87-F5CC17B610B3}" destId="{A3CB4E62-B960-47E0-863F-AA7E1263BC1C}" srcOrd="4" destOrd="0" parTransId="{8330F4B1-D6CD-4A1E-8598-6A9269DCD625}" sibTransId="{C7E4AAED-448C-43A6-8E79-27EE00A3C136}"/>
    <dgm:cxn modelId="{F30BCC49-2F06-634B-9B57-C55CE5D72BF5}" type="presOf" srcId="{D649830A-DDDE-45B1-A3C0-BA0B50BB2312}" destId="{114FD869-0DDE-4B17-B1D0-F6C53A1129A5}" srcOrd="0" destOrd="0" presId="urn:microsoft.com/office/officeart/2005/8/layout/lProcess2"/>
    <dgm:cxn modelId="{3C49D642-F42E-4414-974C-3259D1344EC9}" srcId="{6B230B98-A775-45FE-9B87-F5CC17B610B3}" destId="{1838D8A6-2FA0-436A-BE0F-48C91580E6E8}" srcOrd="6" destOrd="0" parTransId="{8A83400F-F477-430C-940E-791553F42399}" sibTransId="{A371E80C-CFAC-45D0-98DE-9B33764E76A1}"/>
    <dgm:cxn modelId="{0AA53027-D887-8544-A40B-9A3BE99F42C1}" type="presOf" srcId="{2ACCE0D3-7D2E-47F1-8E14-261801B5A28A}" destId="{F7AFC986-8C6B-4389-88FC-C5AF41867096}" srcOrd="0" destOrd="0" presId="urn:microsoft.com/office/officeart/2005/8/layout/lProcess2"/>
    <dgm:cxn modelId="{EA72F008-8BB6-4385-A4AF-1CA463E268C1}" srcId="{87809181-08BA-43BB-91C0-3A94675B7EC4}" destId="{C9443051-A0EA-45AE-B4A9-ECBF8EB5AF2D}" srcOrd="1" destOrd="0" parTransId="{7892C3DE-6607-4D4A-A828-693905268C06}" sibTransId="{A3B3F427-C0D1-4090-BD0B-D821D91A60E9}"/>
    <dgm:cxn modelId="{FA515E92-281A-D34F-9367-DDA37FB70981}" type="presOf" srcId="{8726D51D-74DC-4489-A286-DF79E6DB890D}" destId="{98565219-EFB0-48E7-94BA-04C49983BC8A}" srcOrd="0" destOrd="0" presId="urn:microsoft.com/office/officeart/2005/8/layout/lProcess2"/>
    <dgm:cxn modelId="{227CC51A-B005-4969-B19D-99E1CE02396A}" srcId="{C9443051-A0EA-45AE-B4A9-ECBF8EB5AF2D}" destId="{A9F4C468-FBE4-4454-A1B9-B586A5495C77}" srcOrd="3" destOrd="0" parTransId="{3C3BDCD5-3A06-4D8B-8ACB-8B24FB24A7C7}" sibTransId="{8FDF9447-C6F0-4B4B-8E7A-61C605E78BB3}"/>
    <dgm:cxn modelId="{7BBD14D2-0FB9-4D0A-AACD-82139329768F}" srcId="{C9443051-A0EA-45AE-B4A9-ECBF8EB5AF2D}" destId="{42AB4627-3AB2-4A57-99F8-A526541F0D79}" srcOrd="2" destOrd="0" parTransId="{F759C178-7A03-430C-A511-5192B8266AFC}" sibTransId="{2B5618C5-934D-49B1-AB6C-1E1C0877EBB0}"/>
    <dgm:cxn modelId="{1122465A-729D-FB4D-B132-9044FCC65E41}" type="presOf" srcId="{1838D8A6-2FA0-436A-BE0F-48C91580E6E8}" destId="{AA727DD2-C572-4A33-85BB-AF65C1733934}" srcOrd="0" destOrd="0" presId="urn:microsoft.com/office/officeart/2005/8/layout/lProcess2"/>
    <dgm:cxn modelId="{4C9D151B-83A3-4724-A8B4-7950156420C1}" srcId="{6B230B98-A775-45FE-9B87-F5CC17B610B3}" destId="{A30F4F59-8C3C-4A27-9B79-8E9B951604A5}" srcOrd="2" destOrd="0" parTransId="{F280FFAB-2222-462F-BFA7-6400CCF2F615}" sibTransId="{1670B1AE-02E7-441D-9870-A31633DF7867}"/>
    <dgm:cxn modelId="{D6E63490-9A5F-436D-8CF7-23EFE9EAC58B}" srcId="{6B230B98-A775-45FE-9B87-F5CC17B610B3}" destId="{2ACCE0D3-7D2E-47F1-8E14-261801B5A28A}" srcOrd="3" destOrd="0" parTransId="{16CE4267-63D1-4D43-AF5B-96DB4D2888B4}" sibTransId="{0F6E8F5B-C8B6-4A38-8C7B-A090FBD3D713}"/>
    <dgm:cxn modelId="{3F4ED7C4-6DDD-A640-94EE-7B9AC5EBCDB0}" type="presOf" srcId="{42AB4627-3AB2-4A57-99F8-A526541F0D79}" destId="{DF388C9F-6097-45FD-9958-C8795F7C2A3D}" srcOrd="0" destOrd="0" presId="urn:microsoft.com/office/officeart/2005/8/layout/lProcess2"/>
    <dgm:cxn modelId="{920CE619-0BE5-6D48-874B-3BFA8A4A9DA3}" type="presOf" srcId="{A30F4F59-8C3C-4A27-9B79-8E9B951604A5}" destId="{3A0BC0D7-A633-4929-8A71-09AD4C6F0BC0}" srcOrd="0" destOrd="0" presId="urn:microsoft.com/office/officeart/2005/8/layout/lProcess2"/>
    <dgm:cxn modelId="{E17CFE8D-74A5-DD49-A486-C3873ADB9B73}" type="presOf" srcId="{A9F4C468-FBE4-4454-A1B9-B586A5495C77}" destId="{ECCBEFFD-EF88-4236-8950-EBF28D42964F}" srcOrd="0" destOrd="0" presId="urn:microsoft.com/office/officeart/2005/8/layout/lProcess2"/>
    <dgm:cxn modelId="{28CABE4C-AF55-4AF4-800E-8532CF12648E}" srcId="{6B230B98-A775-45FE-9B87-F5CC17B610B3}" destId="{8726D51D-74DC-4489-A286-DF79E6DB890D}" srcOrd="5" destOrd="0" parTransId="{91028A9D-8D53-4943-931A-05D78E372960}" sibTransId="{0B7AFE03-686F-4D6D-90A6-DE49A8A3552D}"/>
    <dgm:cxn modelId="{4D52C788-4EA6-4540-BFE2-D0664D0EB7D0}" type="presOf" srcId="{87809181-08BA-43BB-91C0-3A94675B7EC4}" destId="{6E701F45-A903-4A41-9412-604F02E3DBD4}" srcOrd="0" destOrd="0" presId="urn:microsoft.com/office/officeart/2005/8/layout/lProcess2"/>
    <dgm:cxn modelId="{A8639248-D2EC-CE4B-ADF6-BEB958A71E6F}" type="presOf" srcId="{6F24D007-42FA-41FB-93D4-D41C6FDC03B0}" destId="{29E0F12E-5AE2-4D42-BB50-AC6C16BA81B9}" srcOrd="1" destOrd="0" presId="urn:microsoft.com/office/officeart/2005/8/layout/lProcess2"/>
    <dgm:cxn modelId="{F01491E8-34A7-417A-B9D9-B5538985A5F0}" srcId="{6B230B98-A775-45FE-9B87-F5CC17B610B3}" destId="{0FD377B9-0E8A-45C0-BFE1-39F9AEFF3ADC}" srcOrd="1" destOrd="0" parTransId="{8DC89059-73DA-4F0A-9B7A-7B56E1B731D4}" sibTransId="{B152E499-6B48-4155-B5CA-D7D358E24528}"/>
    <dgm:cxn modelId="{D46A7768-4E1F-4F31-86FF-0D381C1292EA}" srcId="{87809181-08BA-43BB-91C0-3A94675B7EC4}" destId="{6B230B98-A775-45FE-9B87-F5CC17B610B3}" srcOrd="2" destOrd="0" parTransId="{450CE377-01DA-4B48-A119-05D9C29AEAC4}" sibTransId="{A3454A1A-BC0B-4775-8422-7920F979D650}"/>
    <dgm:cxn modelId="{A6DE0753-9A7C-B748-9999-384C45DB6768}" type="presOf" srcId="{BC786F58-DCB0-490D-A41A-4B538E06126A}" destId="{9FBA37E6-7720-4D32-8D53-222D2E5E0E72}" srcOrd="0" destOrd="0" presId="urn:microsoft.com/office/officeart/2005/8/layout/lProcess2"/>
    <dgm:cxn modelId="{0E07DFD1-9381-CB40-871A-8F204CAC416D}" type="presOf" srcId="{6B230B98-A775-45FE-9B87-F5CC17B610B3}" destId="{AEE70889-710D-41BF-8BA7-08BB4D9511E1}" srcOrd="0" destOrd="0" presId="urn:microsoft.com/office/officeart/2005/8/layout/lProcess2"/>
    <dgm:cxn modelId="{D001CE2B-ACC4-774F-85A5-546F1BDC844E}" type="presOf" srcId="{C9443051-A0EA-45AE-B4A9-ECBF8EB5AF2D}" destId="{19870D36-F0AD-4D50-8622-D2495CF547C6}" srcOrd="0" destOrd="0" presId="urn:microsoft.com/office/officeart/2005/8/layout/lProcess2"/>
    <dgm:cxn modelId="{CD451991-D4F1-414D-B64E-AF0C87F76F45}" srcId="{C9443051-A0EA-45AE-B4A9-ECBF8EB5AF2D}" destId="{2E66533E-ACEB-4B4F-81A3-7739816D630A}" srcOrd="1" destOrd="0" parTransId="{1122E367-DA16-4D02-9DAC-42B23C191ED7}" sibTransId="{BABC7274-3BBA-4596-9D10-62BB07D165ED}"/>
    <dgm:cxn modelId="{7EF7476E-CF80-AA40-8497-6810C573911B}" type="presOf" srcId="{0FD377B9-0E8A-45C0-BFE1-39F9AEFF3ADC}" destId="{55A21DB1-5805-4C89-A7A6-C10EC67BB0B3}" srcOrd="0" destOrd="0" presId="urn:microsoft.com/office/officeart/2005/8/layout/lProcess2"/>
    <dgm:cxn modelId="{E8D13333-D130-3547-A085-DF3103589D6A}" type="presOf" srcId="{6B230B98-A775-45FE-9B87-F5CC17B610B3}" destId="{5B5CC89B-73BE-45D1-BF46-99A017C7B026}" srcOrd="1" destOrd="0" presId="urn:microsoft.com/office/officeart/2005/8/layout/lProcess2"/>
    <dgm:cxn modelId="{F83F21A1-7188-4757-B7C6-6A5FFD5F24AA}" srcId="{87809181-08BA-43BB-91C0-3A94675B7EC4}" destId="{6F24D007-42FA-41FB-93D4-D41C6FDC03B0}" srcOrd="0" destOrd="0" parTransId="{1CE2A1E5-B7D7-4D73-8444-EDABCF124463}" sibTransId="{7778065E-9775-427E-955B-F76C8C46786C}"/>
    <dgm:cxn modelId="{116F980C-EF2B-CF41-AD7D-0877EF2EBF0C}" type="presOf" srcId="{2E66533E-ACEB-4B4F-81A3-7739816D630A}" destId="{097DBE2F-EE6B-4701-97A9-78BEA422E33E}" srcOrd="0" destOrd="0" presId="urn:microsoft.com/office/officeart/2005/8/layout/lProcess2"/>
    <dgm:cxn modelId="{3EF5ACEF-AA0B-488C-A88A-97FECC224A52}" srcId="{C9443051-A0EA-45AE-B4A9-ECBF8EB5AF2D}" destId="{4C701091-B6FA-4B2C-9A2E-D8083BD88884}" srcOrd="0" destOrd="0" parTransId="{D5DDBB8F-0EF6-4F6D-8610-DF669666DFBA}" sibTransId="{685B1D21-A464-4116-97CC-1C1B633986B6}"/>
    <dgm:cxn modelId="{4686F9FA-1924-D94A-9823-24865237DC88}" type="presOf" srcId="{4C701091-B6FA-4B2C-9A2E-D8083BD88884}" destId="{388D6201-C99A-4CB7-8FC1-72688CF437D2}" srcOrd="0" destOrd="0" presId="urn:microsoft.com/office/officeart/2005/8/layout/lProcess2"/>
    <dgm:cxn modelId="{0B6A4B09-E50E-4042-9C23-FC922CDFB7DE}" type="presParOf" srcId="{6E701F45-A903-4A41-9412-604F02E3DBD4}" destId="{A5B5F5A1-23DF-463D-9E1A-565C99F43ADB}" srcOrd="0" destOrd="0" presId="urn:microsoft.com/office/officeart/2005/8/layout/lProcess2"/>
    <dgm:cxn modelId="{7D29F182-28F0-6B4D-BA05-0D96FD4B8113}" type="presParOf" srcId="{A5B5F5A1-23DF-463D-9E1A-565C99F43ADB}" destId="{FDC6078C-0DC4-4E96-B949-F34F3551FBA8}" srcOrd="0" destOrd="0" presId="urn:microsoft.com/office/officeart/2005/8/layout/lProcess2"/>
    <dgm:cxn modelId="{8E969CBA-21BE-DA46-8A8F-E80DB4B5806B}" type="presParOf" srcId="{A5B5F5A1-23DF-463D-9E1A-565C99F43ADB}" destId="{29E0F12E-5AE2-4D42-BB50-AC6C16BA81B9}" srcOrd="1" destOrd="0" presId="urn:microsoft.com/office/officeart/2005/8/layout/lProcess2"/>
    <dgm:cxn modelId="{A2442DB6-4E02-854C-BE69-DF401CF89756}" type="presParOf" srcId="{A5B5F5A1-23DF-463D-9E1A-565C99F43ADB}" destId="{7D74889A-52C7-4C6C-9782-E7B5CDBE694E}" srcOrd="2" destOrd="0" presId="urn:microsoft.com/office/officeart/2005/8/layout/lProcess2"/>
    <dgm:cxn modelId="{B4564F03-2ED5-D046-B216-E280270BB31D}" type="presParOf" srcId="{7D74889A-52C7-4C6C-9782-E7B5CDBE694E}" destId="{DA5F824C-3571-4867-A11C-CFE2F955A9DC}" srcOrd="0" destOrd="0" presId="urn:microsoft.com/office/officeart/2005/8/layout/lProcess2"/>
    <dgm:cxn modelId="{96754A76-DDB6-4C45-9BF1-41071B0C43E8}" type="presParOf" srcId="{6E701F45-A903-4A41-9412-604F02E3DBD4}" destId="{774F7D0F-CE1C-4EEB-8B89-6325B38E24D3}" srcOrd="1" destOrd="0" presId="urn:microsoft.com/office/officeart/2005/8/layout/lProcess2"/>
    <dgm:cxn modelId="{2E94C565-38C6-7B40-B12C-CCC46E20AA0E}" type="presParOf" srcId="{6E701F45-A903-4A41-9412-604F02E3DBD4}" destId="{0BB00385-4FB8-46D9-8F33-9832C84E9B22}" srcOrd="2" destOrd="0" presId="urn:microsoft.com/office/officeart/2005/8/layout/lProcess2"/>
    <dgm:cxn modelId="{BEE12B5F-54E7-A94A-81EA-EE55AE340C5C}" type="presParOf" srcId="{0BB00385-4FB8-46D9-8F33-9832C84E9B22}" destId="{19870D36-F0AD-4D50-8622-D2495CF547C6}" srcOrd="0" destOrd="0" presId="urn:microsoft.com/office/officeart/2005/8/layout/lProcess2"/>
    <dgm:cxn modelId="{4C99C89D-684B-BE46-B38C-CB5BDC02EA1D}" type="presParOf" srcId="{0BB00385-4FB8-46D9-8F33-9832C84E9B22}" destId="{EFD7947A-E2AB-4B92-A627-56B2C30CE639}" srcOrd="1" destOrd="0" presId="urn:microsoft.com/office/officeart/2005/8/layout/lProcess2"/>
    <dgm:cxn modelId="{37A872BB-70A8-9543-96FF-D573579AA16E}" type="presParOf" srcId="{0BB00385-4FB8-46D9-8F33-9832C84E9B22}" destId="{A2E3D65F-7234-4985-81D1-8D82345286D6}" srcOrd="2" destOrd="0" presId="urn:microsoft.com/office/officeart/2005/8/layout/lProcess2"/>
    <dgm:cxn modelId="{391D4DA9-60C6-C64E-A8BD-BD4EC5E044CA}" type="presParOf" srcId="{A2E3D65F-7234-4985-81D1-8D82345286D6}" destId="{958638C7-47B4-4EE6-BAE3-46A4D58F43E3}" srcOrd="0" destOrd="0" presId="urn:microsoft.com/office/officeart/2005/8/layout/lProcess2"/>
    <dgm:cxn modelId="{E3CD8B7B-924F-494A-AD58-89FEC5EB3924}" type="presParOf" srcId="{958638C7-47B4-4EE6-BAE3-46A4D58F43E3}" destId="{388D6201-C99A-4CB7-8FC1-72688CF437D2}" srcOrd="0" destOrd="0" presId="urn:microsoft.com/office/officeart/2005/8/layout/lProcess2"/>
    <dgm:cxn modelId="{4A4B4A09-3A00-F147-BA2E-18C2BBEAADC1}" type="presParOf" srcId="{958638C7-47B4-4EE6-BAE3-46A4D58F43E3}" destId="{11456F0A-88EC-44EE-854C-117475DBF685}" srcOrd="1" destOrd="0" presId="urn:microsoft.com/office/officeart/2005/8/layout/lProcess2"/>
    <dgm:cxn modelId="{829B4ED4-E905-4E4D-92D7-571E2921500D}" type="presParOf" srcId="{958638C7-47B4-4EE6-BAE3-46A4D58F43E3}" destId="{097DBE2F-EE6B-4701-97A9-78BEA422E33E}" srcOrd="2" destOrd="0" presId="urn:microsoft.com/office/officeart/2005/8/layout/lProcess2"/>
    <dgm:cxn modelId="{19E5AAC9-63C7-1543-B6FD-D386E1E5321A}" type="presParOf" srcId="{958638C7-47B4-4EE6-BAE3-46A4D58F43E3}" destId="{DA913114-7B76-413E-B818-F89457E6906F}" srcOrd="3" destOrd="0" presId="urn:microsoft.com/office/officeart/2005/8/layout/lProcess2"/>
    <dgm:cxn modelId="{2DC36CFC-F40E-1944-9856-1CE989CD1E71}" type="presParOf" srcId="{958638C7-47B4-4EE6-BAE3-46A4D58F43E3}" destId="{DF388C9F-6097-45FD-9958-C8795F7C2A3D}" srcOrd="4" destOrd="0" presId="urn:microsoft.com/office/officeart/2005/8/layout/lProcess2"/>
    <dgm:cxn modelId="{F9EF0D66-02A0-2745-A107-E658A4421AD0}" type="presParOf" srcId="{958638C7-47B4-4EE6-BAE3-46A4D58F43E3}" destId="{F27B2114-A55F-4E4B-B71C-B3D79001B38A}" srcOrd="5" destOrd="0" presId="urn:microsoft.com/office/officeart/2005/8/layout/lProcess2"/>
    <dgm:cxn modelId="{BDEDF095-B6F5-C140-8157-69C161D15BC5}" type="presParOf" srcId="{958638C7-47B4-4EE6-BAE3-46A4D58F43E3}" destId="{ECCBEFFD-EF88-4236-8950-EBF28D42964F}" srcOrd="6" destOrd="0" presId="urn:microsoft.com/office/officeart/2005/8/layout/lProcess2"/>
    <dgm:cxn modelId="{C800BDE1-916D-704D-AA82-A784D7F3395A}" type="presParOf" srcId="{958638C7-47B4-4EE6-BAE3-46A4D58F43E3}" destId="{1998E9C0-D08E-40B5-8B26-DD9D6CC26F8D}" srcOrd="7" destOrd="0" presId="urn:microsoft.com/office/officeart/2005/8/layout/lProcess2"/>
    <dgm:cxn modelId="{D2F8DADD-DAA1-8644-8CDE-EEE80E608E9D}" type="presParOf" srcId="{958638C7-47B4-4EE6-BAE3-46A4D58F43E3}" destId="{114FD869-0DDE-4B17-B1D0-F6C53A1129A5}" srcOrd="8" destOrd="0" presId="urn:microsoft.com/office/officeart/2005/8/layout/lProcess2"/>
    <dgm:cxn modelId="{1BA5E1A1-AEFA-5945-BFEF-EB3CF414D509}" type="presParOf" srcId="{6E701F45-A903-4A41-9412-604F02E3DBD4}" destId="{F796B857-12C9-4209-8E0E-885B53C8BFD3}" srcOrd="3" destOrd="0" presId="urn:microsoft.com/office/officeart/2005/8/layout/lProcess2"/>
    <dgm:cxn modelId="{8C8DF075-A7D3-AA49-9727-409C1F074C4C}" type="presParOf" srcId="{6E701F45-A903-4A41-9412-604F02E3DBD4}" destId="{BD529BF6-1052-4C24-89B0-E88E6D20003D}" srcOrd="4" destOrd="0" presId="urn:microsoft.com/office/officeart/2005/8/layout/lProcess2"/>
    <dgm:cxn modelId="{7402F190-DBA2-5444-B5F4-68A69266C2A4}" type="presParOf" srcId="{BD529BF6-1052-4C24-89B0-E88E6D20003D}" destId="{AEE70889-710D-41BF-8BA7-08BB4D9511E1}" srcOrd="0" destOrd="0" presId="urn:microsoft.com/office/officeart/2005/8/layout/lProcess2"/>
    <dgm:cxn modelId="{01F95BEF-8545-9249-8B3A-571DBD29264A}" type="presParOf" srcId="{BD529BF6-1052-4C24-89B0-E88E6D20003D}" destId="{5B5CC89B-73BE-45D1-BF46-99A017C7B026}" srcOrd="1" destOrd="0" presId="urn:microsoft.com/office/officeart/2005/8/layout/lProcess2"/>
    <dgm:cxn modelId="{7475DC97-F2D8-F84F-B87D-11C6B2AB0A8A}" type="presParOf" srcId="{BD529BF6-1052-4C24-89B0-E88E6D20003D}" destId="{6F9BD91E-5E1A-44FF-9C5E-20F581262034}" srcOrd="2" destOrd="0" presId="urn:microsoft.com/office/officeart/2005/8/layout/lProcess2"/>
    <dgm:cxn modelId="{82395F0D-8F8E-5E4F-8442-237F340EDD26}" type="presParOf" srcId="{6F9BD91E-5E1A-44FF-9C5E-20F581262034}" destId="{98D4EDC0-ED3E-4F89-9C68-30CEF0CBBDE8}" srcOrd="0" destOrd="0" presId="urn:microsoft.com/office/officeart/2005/8/layout/lProcess2"/>
    <dgm:cxn modelId="{395715D1-E3B7-2D47-874E-4D82F7A363B8}" type="presParOf" srcId="{98D4EDC0-ED3E-4F89-9C68-30CEF0CBBDE8}" destId="{9FBA37E6-7720-4D32-8D53-222D2E5E0E72}" srcOrd="0" destOrd="0" presId="urn:microsoft.com/office/officeart/2005/8/layout/lProcess2"/>
    <dgm:cxn modelId="{1A0936CD-79EB-DE49-BA75-79CE61D6BA69}" type="presParOf" srcId="{98D4EDC0-ED3E-4F89-9C68-30CEF0CBBDE8}" destId="{1E5E5DE2-FE9B-485A-BA33-726AFAA47DB2}" srcOrd="1" destOrd="0" presId="urn:microsoft.com/office/officeart/2005/8/layout/lProcess2"/>
    <dgm:cxn modelId="{CBF6C7F9-747D-7E43-8612-4038C8B3051B}" type="presParOf" srcId="{98D4EDC0-ED3E-4F89-9C68-30CEF0CBBDE8}" destId="{55A21DB1-5805-4C89-A7A6-C10EC67BB0B3}" srcOrd="2" destOrd="0" presId="urn:microsoft.com/office/officeart/2005/8/layout/lProcess2"/>
    <dgm:cxn modelId="{FFB34809-C4C8-D34F-B1B0-21CF9576D5F8}" type="presParOf" srcId="{98D4EDC0-ED3E-4F89-9C68-30CEF0CBBDE8}" destId="{A8DEB7EC-EF31-4F63-9308-2D31CB95E5C7}" srcOrd="3" destOrd="0" presId="urn:microsoft.com/office/officeart/2005/8/layout/lProcess2"/>
    <dgm:cxn modelId="{CCCCB5D4-0939-8549-88E0-AC9017C7A0AC}" type="presParOf" srcId="{98D4EDC0-ED3E-4F89-9C68-30CEF0CBBDE8}" destId="{3A0BC0D7-A633-4929-8A71-09AD4C6F0BC0}" srcOrd="4" destOrd="0" presId="urn:microsoft.com/office/officeart/2005/8/layout/lProcess2"/>
    <dgm:cxn modelId="{3537AD38-F864-8245-A12F-BE8DE6A50912}" type="presParOf" srcId="{98D4EDC0-ED3E-4F89-9C68-30CEF0CBBDE8}" destId="{816CA1F3-133B-47B8-B8B7-D30ADF09AA08}" srcOrd="5" destOrd="0" presId="urn:microsoft.com/office/officeart/2005/8/layout/lProcess2"/>
    <dgm:cxn modelId="{82E36EB3-F372-9642-8356-3FD32DFFC95E}" type="presParOf" srcId="{98D4EDC0-ED3E-4F89-9C68-30CEF0CBBDE8}" destId="{F7AFC986-8C6B-4389-88FC-C5AF41867096}" srcOrd="6" destOrd="0" presId="urn:microsoft.com/office/officeart/2005/8/layout/lProcess2"/>
    <dgm:cxn modelId="{79264AFA-D131-3549-B92B-166A734BC733}" type="presParOf" srcId="{98D4EDC0-ED3E-4F89-9C68-30CEF0CBBDE8}" destId="{2A270BF1-EF4C-4D1A-A7FD-89882259C27E}" srcOrd="7" destOrd="0" presId="urn:microsoft.com/office/officeart/2005/8/layout/lProcess2"/>
    <dgm:cxn modelId="{6098A02E-EE33-7A43-9F18-3442C18F1ECA}" type="presParOf" srcId="{98D4EDC0-ED3E-4F89-9C68-30CEF0CBBDE8}" destId="{8D23F893-873A-4AD8-AF22-E0C8E6C872CB}" srcOrd="8" destOrd="0" presId="urn:microsoft.com/office/officeart/2005/8/layout/lProcess2"/>
    <dgm:cxn modelId="{F2F8DEF5-85A3-C94C-8A38-3FA3E72B283A}" type="presParOf" srcId="{98D4EDC0-ED3E-4F89-9C68-30CEF0CBBDE8}" destId="{6C0CD181-EFED-47B0-BB26-A95381C5D935}" srcOrd="9" destOrd="0" presId="urn:microsoft.com/office/officeart/2005/8/layout/lProcess2"/>
    <dgm:cxn modelId="{7E97F9BE-B890-8043-A636-8FAEC7E436C3}" type="presParOf" srcId="{98D4EDC0-ED3E-4F89-9C68-30CEF0CBBDE8}" destId="{98565219-EFB0-48E7-94BA-04C49983BC8A}" srcOrd="10" destOrd="0" presId="urn:microsoft.com/office/officeart/2005/8/layout/lProcess2"/>
    <dgm:cxn modelId="{B19D4CC8-2716-CA4A-9C58-1B241B015ACF}" type="presParOf" srcId="{98D4EDC0-ED3E-4F89-9C68-30CEF0CBBDE8}" destId="{8F4384D5-10EA-4DB8-A20D-F9D47132C2EA}" srcOrd="11" destOrd="0" presId="urn:microsoft.com/office/officeart/2005/8/layout/lProcess2"/>
    <dgm:cxn modelId="{F2DAE394-C14A-9049-8417-F1B65CD7243B}" type="presParOf" srcId="{98D4EDC0-ED3E-4F89-9C68-30CEF0CBBDE8}" destId="{AA727DD2-C572-4A33-85BB-AF65C1733934}" srcOrd="1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6078C-0DC4-4E96-B949-F34F3551FBA8}">
      <dsp:nvSpPr>
        <dsp:cNvPr id="0" name=""/>
        <dsp:cNvSpPr/>
      </dsp:nvSpPr>
      <dsp:spPr>
        <a:xfrm>
          <a:off x="1004" y="0"/>
          <a:ext cx="2611933" cy="4525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Постановка задачи («Техническое задание»)</a:t>
          </a:r>
          <a:endParaRPr lang="ru-RU" sz="2100" kern="1200" dirty="0"/>
        </a:p>
      </dsp:txBody>
      <dsp:txXfrm>
        <a:off x="1004" y="0"/>
        <a:ext cx="2611933" cy="1357788"/>
      </dsp:txXfrm>
    </dsp:sp>
    <dsp:sp modelId="{19870D36-F0AD-4D50-8622-D2495CF547C6}">
      <dsp:nvSpPr>
        <dsp:cNvPr id="0" name=""/>
        <dsp:cNvSpPr/>
      </dsp:nvSpPr>
      <dsp:spPr>
        <a:xfrm>
          <a:off x="2808833" y="0"/>
          <a:ext cx="2611933" cy="4525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Анализ требований и разработка спецификаций («Эскизный проект»)</a:t>
          </a:r>
          <a:endParaRPr lang="ru-RU" sz="2100" kern="1200" dirty="0"/>
        </a:p>
      </dsp:txBody>
      <dsp:txXfrm>
        <a:off x="2808833" y="0"/>
        <a:ext cx="2611933" cy="1357788"/>
      </dsp:txXfrm>
    </dsp:sp>
    <dsp:sp modelId="{388D6201-C99A-4CB7-8FC1-72688CF437D2}">
      <dsp:nvSpPr>
        <dsp:cNvPr id="0" name=""/>
        <dsp:cNvSpPr/>
      </dsp:nvSpPr>
      <dsp:spPr>
        <a:xfrm>
          <a:off x="3070026" y="1358645"/>
          <a:ext cx="2089546" cy="5235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Analysis Model</a:t>
          </a:r>
          <a:endParaRPr lang="ru-RU" sz="1800" kern="1200" dirty="0"/>
        </a:p>
      </dsp:txBody>
      <dsp:txXfrm>
        <a:off x="3085361" y="1373980"/>
        <a:ext cx="2058876" cy="492920"/>
      </dsp:txXfrm>
    </dsp:sp>
    <dsp:sp modelId="{097DBE2F-EE6B-4701-97A9-78BEA422E33E}">
      <dsp:nvSpPr>
        <dsp:cNvPr id="0" name=""/>
        <dsp:cNvSpPr/>
      </dsp:nvSpPr>
      <dsp:spPr>
        <a:xfrm>
          <a:off x="3070026" y="1962788"/>
          <a:ext cx="2089546" cy="5235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case</a:t>
          </a:r>
          <a:endParaRPr lang="ru-RU" sz="1800" kern="1200" dirty="0"/>
        </a:p>
      </dsp:txBody>
      <dsp:txXfrm>
        <a:off x="3085361" y="1978123"/>
        <a:ext cx="2058876" cy="492920"/>
      </dsp:txXfrm>
    </dsp:sp>
    <dsp:sp modelId="{DF388C9F-6097-45FD-9958-C8795F7C2A3D}">
      <dsp:nvSpPr>
        <dsp:cNvPr id="0" name=""/>
        <dsp:cNvSpPr/>
      </dsp:nvSpPr>
      <dsp:spPr>
        <a:xfrm>
          <a:off x="3070026" y="2566931"/>
          <a:ext cx="2089546" cy="5235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Requirements Model</a:t>
          </a:r>
          <a:endParaRPr lang="ru-RU" sz="1800" kern="1200" dirty="0"/>
        </a:p>
      </dsp:txBody>
      <dsp:txXfrm>
        <a:off x="3085361" y="2582266"/>
        <a:ext cx="2058876" cy="492920"/>
      </dsp:txXfrm>
    </dsp:sp>
    <dsp:sp modelId="{ECCBEFFD-EF88-4236-8950-EBF28D42964F}">
      <dsp:nvSpPr>
        <dsp:cNvPr id="0" name=""/>
        <dsp:cNvSpPr/>
      </dsp:nvSpPr>
      <dsp:spPr>
        <a:xfrm>
          <a:off x="3070026" y="3171074"/>
          <a:ext cx="2089546" cy="5235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Domain Model</a:t>
          </a:r>
          <a:endParaRPr lang="ru-RU" sz="1800" kern="1200" dirty="0"/>
        </a:p>
      </dsp:txBody>
      <dsp:txXfrm>
        <a:off x="3085361" y="3186409"/>
        <a:ext cx="2058876" cy="492920"/>
      </dsp:txXfrm>
    </dsp:sp>
    <dsp:sp modelId="{114FD869-0DDE-4B17-B1D0-F6C53A1129A5}">
      <dsp:nvSpPr>
        <dsp:cNvPr id="0" name=""/>
        <dsp:cNvSpPr/>
      </dsp:nvSpPr>
      <dsp:spPr>
        <a:xfrm>
          <a:off x="3070026" y="3775217"/>
          <a:ext cx="2089546" cy="5235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Interface</a:t>
          </a:r>
          <a:endParaRPr lang="ru-RU" sz="1800" kern="1200" dirty="0"/>
        </a:p>
      </dsp:txBody>
      <dsp:txXfrm>
        <a:off x="3085361" y="3790552"/>
        <a:ext cx="2058876" cy="492920"/>
      </dsp:txXfrm>
    </dsp:sp>
    <dsp:sp modelId="{AEE70889-710D-41BF-8BA7-08BB4D9511E1}">
      <dsp:nvSpPr>
        <dsp:cNvPr id="0" name=""/>
        <dsp:cNvSpPr/>
      </dsp:nvSpPr>
      <dsp:spPr>
        <a:xfrm>
          <a:off x="5616661" y="0"/>
          <a:ext cx="2611933" cy="4525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Проектирование («Технический проект»)</a:t>
          </a:r>
          <a:endParaRPr lang="ru-RU" sz="2100" kern="1200" dirty="0"/>
        </a:p>
      </dsp:txBody>
      <dsp:txXfrm>
        <a:off x="5616661" y="0"/>
        <a:ext cx="2611933" cy="1357788"/>
      </dsp:txXfrm>
    </dsp:sp>
    <dsp:sp modelId="{9FBA37E6-7720-4D32-8D53-222D2E5E0E72}">
      <dsp:nvSpPr>
        <dsp:cNvPr id="0" name=""/>
        <dsp:cNvSpPr/>
      </dsp:nvSpPr>
      <dsp:spPr>
        <a:xfrm>
          <a:off x="5877855" y="1360551"/>
          <a:ext cx="2089546" cy="370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</a:t>
          </a:r>
          <a:endParaRPr lang="ru-RU" sz="1800" kern="1200" dirty="0"/>
        </a:p>
      </dsp:txBody>
      <dsp:txXfrm>
        <a:off x="5888710" y="1371406"/>
        <a:ext cx="2067836" cy="348897"/>
      </dsp:txXfrm>
    </dsp:sp>
    <dsp:sp modelId="{55A21DB1-5805-4C89-A7A6-C10EC67BB0B3}">
      <dsp:nvSpPr>
        <dsp:cNvPr id="0" name=""/>
        <dsp:cNvSpPr/>
      </dsp:nvSpPr>
      <dsp:spPr>
        <a:xfrm>
          <a:off x="5877855" y="1788175"/>
          <a:ext cx="2089546" cy="370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State</a:t>
          </a:r>
          <a:endParaRPr lang="ru-RU" sz="1800" kern="1200" dirty="0"/>
        </a:p>
      </dsp:txBody>
      <dsp:txXfrm>
        <a:off x="5888710" y="1799030"/>
        <a:ext cx="2067836" cy="348897"/>
      </dsp:txXfrm>
    </dsp:sp>
    <dsp:sp modelId="{3A0BC0D7-A633-4929-8A71-09AD4C6F0BC0}">
      <dsp:nvSpPr>
        <dsp:cNvPr id="0" name=""/>
        <dsp:cNvSpPr/>
      </dsp:nvSpPr>
      <dsp:spPr>
        <a:xfrm>
          <a:off x="5877855" y="2215799"/>
          <a:ext cx="2089546" cy="370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Activity</a:t>
          </a:r>
          <a:endParaRPr lang="ru-RU" sz="1800" kern="1200" dirty="0"/>
        </a:p>
      </dsp:txBody>
      <dsp:txXfrm>
        <a:off x="5888710" y="2226654"/>
        <a:ext cx="2067836" cy="348897"/>
      </dsp:txXfrm>
    </dsp:sp>
    <dsp:sp modelId="{F7AFC986-8C6B-4389-88FC-C5AF41867096}">
      <dsp:nvSpPr>
        <dsp:cNvPr id="0" name=""/>
        <dsp:cNvSpPr/>
      </dsp:nvSpPr>
      <dsp:spPr>
        <a:xfrm>
          <a:off x="5877855" y="2643423"/>
          <a:ext cx="2089546" cy="370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Sequence</a:t>
          </a:r>
          <a:endParaRPr lang="ru-RU" sz="1800" kern="1200" dirty="0"/>
        </a:p>
      </dsp:txBody>
      <dsp:txXfrm>
        <a:off x="5888710" y="2654278"/>
        <a:ext cx="2067836" cy="348897"/>
      </dsp:txXfrm>
    </dsp:sp>
    <dsp:sp modelId="{8D23F893-873A-4AD8-AF22-E0C8E6C872CB}">
      <dsp:nvSpPr>
        <dsp:cNvPr id="0" name=""/>
        <dsp:cNvSpPr/>
      </dsp:nvSpPr>
      <dsp:spPr>
        <a:xfrm>
          <a:off x="5877855" y="3071047"/>
          <a:ext cx="2089546" cy="370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Communication</a:t>
          </a:r>
          <a:endParaRPr lang="ru-RU" sz="1800" kern="1200" dirty="0"/>
        </a:p>
      </dsp:txBody>
      <dsp:txXfrm>
        <a:off x="5888710" y="3081902"/>
        <a:ext cx="2067836" cy="348897"/>
      </dsp:txXfrm>
    </dsp:sp>
    <dsp:sp modelId="{98565219-EFB0-48E7-94BA-04C49983BC8A}">
      <dsp:nvSpPr>
        <dsp:cNvPr id="0" name=""/>
        <dsp:cNvSpPr/>
      </dsp:nvSpPr>
      <dsp:spPr>
        <a:xfrm>
          <a:off x="5877855" y="3498671"/>
          <a:ext cx="2089546" cy="370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Component</a:t>
          </a:r>
          <a:endParaRPr lang="ru-RU" sz="1800" kern="1200" dirty="0"/>
        </a:p>
      </dsp:txBody>
      <dsp:txXfrm>
        <a:off x="5888710" y="3509526"/>
        <a:ext cx="2067836" cy="348897"/>
      </dsp:txXfrm>
    </dsp:sp>
    <dsp:sp modelId="{AA727DD2-C572-4A33-85BB-AF65C1733934}">
      <dsp:nvSpPr>
        <dsp:cNvPr id="0" name=""/>
        <dsp:cNvSpPr/>
      </dsp:nvSpPr>
      <dsp:spPr>
        <a:xfrm>
          <a:off x="5877855" y="3926295"/>
          <a:ext cx="2089546" cy="370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Deployment</a:t>
          </a:r>
          <a:endParaRPr lang="ru-RU" sz="1800" kern="1200" dirty="0"/>
        </a:p>
      </dsp:txBody>
      <dsp:txXfrm>
        <a:off x="5888710" y="3937150"/>
        <a:ext cx="2067836" cy="348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793F9-ED92-4608-BB13-693F27E7F37E}" type="datetimeFigureOut">
              <a:rPr lang="ru-RU" smtClean="0"/>
              <a:pPr/>
              <a:t>24.10.2016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5E9BB-958A-4F56-AE14-7D205A5F1B1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77721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5E9BB-958A-4F56-AE14-7D205A5F1B12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FFB-0C59-4A8E-85AD-FD889C58C8EB}" type="datetimeFigureOut">
              <a:rPr lang="ru-RU" smtClean="0"/>
              <a:pPr/>
              <a:t>24.10.2016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56FB-25FE-4E26-B078-A4E4630F47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FFB-0C59-4A8E-85AD-FD889C58C8EB}" type="datetimeFigureOut">
              <a:rPr lang="ru-RU" smtClean="0"/>
              <a:pPr/>
              <a:t>24.10.2016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56FB-25FE-4E26-B078-A4E4630F47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FFB-0C59-4A8E-85AD-FD889C58C8EB}" type="datetimeFigureOut">
              <a:rPr lang="ru-RU" smtClean="0"/>
              <a:pPr/>
              <a:t>24.10.2016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56FB-25FE-4E26-B078-A4E4630F47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FFB-0C59-4A8E-85AD-FD889C58C8EB}" type="datetimeFigureOut">
              <a:rPr lang="ru-RU" smtClean="0"/>
              <a:pPr/>
              <a:t>24.10.2016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56FB-25FE-4E26-B078-A4E4630F47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FFB-0C59-4A8E-85AD-FD889C58C8EB}" type="datetimeFigureOut">
              <a:rPr lang="ru-RU" smtClean="0"/>
              <a:pPr/>
              <a:t>24.10.2016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56FB-25FE-4E26-B078-A4E4630F47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FFB-0C59-4A8E-85AD-FD889C58C8EB}" type="datetimeFigureOut">
              <a:rPr lang="ru-RU" smtClean="0"/>
              <a:pPr/>
              <a:t>24.10.2016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56FB-25FE-4E26-B078-A4E4630F47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FFB-0C59-4A8E-85AD-FD889C58C8EB}" type="datetimeFigureOut">
              <a:rPr lang="ru-RU" smtClean="0"/>
              <a:pPr/>
              <a:t>24.10.2016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56FB-25FE-4E26-B078-A4E4630F47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FFB-0C59-4A8E-85AD-FD889C58C8EB}" type="datetimeFigureOut">
              <a:rPr lang="ru-RU" smtClean="0"/>
              <a:pPr/>
              <a:t>24.10.2016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56FB-25FE-4E26-B078-A4E4630F47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FFB-0C59-4A8E-85AD-FD889C58C8EB}" type="datetimeFigureOut">
              <a:rPr lang="ru-RU" smtClean="0"/>
              <a:pPr/>
              <a:t>24.10.2016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56FB-25FE-4E26-B078-A4E4630F47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FFB-0C59-4A8E-85AD-FD889C58C8EB}" type="datetimeFigureOut">
              <a:rPr lang="ru-RU" smtClean="0"/>
              <a:pPr/>
              <a:t>24.10.2016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56FB-25FE-4E26-B078-A4E4630F47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FFB-0C59-4A8E-85AD-FD889C58C8EB}" type="datetimeFigureOut">
              <a:rPr lang="ru-RU" smtClean="0"/>
              <a:pPr/>
              <a:t>24.10.2016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56FB-25FE-4E26-B078-A4E4630F47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E4FFB-0C59-4A8E-85AD-FD889C58C8EB}" type="datetimeFigureOut">
              <a:rPr lang="ru-RU" smtClean="0"/>
              <a:pPr/>
              <a:t>24.10.2016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B56FB-25FE-4E26-B078-A4E4630F476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Проектирование информационных систем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Диаграмма пользовательского интерфейса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9071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Пользовательский интерфейс. Элемент управления (</a:t>
            </a:r>
            <a:r>
              <a:rPr lang="en-US" dirty="0" smtClean="0"/>
              <a:t>UI Control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556792"/>
            <a:ext cx="260985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2564904"/>
            <a:ext cx="172402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1556792"/>
            <a:ext cx="17811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2780928"/>
            <a:ext cx="17907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88224" y="3861048"/>
            <a:ext cx="17811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01006"/>
          </a:xfrm>
        </p:spPr>
        <p:txBody>
          <a:bodyPr>
            <a:normAutofit fontScale="90000"/>
          </a:bodyPr>
          <a:lstStyle/>
          <a:p>
            <a:pPr>
              <a:lnSpc>
                <a:spcPct val="70000"/>
              </a:lnSpc>
            </a:pPr>
            <a:r>
              <a:rPr lang="ru-RU" dirty="0" smtClean="0"/>
              <a:t>Пользовательский интерфейс. Элемент управления (</a:t>
            </a:r>
            <a:r>
              <a:rPr lang="en-US" dirty="0" smtClean="0"/>
              <a:t>UI Control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r>
              <a:rPr lang="ru-RU" dirty="0" smtClean="0"/>
              <a:t> Стереотип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5329246" cy="4853136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Список (</a:t>
            </a:r>
            <a:r>
              <a:rPr lang="en-US" sz="2000" dirty="0" smtClean="0"/>
              <a:t>List</a:t>
            </a:r>
            <a:r>
              <a:rPr lang="ru-RU" sz="2000" dirty="0" smtClean="0"/>
              <a:t>)</a:t>
            </a:r>
            <a:endParaRPr lang="en-US" sz="2000" dirty="0" smtClean="0"/>
          </a:p>
          <a:p>
            <a:r>
              <a:rPr lang="ru-RU" sz="2000" dirty="0" smtClean="0"/>
              <a:t>Таблица (Т</a:t>
            </a:r>
            <a:r>
              <a:rPr lang="en-US" sz="2000" dirty="0" smtClean="0"/>
              <a:t>able</a:t>
            </a:r>
            <a:r>
              <a:rPr lang="ru-RU" sz="2000" dirty="0" smtClean="0"/>
              <a:t>)</a:t>
            </a:r>
          </a:p>
          <a:p>
            <a:r>
              <a:rPr lang="ru-RU" sz="2000" dirty="0" smtClean="0"/>
              <a:t>Текст (Т</a:t>
            </a:r>
            <a:r>
              <a:rPr lang="en-US" sz="2000" dirty="0" smtClean="0"/>
              <a:t>ext</a:t>
            </a:r>
            <a:r>
              <a:rPr lang="ru-RU" sz="2000" dirty="0" smtClean="0"/>
              <a:t>)</a:t>
            </a:r>
          </a:p>
          <a:p>
            <a:r>
              <a:rPr lang="ru-RU" sz="2000" dirty="0" smtClean="0"/>
              <a:t>Метка</a:t>
            </a:r>
            <a:r>
              <a:rPr lang="en-US" sz="2000" dirty="0" smtClean="0"/>
              <a:t> (</a:t>
            </a:r>
            <a:r>
              <a:rPr lang="en-US" sz="2000" dirty="0" err="1" smtClean="0"/>
              <a:t>Lable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r>
              <a:rPr lang="ru-RU" sz="2000" dirty="0" smtClean="0"/>
              <a:t>Панель</a:t>
            </a:r>
            <a:r>
              <a:rPr lang="en-US" sz="2000" dirty="0" smtClean="0"/>
              <a:t> (Panel)</a:t>
            </a:r>
            <a:endParaRPr lang="ru-RU" sz="2000" dirty="0" smtClean="0"/>
          </a:p>
          <a:p>
            <a:r>
              <a:rPr lang="ru-RU" sz="2000" dirty="0" smtClean="0"/>
              <a:t>Кнопка</a:t>
            </a:r>
            <a:r>
              <a:rPr lang="en-US" sz="2000" dirty="0" smtClean="0"/>
              <a:t> (Button)</a:t>
            </a:r>
            <a:endParaRPr lang="ru-RU" sz="2000" dirty="0" smtClean="0"/>
          </a:p>
          <a:p>
            <a:r>
              <a:rPr lang="ru-RU" sz="2000" dirty="0" smtClean="0"/>
              <a:t>Поле со списком</a:t>
            </a:r>
            <a:r>
              <a:rPr lang="en-US" sz="2000" dirty="0" smtClean="0"/>
              <a:t> (</a:t>
            </a:r>
            <a:r>
              <a:rPr lang="en-US" sz="2000" dirty="0" err="1" smtClean="0"/>
              <a:t>Combobox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r>
              <a:rPr lang="ru-RU" sz="2000" dirty="0" smtClean="0"/>
              <a:t>Область с</a:t>
            </a:r>
            <a:r>
              <a:rPr lang="en-US" sz="2000" dirty="0" smtClean="0"/>
              <a:t> </a:t>
            </a:r>
            <a:r>
              <a:rPr lang="ru-RU" sz="2000" dirty="0" smtClean="0"/>
              <a:t>множественным выбором</a:t>
            </a:r>
            <a:r>
              <a:rPr lang="en-US" sz="2000" dirty="0" smtClean="0"/>
              <a:t> (Checkbox)</a:t>
            </a:r>
          </a:p>
          <a:p>
            <a:r>
              <a:rPr lang="ru-RU" sz="2000" dirty="0" smtClean="0"/>
              <a:t>Область с</a:t>
            </a:r>
            <a:r>
              <a:rPr lang="en-US" sz="2000" dirty="0" smtClean="0"/>
              <a:t> </a:t>
            </a:r>
            <a:r>
              <a:rPr lang="ru-RU" sz="2000" dirty="0" smtClean="0"/>
              <a:t>единственным выбором (</a:t>
            </a:r>
            <a:r>
              <a:rPr lang="en-US" sz="2000" dirty="0" smtClean="0"/>
              <a:t>Radio</a:t>
            </a:r>
            <a:r>
              <a:rPr lang="ru-RU" sz="2000" dirty="0" smtClean="0"/>
              <a:t>)</a:t>
            </a:r>
            <a:endParaRPr lang="en-US" sz="2000" dirty="0" smtClean="0"/>
          </a:p>
          <a:p>
            <a:r>
              <a:rPr lang="ru-RU" sz="2000" dirty="0" smtClean="0"/>
              <a:t>Вертикальная линия</a:t>
            </a:r>
            <a:r>
              <a:rPr lang="en-US" sz="2000" dirty="0" smtClean="0"/>
              <a:t> (Vertical Line)</a:t>
            </a:r>
            <a:endParaRPr lang="ru-RU" sz="2000" dirty="0" smtClean="0"/>
          </a:p>
          <a:p>
            <a:r>
              <a:rPr lang="ru-RU" sz="2000" dirty="0" smtClean="0"/>
              <a:t>Горизонтальная линия</a:t>
            </a:r>
            <a:r>
              <a:rPr lang="en-US" sz="2000" dirty="0" smtClean="0"/>
              <a:t> (Horizontal Line)</a:t>
            </a:r>
            <a:endParaRPr lang="ru-RU" sz="2000" dirty="0"/>
          </a:p>
        </p:txBody>
      </p:sp>
      <p:sp>
        <p:nvSpPr>
          <p:cNvPr id="2054" name="AutoShape 6" descr="toolsuserinterface"/>
          <p:cNvSpPr>
            <a:spLocks noChangeAspect="1" noChangeArrowheads="1"/>
          </p:cNvSpPr>
          <p:nvPr/>
        </p:nvSpPr>
        <p:spPr bwMode="auto">
          <a:xfrm>
            <a:off x="63500" y="-136525"/>
            <a:ext cx="1752600" cy="4686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6" name="AutoShape 8" descr="toolsuserinterface"/>
          <p:cNvSpPr>
            <a:spLocks noChangeAspect="1" noChangeArrowheads="1"/>
          </p:cNvSpPr>
          <p:nvPr/>
        </p:nvSpPr>
        <p:spPr bwMode="auto">
          <a:xfrm>
            <a:off x="63500" y="-136525"/>
            <a:ext cx="1752600" cy="4686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1916832"/>
            <a:ext cx="3500462" cy="362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Пользовательский интерфейс.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Связи (</a:t>
            </a:r>
            <a:r>
              <a:rPr lang="en-US" dirty="0" smtClean="0"/>
              <a:t>Connectors</a:t>
            </a:r>
            <a:r>
              <a:rPr lang="ru-RU" dirty="0" smtClean="0"/>
              <a:t>) </a:t>
            </a:r>
            <a:r>
              <a:rPr lang="ru-RU" sz="2700" dirty="0" smtClean="0"/>
              <a:t>(см. лекция «Требования»)</a:t>
            </a:r>
            <a:endParaRPr lang="ru-RU" sz="2700" dirty="0"/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3419872" y="1600200"/>
            <a:ext cx="5266928" cy="4925143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Ассоциация</a:t>
            </a:r>
          </a:p>
          <a:p>
            <a:r>
              <a:rPr lang="ru-RU" dirty="0" smtClean="0"/>
              <a:t>Агрегация</a:t>
            </a:r>
          </a:p>
          <a:p>
            <a:r>
              <a:rPr lang="ru-RU" dirty="0" smtClean="0"/>
              <a:t>Наследование</a:t>
            </a:r>
          </a:p>
          <a:p>
            <a:r>
              <a:rPr lang="ru-RU" dirty="0" smtClean="0"/>
              <a:t>Реализация</a:t>
            </a:r>
          </a:p>
          <a:p>
            <a:r>
              <a:rPr lang="ru-RU" b="1" dirty="0" smtClean="0">
                <a:solidFill>
                  <a:srgbClr val="C00000"/>
                </a:solidFill>
              </a:rPr>
              <a:t>Вложенность</a:t>
            </a:r>
            <a:r>
              <a:rPr lang="ru-RU" dirty="0" smtClean="0"/>
              <a:t> (линия, на конце круг с плюсом) – применяется для обозначения вложенности одного элемента в другой, например один Пакет вложен в другой Пакет.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04864"/>
            <a:ext cx="2232248" cy="3268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467544" y="4725144"/>
            <a:ext cx="2160240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интерфейса. Просмотр покупательской корзины</a:t>
            </a:r>
            <a:endParaRPr lang="ru-RU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7" y="1643050"/>
            <a:ext cx="5989941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интерфейса. Экран покупки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1714488"/>
            <a:ext cx="4216108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интерфейса. Просмотр каталога</a:t>
            </a:r>
            <a:endParaRPr lang="ru-RU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928802"/>
            <a:ext cx="518160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интерфейса. Ввод пароля</a:t>
            </a:r>
            <a:endParaRPr lang="ru-RU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1857364"/>
            <a:ext cx="4537549" cy="3486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Методы и нотации в рамках этапов ЖЦ ПО (на примере </a:t>
            </a:r>
            <a:r>
              <a:rPr lang="en-US" dirty="0" smtClean="0"/>
              <a:t>UML</a:t>
            </a:r>
            <a:r>
              <a:rPr lang="ru-RU" dirty="0" smtClean="0"/>
              <a:t>)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8425553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62920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Меню инструментов моделирования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648073"/>
          </a:xfrm>
        </p:spPr>
        <p:txBody>
          <a:bodyPr>
            <a:normAutofit/>
          </a:bodyPr>
          <a:lstStyle/>
          <a:p>
            <a:r>
              <a:rPr lang="en-US" dirty="0" smtClean="0"/>
              <a:t>Toolbox -&gt; More tools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276872"/>
            <a:ext cx="2880320" cy="4216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2276872"/>
            <a:ext cx="277154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2276872"/>
            <a:ext cx="2088232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076056" y="19168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UML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56376" y="19168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Extend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516216" y="2924944"/>
            <a:ext cx="79208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516216" y="3861048"/>
            <a:ext cx="115212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Инструменты моделирования интерфейса пользователя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564904"/>
            <a:ext cx="2232248" cy="3268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547336"/>
            <a:ext cx="2376264" cy="506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15616" y="1556792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Описание требований пользователя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(ЖЦ ПО – Анализ требований)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839744" y="1484784"/>
            <a:ext cx="230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Проектирование интерфейса пользователя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(ЖЦ ПО – Проектирование)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диаграммы Требований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40768"/>
            <a:ext cx="3866212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Прямоугольник 15"/>
          <p:cNvSpPr/>
          <p:nvPr/>
        </p:nvSpPr>
        <p:spPr>
          <a:xfrm>
            <a:off x="4211960" y="1340768"/>
            <a:ext cx="2808312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Функциональные требования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716016" y="2132856"/>
            <a:ext cx="288032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Бизнес правила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4716016" y="2852936"/>
            <a:ext cx="288032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Особенности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9" name="Соединительная линия уступом 18"/>
          <p:cNvCxnSpPr>
            <a:stCxn id="16" idx="1"/>
            <a:endCxn id="17" idx="1"/>
          </p:cNvCxnSpPr>
          <p:nvPr/>
        </p:nvCxnSpPr>
        <p:spPr>
          <a:xfrm rot="10800000" flipH="1" flipV="1">
            <a:off x="4211960" y="1592796"/>
            <a:ext cx="504056" cy="792088"/>
          </a:xfrm>
          <a:prstGeom prst="bentConnector3">
            <a:avLst>
              <a:gd name="adj1" fmla="val -4535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16" idx="1"/>
            <a:endCxn id="18" idx="1"/>
          </p:cNvCxnSpPr>
          <p:nvPr/>
        </p:nvCxnSpPr>
        <p:spPr>
          <a:xfrm rot="10800000" flipH="1" flipV="1">
            <a:off x="4211960" y="1592796"/>
            <a:ext cx="504056" cy="1512168"/>
          </a:xfrm>
          <a:prstGeom prst="bentConnector3">
            <a:avLst>
              <a:gd name="adj1" fmla="val -4535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4716016" y="3573016"/>
            <a:ext cx="288032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Интерфейс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5" name="Соединительная линия уступом 24"/>
          <p:cNvCxnSpPr>
            <a:stCxn id="16" idx="1"/>
            <a:endCxn id="24" idx="1"/>
          </p:cNvCxnSpPr>
          <p:nvPr/>
        </p:nvCxnSpPr>
        <p:spPr>
          <a:xfrm rot="10800000" flipH="1" flipV="1">
            <a:off x="4211960" y="1592796"/>
            <a:ext cx="504056" cy="2232248"/>
          </a:xfrm>
          <a:prstGeom prst="bentConnector3">
            <a:avLst>
              <a:gd name="adj1" fmla="val -4535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9552" y="4221088"/>
            <a:ext cx="8424936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Пакет </a:t>
            </a:r>
            <a:r>
              <a:rPr lang="ru-RU" sz="1600" b="1" dirty="0" err="1" smtClean="0">
                <a:solidFill>
                  <a:srgbClr val="C00000"/>
                </a:solidFill>
              </a:rPr>
              <a:t>Business</a:t>
            </a:r>
            <a:r>
              <a:rPr lang="ru-RU" sz="1600" b="1" dirty="0" smtClean="0">
                <a:solidFill>
                  <a:srgbClr val="C00000"/>
                </a:solidFill>
              </a:rPr>
              <a:t> </a:t>
            </a:r>
            <a:r>
              <a:rPr lang="ru-RU" sz="1600" b="1" dirty="0" err="1" smtClean="0">
                <a:solidFill>
                  <a:srgbClr val="C00000"/>
                </a:solidFill>
              </a:rPr>
              <a:t>Rules</a:t>
            </a:r>
            <a:r>
              <a:rPr lang="ru-RU" sz="1600" b="1" dirty="0" smtClean="0">
                <a:solidFill>
                  <a:srgbClr val="C00000"/>
                </a:solidFill>
              </a:rPr>
              <a:t> </a:t>
            </a:r>
            <a:r>
              <a:rPr lang="ru-RU" sz="1600" dirty="0" smtClean="0"/>
              <a:t>представляет собой каталог явных бизнес-правил, которые необходимы для реализации в рамках текущего проекта. Бизнес-правила обычно выполняются во время выполнения программы и управления обработкой информации и транзакциями.</a:t>
            </a:r>
            <a:endParaRPr lang="ru-RU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39552" y="5157192"/>
            <a:ext cx="8424936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Пакет </a:t>
            </a:r>
            <a:r>
              <a:rPr lang="en-US" sz="1600" b="1" dirty="0" smtClean="0">
                <a:solidFill>
                  <a:srgbClr val="C00000"/>
                </a:solidFill>
              </a:rPr>
              <a:t>Features </a:t>
            </a:r>
            <a:r>
              <a:rPr lang="ru-RU" sz="1600" dirty="0" smtClean="0"/>
              <a:t>описывает дискретные кусочки функционального поведения, которые дают конкретный результат.</a:t>
            </a:r>
            <a:endParaRPr lang="ru-RU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39552" y="5877272"/>
            <a:ext cx="8424936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Пакет интерфейса </a:t>
            </a:r>
            <a:r>
              <a:rPr lang="ru-RU" sz="1600" dirty="0" smtClean="0"/>
              <a:t>пользователя содержит описания видимых экранов и форм конечного пользователя высокого уровня, которые необходимы для поддержки предлагаемой системы.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xmlns="" val="305168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Пользовательский интерфейс. Форма (</a:t>
            </a:r>
            <a:r>
              <a:rPr lang="en-US" dirty="0" smtClean="0"/>
              <a:t>Screen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7022" y="1988840"/>
            <a:ext cx="47434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204864"/>
            <a:ext cx="2232248" cy="3268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179512" y="3573016"/>
            <a:ext cx="1440160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411760" y="3573016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Форма/Экран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6" idx="1"/>
            <a:endCxn id="5" idx="3"/>
          </p:cNvCxnSpPr>
          <p:nvPr/>
        </p:nvCxnSpPr>
        <p:spPr>
          <a:xfrm flipH="1" flipV="1">
            <a:off x="1619672" y="3753036"/>
            <a:ext cx="792088" cy="464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Пользовательский интерфейс. Форма (</a:t>
            </a:r>
            <a:r>
              <a:rPr lang="en-US" dirty="0" smtClean="0"/>
              <a:t>Screen</a:t>
            </a:r>
            <a:r>
              <a:rPr lang="ru-RU" dirty="0" smtClean="0"/>
              <a:t>). Стереотип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457200" y="1600200"/>
            <a:ext cx="5400684" cy="4525963"/>
          </a:xfrm>
        </p:spPr>
        <p:txBody>
          <a:bodyPr/>
          <a:lstStyle/>
          <a:p>
            <a:r>
              <a:rPr lang="ru-RU" b="1" dirty="0" smtClean="0"/>
              <a:t>Стереотип</a:t>
            </a:r>
            <a:r>
              <a:rPr lang="en-US" b="1" dirty="0" smtClean="0"/>
              <a:t> </a:t>
            </a:r>
            <a:r>
              <a:rPr lang="ru-RU" b="1" dirty="0" smtClean="0"/>
              <a:t>формы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Управление (</a:t>
            </a:r>
            <a:r>
              <a:rPr lang="en-US" dirty="0" smtClean="0"/>
              <a:t>Control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Web</a:t>
            </a:r>
            <a:r>
              <a:rPr lang="ru-RU" dirty="0" smtClean="0"/>
              <a:t>-страница (</a:t>
            </a:r>
            <a:r>
              <a:rPr lang="en-US" dirty="0" smtClean="0"/>
              <a:t>Web-page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45024"/>
            <a:ext cx="22860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3645024"/>
            <a:ext cx="22860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3645024"/>
            <a:ext cx="22860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Пользовательский интерфейс. Форма (</a:t>
            </a:r>
            <a:r>
              <a:rPr lang="en-US" dirty="0" smtClean="0"/>
              <a:t>Screen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1484784"/>
            <a:ext cx="255844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3068960"/>
            <a:ext cx="2707501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4391289"/>
            <a:ext cx="2448272" cy="242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1844824"/>
            <a:ext cx="47434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164288" y="119675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Статус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92280" y="2780928"/>
            <a:ext cx="12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Сложность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4248" y="4005064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Язык реализации</a:t>
            </a:r>
            <a:endParaRPr lang="ru-RU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Пользовательский интерфейс. Элемент управления (</a:t>
            </a:r>
            <a:r>
              <a:rPr lang="en-US" dirty="0" smtClean="0"/>
              <a:t>UI Control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04864"/>
            <a:ext cx="2232248" cy="3268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179512" y="3851756"/>
            <a:ext cx="1440160" cy="297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411760" y="3390424"/>
            <a:ext cx="1512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Элемент управления интерфейсом пользователя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6" idx="1"/>
            <a:endCxn id="5" idx="3"/>
          </p:cNvCxnSpPr>
          <p:nvPr/>
        </p:nvCxnSpPr>
        <p:spPr>
          <a:xfrm flipH="1">
            <a:off x="1619672" y="3990589"/>
            <a:ext cx="792088" cy="982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2132856"/>
            <a:ext cx="47148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337</Words>
  <Application>Microsoft Macintosh PowerPoint</Application>
  <PresentationFormat>Экран (4:3)</PresentationFormat>
  <Paragraphs>69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Проектирование информационных систем</vt:lpstr>
      <vt:lpstr>Методы и нотации в рамках этапов ЖЦ ПО (на примере UML)</vt:lpstr>
      <vt:lpstr>Меню инструментов моделирования</vt:lpstr>
      <vt:lpstr>Инструменты моделирования интерфейса пользователя</vt:lpstr>
      <vt:lpstr>Создание диаграммы Требований</vt:lpstr>
      <vt:lpstr>Пользовательский интерфейс. Форма (Screen)</vt:lpstr>
      <vt:lpstr>Пользовательский интерфейс. Форма (Screen). Стереотип</vt:lpstr>
      <vt:lpstr>Пользовательский интерфейс. Форма (Screen)</vt:lpstr>
      <vt:lpstr>Пользовательский интерфейс. Элемент управления (UI Control)</vt:lpstr>
      <vt:lpstr>Пользовательский интерфейс. Элемент управления (UI Control)</vt:lpstr>
      <vt:lpstr>Пользовательский интерфейс. Элемент управления (UI Control). Стереотип</vt:lpstr>
      <vt:lpstr>Пользовательский интерфейс.  Связи (Connectors) (см. лекция «Требования»)</vt:lpstr>
      <vt:lpstr>Пример интерфейса. Просмотр покупательской корзины</vt:lpstr>
      <vt:lpstr>Пример интерфейса. Экран покупки</vt:lpstr>
      <vt:lpstr>Пример интерфейса. Просмотр каталога</vt:lpstr>
      <vt:lpstr>Пример интерфейса. Ввод пароля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Olga</dc:creator>
  <cp:lastModifiedBy>139pr</cp:lastModifiedBy>
  <cp:revision>20</cp:revision>
  <dcterms:created xsi:type="dcterms:W3CDTF">2014-10-08T06:33:33Z</dcterms:created>
  <dcterms:modified xsi:type="dcterms:W3CDTF">2016-10-24T00:08:48Z</dcterms:modified>
</cp:coreProperties>
</file>