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55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534DC-058C-0A41-AF58-24049352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C502D8-46D8-3E46-BFC1-7312A706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BC9128-0508-834F-83CE-F9AA7A4B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C19B96-A7BB-0445-91B4-DABE98D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F4C9B4-4678-D342-B620-3045E1FE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9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B58E0-0EE9-5345-B467-A3AA436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727CA5-9024-754F-8605-853B0C8E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62055-02F3-0641-83E6-8A8BD5B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333D86-372F-CB4A-BB57-CB5A8FAD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1DAF5-F928-3846-9C3E-8289BF59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95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F7511A-4992-6A40-978D-527FCA9E5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9911A1-6DC6-4048-B5B3-B7F16825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8AAEE7-4B80-2F49-81D8-99711EDD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43CB-E6B3-8F41-9E2E-FD3D04AC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6C18C-1A29-284D-9678-8A5666A8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3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B7E2B-DA03-5843-8611-8E6F5EBA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20A89-9047-9E44-A4DE-B6D11260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0AB71B-2CE9-7645-9BA8-BA4C912C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29E-E81B-9744-B210-1C66484C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4A58D-A6FD-314B-AAC4-4E99C679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BC6DE-8B7B-EF4F-9CDC-505E0B2E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CFF5D-A9A5-FB42-8658-2421B7CC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0EE1F-EBA1-944E-8178-E315EAF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3F34E-57C7-6641-B7C9-146FED5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DA1D2-F334-074A-8C50-66907E9F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25D31-6419-564D-BFF4-B159B3DA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B411E-D6FF-9B4F-8B5B-753B31E44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01D6B0-9C75-BD4B-A395-CF77FB7C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A21611-ABE3-8A4D-B3F7-81CF8E2B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4E84A-933A-0D43-AE22-A3C2E58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276AEE-7AFC-1E49-A8AA-53CF3EC1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15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4CD3D-F06C-F142-95FC-6F161886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E88FB-601C-7B4E-BDED-E04964D9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B447FB-24B7-8B44-90CD-D5F9883E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6FF63B-122D-E545-A1CB-CB14E6656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7BEE31-739B-2849-B2A0-4A460775B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533BE0-B41B-834F-8D34-C85B8336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C4FDC3-AD5F-1D42-9862-FD284DAA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204673-CAFD-9B43-84E6-520905C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9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35966-91E7-A644-BCF7-10FFAC88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36C7E8-1B89-6748-8AF4-1D3B6CCD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F544A6-C0B7-D348-BBCE-E440D704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22AECE-97D6-764A-9C3A-B3B6F234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92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A1EF62-DC7E-7C4E-910C-1BEC48F8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7DD373-1F78-494C-BAF3-73A443F5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4A1093-F0D1-B249-B054-942E031F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2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546BB-E880-CD4D-BC26-2C5DABBE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5F92D-11E5-4945-BEF3-3C8E3A93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A25D60-3F32-434F-ABAE-A969F012D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D56E35-6487-8646-9BF2-E65F7989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60C31-F107-8743-8A77-69ED8CC3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E19FF-3F53-1F4B-81F3-BD3F5EF1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4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17D17-9B23-2E4A-9600-5E37D36C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85E69E-82FB-1A4D-A4CD-FFB247CF9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9C87C7-71A1-6349-B3FA-28E0E5A7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809D6-91F9-3049-A040-CE1718E1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2AD0CE-2F79-3E45-A421-CD0AD4D9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E4AC0A-0316-8A46-BE77-03BB7C95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8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C0178-2AE9-584C-AFAA-5717086A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64874A-200A-AE44-BC53-E16B5BD0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41C659-ED62-2F43-AD59-FB57B8AA5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4115-059B-3248-9B98-B70C29FBB130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E794FE-A69F-A646-A0AE-5AF96147A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4572F-89B4-A648-816B-BDEBF6F2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9336-F5B3-964D-87D2-D7B2E6E6F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5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E1D8EB-B9B7-254F-969B-F7326CB9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бизнес процессов. Пример</a:t>
            </a:r>
          </a:p>
        </p:txBody>
      </p:sp>
      <p:sp>
        <p:nvSpPr>
          <p:cNvPr id="2" name="Нашивка 1">
            <a:extLst>
              <a:ext uri="{FF2B5EF4-FFF2-40B4-BE49-F238E27FC236}">
                <a16:creationId xmlns:a16="http://schemas.microsoft.com/office/drawing/2014/main" id="{6D5AD3AE-48EE-4347-B520-CAFA0CCA3C5C}"/>
              </a:ext>
            </a:extLst>
          </p:cNvPr>
          <p:cNvSpPr/>
          <p:nvPr/>
        </p:nvSpPr>
        <p:spPr>
          <a:xfrm>
            <a:off x="3803736" y="3206663"/>
            <a:ext cx="5010411" cy="1290181"/>
          </a:xfrm>
          <a:prstGeom prst="chevr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1FB624-01C2-7841-8DEA-5F1E35FC7E07}"/>
              </a:ext>
            </a:extLst>
          </p:cNvPr>
          <p:cNvSpPr/>
          <p:nvPr/>
        </p:nvSpPr>
        <p:spPr>
          <a:xfrm>
            <a:off x="2449878" y="1562377"/>
            <a:ext cx="1640909" cy="7891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04CFDDC-046B-4F4D-B450-F779D950254F}"/>
              </a:ext>
            </a:extLst>
          </p:cNvPr>
          <p:cNvSpPr/>
          <p:nvPr/>
        </p:nvSpPr>
        <p:spPr>
          <a:xfrm>
            <a:off x="4561561" y="1534275"/>
            <a:ext cx="1640909" cy="7891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EAFA53E-77F9-424A-B4E4-900163F25179}"/>
              </a:ext>
            </a:extLst>
          </p:cNvPr>
          <p:cNvSpPr/>
          <p:nvPr/>
        </p:nvSpPr>
        <p:spPr>
          <a:xfrm>
            <a:off x="6816246" y="1534275"/>
            <a:ext cx="1640909" cy="7891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1F0F0D8-9542-C74F-984C-C92EC5952820}"/>
              </a:ext>
            </a:extLst>
          </p:cNvPr>
          <p:cNvSpPr/>
          <p:nvPr/>
        </p:nvSpPr>
        <p:spPr>
          <a:xfrm>
            <a:off x="8678333" y="1534275"/>
            <a:ext cx="1640909" cy="7891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B67712A-7F8D-D042-B8E5-2497A62C8853}"/>
              </a:ext>
            </a:extLst>
          </p:cNvPr>
          <p:cNvSpPr/>
          <p:nvPr/>
        </p:nvSpPr>
        <p:spPr>
          <a:xfrm>
            <a:off x="10533345" y="1534275"/>
            <a:ext cx="1640909" cy="7891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58E9CB79-964C-E64F-AC83-BD1A8FBD2215}"/>
              </a:ext>
            </a:extLst>
          </p:cNvPr>
          <p:cNvSpPr/>
          <p:nvPr/>
        </p:nvSpPr>
        <p:spPr>
          <a:xfrm>
            <a:off x="457191" y="1534275"/>
            <a:ext cx="1402915" cy="901873"/>
          </a:xfrm>
          <a:custGeom>
            <a:avLst/>
            <a:gdLst>
              <a:gd name="connsiteX0" fmla="*/ 100208 w 1402915"/>
              <a:gd name="connsiteY0" fmla="*/ 0 h 901873"/>
              <a:gd name="connsiteX1" fmla="*/ 100208 w 1402915"/>
              <a:gd name="connsiteY1" fmla="*/ 0 h 901873"/>
              <a:gd name="connsiteX2" fmla="*/ 212942 w 1402915"/>
              <a:gd name="connsiteY2" fmla="*/ 12526 h 901873"/>
              <a:gd name="connsiteX3" fmla="*/ 1402915 w 1402915"/>
              <a:gd name="connsiteY3" fmla="*/ 0 h 901873"/>
              <a:gd name="connsiteX4" fmla="*/ 1402915 w 1402915"/>
              <a:gd name="connsiteY4" fmla="*/ 901873 h 901873"/>
              <a:gd name="connsiteX5" fmla="*/ 100208 w 1402915"/>
              <a:gd name="connsiteY5" fmla="*/ 901873 h 901873"/>
              <a:gd name="connsiteX6" fmla="*/ 488514 w 1402915"/>
              <a:gd name="connsiteY6" fmla="*/ 513567 h 901873"/>
              <a:gd name="connsiteX7" fmla="*/ 0 w 1402915"/>
              <a:gd name="connsiteY7" fmla="*/ 25053 h 901873"/>
              <a:gd name="connsiteX8" fmla="*/ 100208 w 1402915"/>
              <a:gd name="connsiteY8" fmla="*/ 0 h 90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2915" h="901873">
                <a:moveTo>
                  <a:pt x="100208" y="0"/>
                </a:moveTo>
                <a:lnTo>
                  <a:pt x="100208" y="0"/>
                </a:lnTo>
                <a:lnTo>
                  <a:pt x="212942" y="12526"/>
                </a:lnTo>
                <a:lnTo>
                  <a:pt x="1402915" y="0"/>
                </a:lnTo>
                <a:lnTo>
                  <a:pt x="1402915" y="901873"/>
                </a:lnTo>
                <a:lnTo>
                  <a:pt x="100208" y="901873"/>
                </a:lnTo>
                <a:lnTo>
                  <a:pt x="488514" y="513567"/>
                </a:lnTo>
                <a:lnTo>
                  <a:pt x="0" y="25053"/>
                </a:lnTo>
                <a:lnTo>
                  <a:pt x="100208" y="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???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EA9D94C-4151-AB44-AE91-EE82AC3DF754}"/>
              </a:ext>
            </a:extLst>
          </p:cNvPr>
          <p:cNvCxnSpPr>
            <a:stCxn id="2" idx="0"/>
            <a:endCxn id="28" idx="2"/>
          </p:cNvCxnSpPr>
          <p:nvPr/>
        </p:nvCxnSpPr>
        <p:spPr>
          <a:xfrm flipV="1">
            <a:off x="5986396" y="2323415"/>
            <a:ext cx="1650305" cy="88324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42EC256-CF21-CE4D-82DC-EA65C994BE33}"/>
              </a:ext>
            </a:extLst>
          </p:cNvPr>
          <p:cNvCxnSpPr>
            <a:cxnSpLocks/>
            <a:stCxn id="2" idx="0"/>
            <a:endCxn id="27" idx="2"/>
          </p:cNvCxnSpPr>
          <p:nvPr/>
        </p:nvCxnSpPr>
        <p:spPr>
          <a:xfrm flipH="1" flipV="1">
            <a:off x="5382016" y="2323415"/>
            <a:ext cx="604380" cy="88324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3E72E30-95DB-6F4B-B837-0BEC7B03800D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270333" y="2351517"/>
            <a:ext cx="2716063" cy="85514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54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</Words>
  <Application>Microsoft Macintosh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Диаграмма бизнес процессов.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требований. Пример</dc:title>
  <dc:creator>Microsoft Office User</dc:creator>
  <cp:lastModifiedBy>Microsoft Office User</cp:lastModifiedBy>
  <cp:revision>3</cp:revision>
  <dcterms:created xsi:type="dcterms:W3CDTF">2020-11-17T09:13:46Z</dcterms:created>
  <dcterms:modified xsi:type="dcterms:W3CDTF">2020-11-17T10:59:13Z</dcterms:modified>
</cp:coreProperties>
</file>