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45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534DC-058C-0A41-AF58-24049352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502D8-46D8-3E46-BFC1-7312A706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C9128-0508-834F-83CE-F9AA7A4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19B96-A7BB-0445-91B4-DABE98D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4C9B4-4678-D342-B620-3045E1F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B58E0-0EE9-5345-B467-A3AA436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727CA5-9024-754F-8605-853B0C8E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62055-02F3-0641-83E6-8A8BD5B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333D86-372F-CB4A-BB57-CB5A8FAD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1DAF5-F928-3846-9C3E-8289BF5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9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F7511A-4992-6A40-978D-527FCA9E5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9911A1-6DC6-4048-B5B3-B7F16825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AAEE7-4B80-2F49-81D8-99711EDD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43CB-E6B3-8F41-9E2E-FD3D04AC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C18C-1A29-284D-9678-8A5666A8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7E2B-DA03-5843-8611-8E6F5EB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20A89-9047-9E44-A4DE-B6D11260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0AB71B-2CE9-7645-9BA8-BA4C912C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29E-E81B-9744-B210-1C66484C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4A58D-A6FD-314B-AAC4-4E99C679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BC6DE-8B7B-EF4F-9CDC-505E0B2E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CFF5D-A9A5-FB42-8658-2421B7CC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0EE1F-EBA1-944E-8178-E315EAF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3F34E-57C7-6641-B7C9-146FED5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DA1D2-F334-074A-8C50-66907E9F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5D31-6419-564D-BFF4-B159B3D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B411E-D6FF-9B4F-8B5B-753B31E44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01D6B0-9C75-BD4B-A395-CF77FB7C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21611-ABE3-8A4D-B3F7-81CF8E2B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4E84A-933A-0D43-AE22-A3C2E58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276AEE-7AFC-1E49-A8AA-53CF3EC1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15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4CD3D-F06C-F142-95FC-6F161886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E88FB-601C-7B4E-BDED-E04964D9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B447FB-24B7-8B44-90CD-D5F9883E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6FF63B-122D-E545-A1CB-CB14E6656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7BEE31-739B-2849-B2A0-4A460775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533BE0-B41B-834F-8D34-C85B8336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C4FDC3-AD5F-1D42-9862-FD284DAA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204673-CAFD-9B43-84E6-520905C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9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35966-91E7-A644-BCF7-10FFAC88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6C7E8-1B89-6748-8AF4-1D3B6CCD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544A6-C0B7-D348-BBCE-E440D704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2AECE-97D6-764A-9C3A-B3B6F234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2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A1EF62-DC7E-7C4E-910C-1BEC48F8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7DD373-1F78-494C-BAF3-73A443F5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4A1093-F0D1-B249-B054-942E031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46BB-E880-CD4D-BC26-2C5DABBE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5F92D-11E5-4945-BEF3-3C8E3A93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A25D60-3F32-434F-ABAE-A969F012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56E35-6487-8646-9BF2-E65F798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60C31-F107-8743-8A77-69ED8CC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E19FF-3F53-1F4B-81F3-BD3F5EF1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7D17-9B23-2E4A-9600-5E37D36C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85E69E-82FB-1A4D-A4CD-FFB247CF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9C87C7-71A1-6349-B3FA-28E0E5A7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809D6-91F9-3049-A040-CE1718E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2AD0CE-2F79-3E45-A421-CD0AD4D9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E4AC0A-0316-8A46-BE77-03BB7C9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0178-2AE9-584C-AFAA-5717086A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64874A-200A-AE44-BC53-E16B5BD0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1C659-ED62-2F43-AD59-FB57B8AA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794FE-A69F-A646-A0AE-5AF96147A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4572F-89B4-A648-816B-BDEBF6F2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5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E1D8EB-B9B7-254F-969B-F7326CB9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требований. Пример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2FB306-0CAB-3547-9EFE-2E4C66C9D43F}"/>
              </a:ext>
            </a:extLst>
          </p:cNvPr>
          <p:cNvGrpSpPr/>
          <p:nvPr/>
        </p:nvGrpSpPr>
        <p:grpSpPr>
          <a:xfrm>
            <a:off x="2423592" y="3032179"/>
            <a:ext cx="2016224" cy="793643"/>
            <a:chOff x="3059832" y="1928529"/>
            <a:chExt cx="2016224" cy="793643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82CD521-4E9D-294F-B88A-7029116DC9FA}"/>
                </a:ext>
              </a:extLst>
            </p:cNvPr>
            <p:cNvSpPr/>
            <p:nvPr/>
          </p:nvSpPr>
          <p:spPr>
            <a:xfrm>
              <a:off x="3275856" y="1928529"/>
              <a:ext cx="180020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372313B-2E20-DE49-BBCF-8AD477168547}"/>
                </a:ext>
              </a:extLst>
            </p:cNvPr>
            <p:cNvSpPr/>
            <p:nvPr/>
          </p:nvSpPr>
          <p:spPr>
            <a:xfrm>
              <a:off x="3059832" y="1930084"/>
              <a:ext cx="216024" cy="792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287722A-3C52-C84B-8DB2-C1E5CBAEA582}"/>
              </a:ext>
            </a:extLst>
          </p:cNvPr>
          <p:cNvGrpSpPr/>
          <p:nvPr/>
        </p:nvGrpSpPr>
        <p:grpSpPr>
          <a:xfrm>
            <a:off x="5879976" y="1484920"/>
            <a:ext cx="2016224" cy="793643"/>
            <a:chOff x="3059832" y="1928529"/>
            <a:chExt cx="2016224" cy="79364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91D84-8658-5A4E-A705-EE23CAEC23F8}"/>
                </a:ext>
              </a:extLst>
            </p:cNvPr>
            <p:cNvSpPr/>
            <p:nvPr/>
          </p:nvSpPr>
          <p:spPr>
            <a:xfrm>
              <a:off x="3275856" y="1928529"/>
              <a:ext cx="180020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0B1C72B-5A56-CA44-A0DF-32D32BE5838E}"/>
                </a:ext>
              </a:extLst>
            </p:cNvPr>
            <p:cNvSpPr/>
            <p:nvPr/>
          </p:nvSpPr>
          <p:spPr>
            <a:xfrm>
              <a:off x="3059832" y="1930084"/>
              <a:ext cx="216024" cy="792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B111147-C857-6949-BDED-2410FECE07AC}"/>
              </a:ext>
            </a:extLst>
          </p:cNvPr>
          <p:cNvGrpSpPr/>
          <p:nvPr/>
        </p:nvGrpSpPr>
        <p:grpSpPr>
          <a:xfrm>
            <a:off x="5879976" y="2924945"/>
            <a:ext cx="2016224" cy="793643"/>
            <a:chOff x="3059832" y="1928529"/>
            <a:chExt cx="2016224" cy="79364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66CA82A-8188-D245-A7C2-C2759FB18924}"/>
                </a:ext>
              </a:extLst>
            </p:cNvPr>
            <p:cNvSpPr/>
            <p:nvPr/>
          </p:nvSpPr>
          <p:spPr>
            <a:xfrm>
              <a:off x="3275856" y="1928529"/>
              <a:ext cx="180020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FEA4AA8-E3D2-8C4D-BA53-0183BBC3D724}"/>
                </a:ext>
              </a:extLst>
            </p:cNvPr>
            <p:cNvSpPr/>
            <p:nvPr/>
          </p:nvSpPr>
          <p:spPr>
            <a:xfrm>
              <a:off x="3059832" y="1930084"/>
              <a:ext cx="216024" cy="792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ACDE2AF-E319-5A42-9A2D-0D64CFC8E839}"/>
              </a:ext>
            </a:extLst>
          </p:cNvPr>
          <p:cNvGrpSpPr/>
          <p:nvPr/>
        </p:nvGrpSpPr>
        <p:grpSpPr>
          <a:xfrm>
            <a:off x="5879976" y="4365105"/>
            <a:ext cx="2016224" cy="793643"/>
            <a:chOff x="3059832" y="1928529"/>
            <a:chExt cx="2016224" cy="793643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A77DEE5-C597-9C43-81AA-83FB89299AA1}"/>
                </a:ext>
              </a:extLst>
            </p:cNvPr>
            <p:cNvSpPr/>
            <p:nvPr/>
          </p:nvSpPr>
          <p:spPr>
            <a:xfrm>
              <a:off x="3275856" y="1928529"/>
              <a:ext cx="180020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1A2466-95AC-E143-BF3F-D3EDBB5B5BB3}"/>
                </a:ext>
              </a:extLst>
            </p:cNvPr>
            <p:cNvSpPr/>
            <p:nvPr/>
          </p:nvSpPr>
          <p:spPr>
            <a:xfrm>
              <a:off x="3059832" y="1930084"/>
              <a:ext cx="216024" cy="7920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D46AF0A-8961-114A-8EF2-3741E58F8493}"/>
              </a:ext>
            </a:extLst>
          </p:cNvPr>
          <p:cNvCxnSpPr>
            <a:cxnSpLocks/>
            <a:stCxn id="13" idx="1"/>
            <a:endCxn id="30" idx="2"/>
          </p:cNvCxnSpPr>
          <p:nvPr/>
        </p:nvCxnSpPr>
        <p:spPr>
          <a:xfrm flipH="1">
            <a:off x="5032426" y="3322544"/>
            <a:ext cx="847550" cy="14342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ABD1AF3-F174-7048-B1D1-ED4E22E441F9}"/>
              </a:ext>
            </a:extLst>
          </p:cNvPr>
          <p:cNvGrpSpPr/>
          <p:nvPr/>
        </p:nvGrpSpPr>
        <p:grpSpPr>
          <a:xfrm rot="10800000">
            <a:off x="3442488" y="1841376"/>
            <a:ext cx="2412268" cy="1143000"/>
            <a:chOff x="2015716" y="1727811"/>
            <a:chExt cx="1503167" cy="1304367"/>
          </a:xfrm>
        </p:grpSpPr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B243A1-2D3D-4441-91FA-0DE9F761B0F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2015716" y="2030134"/>
              <a:ext cx="1162647" cy="1002044"/>
            </a:xfrm>
            <a:prstGeom prst="straightConnector1">
              <a:avLst/>
            </a:prstGeom>
            <a:ln w="38100">
              <a:solidFill>
                <a:schemeClr val="accent1">
                  <a:shade val="95000"/>
                  <a:satMod val="10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821EAC79-9FF2-964E-966A-DD54EF862175}"/>
                </a:ext>
              </a:extLst>
            </p:cNvPr>
            <p:cNvSpPr/>
            <p:nvPr/>
          </p:nvSpPr>
          <p:spPr>
            <a:xfrm rot="3784270">
              <a:off x="3185846" y="1700808"/>
              <a:ext cx="306034" cy="36004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Ромб 29">
            <a:extLst>
              <a:ext uri="{FF2B5EF4-FFF2-40B4-BE49-F238E27FC236}">
                <a16:creationId xmlns:a16="http://schemas.microsoft.com/office/drawing/2014/main" id="{FD127CB6-53FD-0044-88B0-E7728749E2F7}"/>
              </a:ext>
            </a:extLst>
          </p:cNvPr>
          <p:cNvSpPr/>
          <p:nvPr/>
        </p:nvSpPr>
        <p:spPr>
          <a:xfrm rot="15470938">
            <a:off x="4615917" y="3237886"/>
            <a:ext cx="268174" cy="57778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6E1A9ED-A5CF-7544-B4D6-08A86186B9A2}"/>
              </a:ext>
            </a:extLst>
          </p:cNvPr>
          <p:cNvCxnSpPr>
            <a:cxnSpLocks/>
            <a:stCxn id="16" idx="1"/>
            <a:endCxn id="33" idx="2"/>
          </p:cNvCxnSpPr>
          <p:nvPr/>
        </p:nvCxnSpPr>
        <p:spPr>
          <a:xfrm flipH="1" flipV="1">
            <a:off x="4115416" y="4153887"/>
            <a:ext cx="1764561" cy="60881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Ромб 32">
            <a:extLst>
              <a:ext uri="{FF2B5EF4-FFF2-40B4-BE49-F238E27FC236}">
                <a16:creationId xmlns:a16="http://schemas.microsoft.com/office/drawing/2014/main" id="{C2CB8F16-AB07-964C-BAEE-AB522CC614E4}"/>
              </a:ext>
            </a:extLst>
          </p:cNvPr>
          <p:cNvSpPr/>
          <p:nvPr/>
        </p:nvSpPr>
        <p:spPr>
          <a:xfrm rot="17819701">
            <a:off x="3723910" y="3733860"/>
            <a:ext cx="268174" cy="57778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54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Диаграмма требований.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требований. Пример</dc:title>
  <dc:creator>Microsoft Office User</dc:creator>
  <cp:lastModifiedBy>Microsoft Office User</cp:lastModifiedBy>
  <cp:revision>1</cp:revision>
  <dcterms:created xsi:type="dcterms:W3CDTF">2020-11-17T09:13:46Z</dcterms:created>
  <dcterms:modified xsi:type="dcterms:W3CDTF">2020-11-17T09:14:15Z</dcterms:modified>
</cp:coreProperties>
</file>