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ormorant Garamond Bold Italics" charset="1" panose="00000800000000000000"/>
      <p:regular r:id="rId18"/>
    </p:embeddedFont>
    <p:embeddedFont>
      <p:font typeface="Quicksand" charset="1" panose="00000000000000000000"/>
      <p:regular r:id="rId19"/>
    </p:embeddedFont>
    <p:embeddedFont>
      <p:font typeface="Quicksand Bold" charset="1" panose="00000000000000000000"/>
      <p:regular r:id="rId20"/>
    </p:embeddedFont>
    <p:embeddedFont>
      <p:font typeface="Cormorant Garamond Italic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567656"/>
            <a:ext cx="16229942" cy="3662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51"/>
              </a:lnSpc>
            </a:pPr>
            <a:r>
              <a:rPr lang="en-US" b="true" sz="16178" i="true" spc="-938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Sistema Gestor de </a:t>
            </a:r>
          </a:p>
          <a:p>
            <a:pPr algn="ctr" marL="0" indent="0" lvl="0">
              <a:lnSpc>
                <a:spcPts val="13751"/>
              </a:lnSpc>
            </a:pPr>
            <a:r>
              <a:rPr lang="en-US" b="true" sz="16178" i="true" spc="-938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Base de Datos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08475"/>
            <a:ext cx="12812922" cy="8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Alberto Gabriel Torres Ara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BASE DE DATOS 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Universidad Nacional de San Agustín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9761" y="0"/>
            <a:ext cx="9838239" cy="10287000"/>
            <a:chOff x="0" y="0"/>
            <a:chExt cx="2591141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9114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91141">
                  <a:moveTo>
                    <a:pt x="0" y="0"/>
                  </a:moveTo>
                  <a:lnTo>
                    <a:pt x="2591141" y="0"/>
                  </a:lnTo>
                  <a:lnTo>
                    <a:pt x="259114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2591141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97778" y="4021978"/>
            <a:ext cx="6319534" cy="5959494"/>
            <a:chOff x="0" y="0"/>
            <a:chExt cx="1664404" cy="15695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4404" cy="1569579"/>
            </a:xfrm>
            <a:custGeom>
              <a:avLst/>
              <a:gdLst/>
              <a:ahLst/>
              <a:cxnLst/>
              <a:rect r="r" b="b" t="t" l="l"/>
              <a:pathLst>
                <a:path h="1569579" w="1664404">
                  <a:moveTo>
                    <a:pt x="0" y="0"/>
                  </a:moveTo>
                  <a:lnTo>
                    <a:pt x="1664404" y="0"/>
                  </a:lnTo>
                  <a:lnTo>
                    <a:pt x="1664404" y="1569579"/>
                  </a:lnTo>
                  <a:lnTo>
                    <a:pt x="0" y="1569579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664404" cy="16934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85097" y="5032168"/>
            <a:ext cx="2639226" cy="2247373"/>
            <a:chOff x="0" y="0"/>
            <a:chExt cx="695105" cy="59190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95105" cy="591901"/>
            </a:xfrm>
            <a:custGeom>
              <a:avLst/>
              <a:gdLst/>
              <a:ahLst/>
              <a:cxnLst/>
              <a:rect r="r" b="b" t="t" l="l"/>
              <a:pathLst>
                <a:path h="591901" w="695105">
                  <a:moveTo>
                    <a:pt x="0" y="0"/>
                  </a:moveTo>
                  <a:lnTo>
                    <a:pt x="695105" y="0"/>
                  </a:lnTo>
                  <a:lnTo>
                    <a:pt x="695105" y="591901"/>
                  </a:lnTo>
                  <a:lnTo>
                    <a:pt x="0" y="591901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695105" cy="715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97928" y="4226810"/>
            <a:ext cx="5745372" cy="586283"/>
            <a:chOff x="0" y="0"/>
            <a:chExt cx="1513184" cy="154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3184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184">
                  <a:moveTo>
                    <a:pt x="0" y="0"/>
                  </a:moveTo>
                  <a:lnTo>
                    <a:pt x="1513184" y="0"/>
                  </a:lnTo>
                  <a:lnTo>
                    <a:pt x="1513184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513184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Índice del bloque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77975" y="5032168"/>
            <a:ext cx="2639226" cy="2247373"/>
            <a:chOff x="0" y="0"/>
            <a:chExt cx="695105" cy="59190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5105" cy="591901"/>
            </a:xfrm>
            <a:custGeom>
              <a:avLst/>
              <a:gdLst/>
              <a:ahLst/>
              <a:cxnLst/>
              <a:rect r="r" b="b" t="t" l="l"/>
              <a:pathLst>
                <a:path h="591901" w="695105">
                  <a:moveTo>
                    <a:pt x="0" y="0"/>
                  </a:moveTo>
                  <a:lnTo>
                    <a:pt x="695105" y="0"/>
                  </a:lnTo>
                  <a:lnTo>
                    <a:pt x="695105" y="591901"/>
                  </a:lnTo>
                  <a:lnTo>
                    <a:pt x="0" y="591901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695105" cy="715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85097" y="7498616"/>
            <a:ext cx="2639226" cy="2338338"/>
            <a:chOff x="0" y="0"/>
            <a:chExt cx="695105" cy="6158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95105" cy="615859"/>
            </a:xfrm>
            <a:custGeom>
              <a:avLst/>
              <a:gdLst/>
              <a:ahLst/>
              <a:cxnLst/>
              <a:rect r="r" b="b" t="t" l="l"/>
              <a:pathLst>
                <a:path h="615859" w="695105">
                  <a:moveTo>
                    <a:pt x="0" y="0"/>
                  </a:moveTo>
                  <a:lnTo>
                    <a:pt x="695105" y="0"/>
                  </a:lnTo>
                  <a:lnTo>
                    <a:pt x="695105" y="615859"/>
                  </a:lnTo>
                  <a:lnTo>
                    <a:pt x="0" y="6158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695105" cy="739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577975" y="7498616"/>
            <a:ext cx="2639226" cy="2338338"/>
            <a:chOff x="0" y="0"/>
            <a:chExt cx="695105" cy="61585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5105" cy="615859"/>
            </a:xfrm>
            <a:custGeom>
              <a:avLst/>
              <a:gdLst/>
              <a:ahLst/>
              <a:cxnLst/>
              <a:rect r="r" b="b" t="t" l="l"/>
              <a:pathLst>
                <a:path h="615859" w="695105">
                  <a:moveTo>
                    <a:pt x="0" y="0"/>
                  </a:moveTo>
                  <a:lnTo>
                    <a:pt x="695105" y="0"/>
                  </a:lnTo>
                  <a:lnTo>
                    <a:pt x="695105" y="615859"/>
                  </a:lnTo>
                  <a:lnTo>
                    <a:pt x="0" y="6158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695105" cy="7396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3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8746121" y="1206605"/>
            <a:ext cx="8757640" cy="1039970"/>
          </a:xfrm>
          <a:custGeom>
            <a:avLst/>
            <a:gdLst/>
            <a:ahLst/>
            <a:cxnLst/>
            <a:rect r="r" b="b" t="t" l="l"/>
            <a:pathLst>
              <a:path h="1039970" w="8757640">
                <a:moveTo>
                  <a:pt x="0" y="0"/>
                </a:moveTo>
                <a:lnTo>
                  <a:pt x="8757640" y="0"/>
                </a:lnTo>
                <a:lnTo>
                  <a:pt x="8757640" y="1039970"/>
                </a:lnTo>
                <a:lnTo>
                  <a:pt x="0" y="10399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0439364" y="3647650"/>
            <a:ext cx="4628939" cy="1953139"/>
          </a:xfrm>
          <a:custGeom>
            <a:avLst/>
            <a:gdLst/>
            <a:ahLst/>
            <a:cxnLst/>
            <a:rect r="r" b="b" t="t" l="l"/>
            <a:pathLst>
              <a:path h="1953139" w="4628939">
                <a:moveTo>
                  <a:pt x="0" y="0"/>
                </a:moveTo>
                <a:lnTo>
                  <a:pt x="4628939" y="0"/>
                </a:lnTo>
                <a:lnTo>
                  <a:pt x="4628939" y="1953139"/>
                </a:lnTo>
                <a:lnTo>
                  <a:pt x="0" y="19531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8914812" y="7279541"/>
            <a:ext cx="8908136" cy="2171358"/>
          </a:xfrm>
          <a:custGeom>
            <a:avLst/>
            <a:gdLst/>
            <a:ahLst/>
            <a:cxnLst/>
            <a:rect r="r" b="b" t="t" l="l"/>
            <a:pathLst>
              <a:path h="2171358" w="8908136">
                <a:moveTo>
                  <a:pt x="0" y="0"/>
                </a:moveTo>
                <a:lnTo>
                  <a:pt x="8908136" y="0"/>
                </a:lnTo>
                <a:lnTo>
                  <a:pt x="8908136" y="2171358"/>
                </a:lnTo>
                <a:lnTo>
                  <a:pt x="0" y="21713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616473" y="1553043"/>
            <a:ext cx="7482143" cy="1515134"/>
          </a:xfrm>
          <a:custGeom>
            <a:avLst/>
            <a:gdLst/>
            <a:ahLst/>
            <a:cxnLst/>
            <a:rect r="r" b="b" t="t" l="l"/>
            <a:pathLst>
              <a:path h="1515134" w="7482143">
                <a:moveTo>
                  <a:pt x="0" y="0"/>
                </a:moveTo>
                <a:lnTo>
                  <a:pt x="7482143" y="0"/>
                </a:lnTo>
                <a:lnTo>
                  <a:pt x="7482143" y="1515135"/>
                </a:lnTo>
                <a:lnTo>
                  <a:pt x="0" y="15151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652617" y="550058"/>
            <a:ext cx="8606683" cy="51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 índice de bloque a direcciones de sectores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652617" y="5644441"/>
            <a:ext cx="8606683" cy="116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Guardamos los bloques cargados para evitar volver a cargar el mismo sector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652617" y="2424546"/>
            <a:ext cx="8606683" cy="1080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5"/>
              </a:lnSpc>
            </a:pPr>
            <a:r>
              <a:rPr lang="en-US" b="true" sz="2638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Solo sobreescribimos los sectores si escribimos en el bloque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9961" y="536207"/>
            <a:ext cx="8632193" cy="80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1"/>
              </a:lnSpc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Bloque Copy on Write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75606" y="3106278"/>
            <a:ext cx="3004738" cy="7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b="true" sz="467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Estructura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09961" y="536207"/>
            <a:ext cx="8632193" cy="80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1"/>
              </a:lnSpc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Referencias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7043" y="1912604"/>
            <a:ext cx="16038817" cy="695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5181" indent="-442590" lvl="1">
              <a:lnSpc>
                <a:spcPts val="6969"/>
              </a:lnSpc>
              <a:buAutoNum type="arabicPeriod" startAt="1"/>
            </a:pPr>
            <a:r>
              <a:rPr lang="en-US" sz="4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Silberschatz, A., Korth, H. F., &amp; Sudarshan, S. (2011). Database system concepts (6th ed.). </a:t>
            </a:r>
          </a:p>
          <a:p>
            <a:pPr algn="l" marL="885181" indent="-442590" lvl="1">
              <a:lnSpc>
                <a:spcPts val="6969"/>
              </a:lnSpc>
              <a:buAutoNum type="arabicPeriod" startAt="1"/>
            </a:pPr>
            <a:r>
              <a:rPr lang="en-US" sz="4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McGraw-Hill.Garcia-Molina, H., Ullman, J. D., &amp; Widom, J. (2008). Database systems: The complete book (2nd ed.). Pearson Education.</a:t>
            </a:r>
          </a:p>
          <a:p>
            <a:pPr algn="l" marL="885181" indent="-442590" lvl="1">
              <a:lnSpc>
                <a:spcPts val="6969"/>
              </a:lnSpc>
              <a:buAutoNum type="arabicPeriod" startAt="1"/>
            </a:pPr>
            <a:r>
              <a:rPr lang="en-US" sz="4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Gamma, E., Helm, R., J</a:t>
            </a:r>
            <a:r>
              <a:rPr lang="en-US" sz="40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ohnson, R., &amp; Vlissides, J. (1995). Patrones de diseño: Elementos de software orientado a objetos reutilizable (1.ª ed.). Addison-Wesley Iberoamericana.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2933614"/>
            <a:ext cx="11402580" cy="4791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392"/>
              </a:lnSpc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Muchas gracias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4099486"/>
            <a:chOff x="0" y="0"/>
            <a:chExt cx="4816593" cy="1079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079700"/>
            </a:xfrm>
            <a:custGeom>
              <a:avLst/>
              <a:gdLst/>
              <a:ahLst/>
              <a:cxnLst/>
              <a:rect r="r" b="b" t="t" l="l"/>
              <a:pathLst>
                <a:path h="10797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079700"/>
                  </a:lnTo>
                  <a:lnTo>
                    <a:pt x="0" y="1079700"/>
                  </a:ln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816593" cy="1127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95554" y="314196"/>
            <a:ext cx="2677015" cy="9560767"/>
          </a:xfrm>
          <a:custGeom>
            <a:avLst/>
            <a:gdLst/>
            <a:ahLst/>
            <a:cxnLst/>
            <a:rect r="r" b="b" t="t" l="l"/>
            <a:pathLst>
              <a:path h="9560767" w="2677015">
                <a:moveTo>
                  <a:pt x="0" y="0"/>
                </a:moveTo>
                <a:lnTo>
                  <a:pt x="2677015" y="0"/>
                </a:lnTo>
                <a:lnTo>
                  <a:pt x="2677015" y="9560767"/>
                </a:lnTo>
                <a:lnTo>
                  <a:pt x="0" y="95607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89623" y="2428889"/>
            <a:ext cx="11301259" cy="6356958"/>
          </a:xfrm>
          <a:custGeom>
            <a:avLst/>
            <a:gdLst/>
            <a:ahLst/>
            <a:cxnLst/>
            <a:rect r="r" b="b" t="t" l="l"/>
            <a:pathLst>
              <a:path h="6356958" w="11301259">
                <a:moveTo>
                  <a:pt x="0" y="0"/>
                </a:moveTo>
                <a:lnTo>
                  <a:pt x="11301259" y="0"/>
                </a:lnTo>
                <a:lnTo>
                  <a:pt x="1130125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18235" y="-50793"/>
            <a:ext cx="17412686" cy="19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735"/>
              </a:lnSpc>
              <a:spcBef>
                <a:spcPct val="0"/>
              </a:spcBef>
            </a:pPr>
            <a:r>
              <a:rPr lang="en-US" b="true" sz="1123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Estructura del disco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3285" y="4147052"/>
            <a:ext cx="4720949" cy="1992896"/>
          </a:xfrm>
          <a:custGeom>
            <a:avLst/>
            <a:gdLst/>
            <a:ahLst/>
            <a:cxnLst/>
            <a:rect r="r" b="b" t="t" l="l"/>
            <a:pathLst>
              <a:path h="1992896" w="4720949">
                <a:moveTo>
                  <a:pt x="0" y="0"/>
                </a:moveTo>
                <a:lnTo>
                  <a:pt x="4720949" y="0"/>
                </a:lnTo>
                <a:lnTo>
                  <a:pt x="4720949" y="1992896"/>
                </a:lnTo>
                <a:lnTo>
                  <a:pt x="0" y="19928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453241" y="301331"/>
            <a:ext cx="9504941" cy="2506928"/>
          </a:xfrm>
          <a:custGeom>
            <a:avLst/>
            <a:gdLst/>
            <a:ahLst/>
            <a:cxnLst/>
            <a:rect r="r" b="b" t="t" l="l"/>
            <a:pathLst>
              <a:path h="2506928" w="9504941">
                <a:moveTo>
                  <a:pt x="0" y="0"/>
                </a:moveTo>
                <a:lnTo>
                  <a:pt x="9504941" y="0"/>
                </a:lnTo>
                <a:lnTo>
                  <a:pt x="9504941" y="2506928"/>
                </a:lnTo>
                <a:lnTo>
                  <a:pt x="0" y="25069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51209" y="7393767"/>
            <a:ext cx="9306973" cy="2547784"/>
          </a:xfrm>
          <a:custGeom>
            <a:avLst/>
            <a:gdLst/>
            <a:ahLst/>
            <a:cxnLst/>
            <a:rect r="r" b="b" t="t" l="l"/>
            <a:pathLst>
              <a:path h="2547784" w="9306973">
                <a:moveTo>
                  <a:pt x="0" y="0"/>
                </a:moveTo>
                <a:lnTo>
                  <a:pt x="9306973" y="0"/>
                </a:lnTo>
                <a:lnTo>
                  <a:pt x="9306973" y="2547784"/>
                </a:lnTo>
                <a:lnTo>
                  <a:pt x="0" y="2547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312249" y="7281545"/>
            <a:ext cx="3419576" cy="247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 el disco aún no existe, crearlo y escribir la información en el primer sector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07901" y="736002"/>
            <a:ext cx="3419576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Si el disco ya existe, leer la información del disco del primer sector</a:t>
            </a:r>
          </a:p>
        </p:txBody>
      </p:sp>
      <p:sp>
        <p:nvSpPr>
          <p:cNvPr name="AutoShape 7" id="7"/>
          <p:cNvSpPr/>
          <p:nvPr/>
        </p:nvSpPr>
        <p:spPr>
          <a:xfrm flipV="true">
            <a:off x="2983759" y="1880505"/>
            <a:ext cx="1312793" cy="2035109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2983759" y="6414267"/>
            <a:ext cx="1312793" cy="2147437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4601" y="167183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419301" y="31177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11282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923232" y="2738636"/>
            <a:ext cx="6319534" cy="6769759"/>
            <a:chOff x="0" y="0"/>
            <a:chExt cx="1664404" cy="1782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4404" cy="1782982"/>
            </a:xfrm>
            <a:custGeom>
              <a:avLst/>
              <a:gdLst/>
              <a:ahLst/>
              <a:cxnLst/>
              <a:rect r="r" b="b" t="t" l="l"/>
              <a:pathLst>
                <a:path h="1782982" w="1664404">
                  <a:moveTo>
                    <a:pt x="0" y="0"/>
                  </a:moveTo>
                  <a:lnTo>
                    <a:pt x="1664404" y="0"/>
                  </a:lnTo>
                  <a:lnTo>
                    <a:pt x="1664404" y="1782982"/>
                  </a:lnTo>
                  <a:lnTo>
                    <a:pt x="0" y="1782982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664404" cy="1906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10551" y="3791455"/>
            <a:ext cx="3044358" cy="586283"/>
            <a:chOff x="0" y="0"/>
            <a:chExt cx="801806" cy="1544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Nombre Tabla 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03324" y="4598147"/>
            <a:ext cx="3044358" cy="586283"/>
            <a:chOff x="0" y="0"/>
            <a:chExt cx="801806" cy="154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Nombre Tabla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10551" y="5403505"/>
            <a:ext cx="3044358" cy="586283"/>
            <a:chOff x="0" y="0"/>
            <a:chExt cx="801806" cy="1544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Nombre Tabla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03324" y="6210197"/>
            <a:ext cx="3044358" cy="586283"/>
            <a:chOff x="0" y="0"/>
            <a:chExt cx="801806" cy="1544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Nombre Tabla 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03324" y="6997086"/>
            <a:ext cx="3044358" cy="586283"/>
            <a:chOff x="0" y="0"/>
            <a:chExt cx="801806" cy="1544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Nombre Tabla 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96096" y="7803778"/>
            <a:ext cx="3044358" cy="586283"/>
            <a:chOff x="0" y="0"/>
            <a:chExt cx="801806" cy="1544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Nombre Tabla 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203324" y="8609136"/>
            <a:ext cx="3044358" cy="586283"/>
            <a:chOff x="0" y="0"/>
            <a:chExt cx="801806" cy="1544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01806" cy="154412"/>
            </a:xfrm>
            <a:custGeom>
              <a:avLst/>
              <a:gdLst/>
              <a:ahLst/>
              <a:cxnLst/>
              <a:rect r="r" b="b" t="t" l="l"/>
              <a:pathLst>
                <a:path h="154412" w="801806">
                  <a:moveTo>
                    <a:pt x="0" y="0"/>
                  </a:moveTo>
                  <a:lnTo>
                    <a:pt x="801806" y="0"/>
                  </a:lnTo>
                  <a:lnTo>
                    <a:pt x="801806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801806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...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223382" y="2986097"/>
            <a:ext cx="5745372" cy="586283"/>
            <a:chOff x="0" y="0"/>
            <a:chExt cx="1513184" cy="15441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13184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184">
                  <a:moveTo>
                    <a:pt x="0" y="0"/>
                  </a:moveTo>
                  <a:lnTo>
                    <a:pt x="1513184" y="0"/>
                  </a:lnTo>
                  <a:lnTo>
                    <a:pt x="1513184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1513184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Info Disco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2402364" y="3791455"/>
            <a:ext cx="2578635" cy="586283"/>
            <a:chOff x="0" y="0"/>
            <a:chExt cx="679147" cy="15441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Inicial 0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396242" y="4598147"/>
            <a:ext cx="2578635" cy="586283"/>
            <a:chOff x="0" y="0"/>
            <a:chExt cx="679147" cy="15441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Inicial 1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2402364" y="5403505"/>
            <a:ext cx="2578635" cy="586283"/>
            <a:chOff x="0" y="0"/>
            <a:chExt cx="679147" cy="15441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Inicial 2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2396242" y="6210197"/>
            <a:ext cx="2578635" cy="586283"/>
            <a:chOff x="0" y="0"/>
            <a:chExt cx="679147" cy="15441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Incial 3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2396242" y="6997086"/>
            <a:ext cx="2578635" cy="586283"/>
            <a:chOff x="0" y="0"/>
            <a:chExt cx="679147" cy="15441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Inicial 4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12390120" y="7803778"/>
            <a:ext cx="2578635" cy="586283"/>
            <a:chOff x="0" y="0"/>
            <a:chExt cx="679147" cy="15441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Sector Inicial 5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2396242" y="8609136"/>
            <a:ext cx="2578635" cy="586283"/>
            <a:chOff x="0" y="0"/>
            <a:chExt cx="679147" cy="154412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79147" cy="154412"/>
            </a:xfrm>
            <a:custGeom>
              <a:avLst/>
              <a:gdLst/>
              <a:ahLst/>
              <a:cxnLst/>
              <a:rect r="r" b="b" t="t" l="l"/>
              <a:pathLst>
                <a:path h="154412" w="679147">
                  <a:moveTo>
                    <a:pt x="0" y="0"/>
                  </a:moveTo>
                  <a:lnTo>
                    <a:pt x="679147" y="0"/>
                  </a:lnTo>
                  <a:lnTo>
                    <a:pt x="67914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123825"/>
              <a:ext cx="67914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...</a:t>
              </a:r>
            </a:p>
          </p:txBody>
        </p:sp>
      </p:grpSp>
      <p:sp>
        <p:nvSpPr>
          <p:cNvPr name="Freeform 53" id="53"/>
          <p:cNvSpPr/>
          <p:nvPr/>
        </p:nvSpPr>
        <p:spPr>
          <a:xfrm flipH="false" flipV="false" rot="0">
            <a:off x="341868" y="3377241"/>
            <a:ext cx="8293796" cy="5225092"/>
          </a:xfrm>
          <a:custGeom>
            <a:avLst/>
            <a:gdLst/>
            <a:ahLst/>
            <a:cxnLst/>
            <a:rect r="r" b="b" t="t" l="l"/>
            <a:pathLst>
              <a:path h="5225092" w="8293796">
                <a:moveTo>
                  <a:pt x="0" y="0"/>
                </a:moveTo>
                <a:lnTo>
                  <a:pt x="8293797" y="0"/>
                </a:lnTo>
                <a:lnTo>
                  <a:pt x="8293797" y="5225092"/>
                </a:lnTo>
                <a:lnTo>
                  <a:pt x="0" y="52250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504601" y="130802"/>
            <a:ext cx="11885519" cy="16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32"/>
              </a:lnSpc>
              <a:spcBef>
                <a:spcPct val="0"/>
              </a:spcBef>
            </a:pPr>
            <a:r>
              <a:rPr lang="en-US" b="true" sz="9451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Almacenamiento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732156" y="588420"/>
            <a:ext cx="5877998" cy="79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sz="4674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Registros de longitud fija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0446854" y="1811375"/>
            <a:ext cx="3004738" cy="7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b="true" sz="467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Esquema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4601" y="167183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419301" y="31177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11282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5648" y="2738636"/>
            <a:ext cx="6319534" cy="6769759"/>
            <a:chOff x="0" y="0"/>
            <a:chExt cx="1664404" cy="1782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4404" cy="1782982"/>
            </a:xfrm>
            <a:custGeom>
              <a:avLst/>
              <a:gdLst/>
              <a:ahLst/>
              <a:cxnLst/>
              <a:rect r="r" b="b" t="t" l="l"/>
              <a:pathLst>
                <a:path h="1782982" w="1664404">
                  <a:moveTo>
                    <a:pt x="0" y="0"/>
                  </a:moveTo>
                  <a:lnTo>
                    <a:pt x="1664404" y="0"/>
                  </a:lnTo>
                  <a:lnTo>
                    <a:pt x="1664404" y="1782982"/>
                  </a:lnTo>
                  <a:lnTo>
                    <a:pt x="0" y="1782982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664404" cy="1906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2154" y="3791455"/>
            <a:ext cx="2873260" cy="586283"/>
            <a:chOff x="0" y="0"/>
            <a:chExt cx="756743" cy="1544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 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15333" y="4598147"/>
            <a:ext cx="2873260" cy="586283"/>
            <a:chOff x="0" y="0"/>
            <a:chExt cx="756743" cy="154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22154" y="5403505"/>
            <a:ext cx="2873260" cy="586283"/>
            <a:chOff x="0" y="0"/>
            <a:chExt cx="756743" cy="1544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15333" y="6210197"/>
            <a:ext cx="2873260" cy="586283"/>
            <a:chOff x="0" y="0"/>
            <a:chExt cx="756743" cy="1544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 3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715333" y="6997086"/>
            <a:ext cx="2873260" cy="586283"/>
            <a:chOff x="0" y="0"/>
            <a:chExt cx="756743" cy="1544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 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708511" y="7803778"/>
            <a:ext cx="2873260" cy="586283"/>
            <a:chOff x="0" y="0"/>
            <a:chExt cx="756743" cy="1544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 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715333" y="8609136"/>
            <a:ext cx="2873260" cy="586283"/>
            <a:chOff x="0" y="0"/>
            <a:chExt cx="756743" cy="1544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56743" cy="154412"/>
            </a:xfrm>
            <a:custGeom>
              <a:avLst/>
              <a:gdLst/>
              <a:ahLst/>
              <a:cxnLst/>
              <a:rect r="r" b="b" t="t" l="l"/>
              <a:pathLst>
                <a:path h="154412" w="756743">
                  <a:moveTo>
                    <a:pt x="0" y="0"/>
                  </a:moveTo>
                  <a:lnTo>
                    <a:pt x="756743" y="0"/>
                  </a:lnTo>
                  <a:lnTo>
                    <a:pt x="75674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75674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...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735798" y="2986097"/>
            <a:ext cx="1468786" cy="586283"/>
            <a:chOff x="0" y="0"/>
            <a:chExt cx="386841" cy="15441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86841" cy="154412"/>
            </a:xfrm>
            <a:custGeom>
              <a:avLst/>
              <a:gdLst/>
              <a:ahLst/>
              <a:cxnLst/>
              <a:rect r="r" b="b" t="t" l="l"/>
              <a:pathLst>
                <a:path h="154412" w="386841">
                  <a:moveTo>
                    <a:pt x="0" y="0"/>
                  </a:moveTo>
                  <a:lnTo>
                    <a:pt x="386841" y="0"/>
                  </a:lnTo>
                  <a:lnTo>
                    <a:pt x="386841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386841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Tabla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374142" y="3005147"/>
            <a:ext cx="2292471" cy="586283"/>
            <a:chOff x="0" y="0"/>
            <a:chExt cx="603778" cy="15441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03778" cy="154412"/>
            </a:xfrm>
            <a:custGeom>
              <a:avLst/>
              <a:gdLst/>
              <a:ahLst/>
              <a:cxnLst/>
              <a:rect r="r" b="b" t="t" l="l"/>
              <a:pathLst>
                <a:path h="154412" w="603778">
                  <a:moveTo>
                    <a:pt x="0" y="0"/>
                  </a:moveTo>
                  <a:lnTo>
                    <a:pt x="603778" y="0"/>
                  </a:lnTo>
                  <a:lnTo>
                    <a:pt x="603778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23825"/>
              <a:ext cx="603778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inicial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836170" y="3005147"/>
            <a:ext cx="1646147" cy="586283"/>
            <a:chOff x="0" y="0"/>
            <a:chExt cx="433553" cy="15441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33553" cy="154412"/>
            </a:xfrm>
            <a:custGeom>
              <a:avLst/>
              <a:gdLst/>
              <a:ahLst/>
              <a:cxnLst/>
              <a:rect r="r" b="b" t="t" l="l"/>
              <a:pathLst>
                <a:path h="154412" w="433553">
                  <a:moveTo>
                    <a:pt x="0" y="0"/>
                  </a:moveTo>
                  <a:lnTo>
                    <a:pt x="433553" y="0"/>
                  </a:lnTo>
                  <a:lnTo>
                    <a:pt x="433553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123825"/>
              <a:ext cx="433553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Columnas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4805949" y="3791455"/>
            <a:ext cx="2676369" cy="586283"/>
            <a:chOff x="0" y="0"/>
            <a:chExt cx="704887" cy="154412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Tipo 0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4799595" y="4598147"/>
            <a:ext cx="2676369" cy="586283"/>
            <a:chOff x="0" y="0"/>
            <a:chExt cx="704887" cy="15441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Tipo 1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4805949" y="5403505"/>
            <a:ext cx="2676369" cy="586283"/>
            <a:chOff x="0" y="0"/>
            <a:chExt cx="704887" cy="154412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Tipo 2</a:t>
              </a:r>
            </a:p>
          </p:txBody>
        </p:sp>
      </p:grpSp>
      <p:grpSp>
        <p:nvGrpSpPr>
          <p:cNvPr name="Group 47" id="47"/>
          <p:cNvGrpSpPr/>
          <p:nvPr/>
        </p:nvGrpSpPr>
        <p:grpSpPr>
          <a:xfrm rot="0">
            <a:off x="4799595" y="6210197"/>
            <a:ext cx="2676369" cy="586283"/>
            <a:chOff x="0" y="0"/>
            <a:chExt cx="704887" cy="154412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Tipo 3 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4799595" y="6997086"/>
            <a:ext cx="2676369" cy="586283"/>
            <a:chOff x="0" y="0"/>
            <a:chExt cx="704887" cy="154412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Tipo 4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4793241" y="7803778"/>
            <a:ext cx="2676369" cy="586283"/>
            <a:chOff x="0" y="0"/>
            <a:chExt cx="704887" cy="154412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Tipo 5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4799595" y="8609136"/>
            <a:ext cx="2676369" cy="586283"/>
            <a:chOff x="0" y="0"/>
            <a:chExt cx="704887" cy="154412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704887" cy="154412"/>
            </a:xfrm>
            <a:custGeom>
              <a:avLst/>
              <a:gdLst/>
              <a:ahLst/>
              <a:cxnLst/>
              <a:rect r="r" b="b" t="t" l="l"/>
              <a:pathLst>
                <a:path h="154412" w="704887">
                  <a:moveTo>
                    <a:pt x="0" y="0"/>
                  </a:moveTo>
                  <a:lnTo>
                    <a:pt x="704887" y="0"/>
                  </a:lnTo>
                  <a:lnTo>
                    <a:pt x="7048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-123825"/>
              <a:ext cx="7048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...</a:t>
              </a:r>
            </a:p>
          </p:txBody>
        </p:sp>
      </p:grpSp>
      <p:sp>
        <p:nvSpPr>
          <p:cNvPr name="Freeform 59" id="59"/>
          <p:cNvSpPr/>
          <p:nvPr/>
        </p:nvSpPr>
        <p:spPr>
          <a:xfrm flipH="false" flipV="false" rot="0">
            <a:off x="8091122" y="2986097"/>
            <a:ext cx="9915530" cy="5403964"/>
          </a:xfrm>
          <a:custGeom>
            <a:avLst/>
            <a:gdLst/>
            <a:ahLst/>
            <a:cxnLst/>
            <a:rect r="r" b="b" t="t" l="l"/>
            <a:pathLst>
              <a:path h="5403964" w="9915530">
                <a:moveTo>
                  <a:pt x="0" y="0"/>
                </a:moveTo>
                <a:lnTo>
                  <a:pt x="9915530" y="0"/>
                </a:lnTo>
                <a:lnTo>
                  <a:pt x="9915530" y="5403964"/>
                </a:lnTo>
                <a:lnTo>
                  <a:pt x="0" y="5403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504601" y="130802"/>
            <a:ext cx="11885519" cy="16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32"/>
              </a:lnSpc>
              <a:spcBef>
                <a:spcPct val="0"/>
              </a:spcBef>
            </a:pPr>
            <a:r>
              <a:rPr lang="en-US" b="true" sz="9451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Almacenamiento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732156" y="588420"/>
            <a:ext cx="5877998" cy="79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sz="4674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Registros de longitud fija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604320" y="1801850"/>
            <a:ext cx="5877998" cy="7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b="true" sz="467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Información en el esquema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04601" y="1671836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419301" y="31177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11282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923232" y="2738636"/>
            <a:ext cx="6319534" cy="6769759"/>
            <a:chOff x="0" y="0"/>
            <a:chExt cx="1664404" cy="1782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4404" cy="1782982"/>
            </a:xfrm>
            <a:custGeom>
              <a:avLst/>
              <a:gdLst/>
              <a:ahLst/>
              <a:cxnLst/>
              <a:rect r="r" b="b" t="t" l="l"/>
              <a:pathLst>
                <a:path h="1782982" w="1664404">
                  <a:moveTo>
                    <a:pt x="0" y="0"/>
                  </a:moveTo>
                  <a:lnTo>
                    <a:pt x="1664404" y="0"/>
                  </a:lnTo>
                  <a:lnTo>
                    <a:pt x="1664404" y="1782982"/>
                  </a:lnTo>
                  <a:lnTo>
                    <a:pt x="0" y="1782982"/>
                  </a:lnTo>
                  <a:close/>
                </a:path>
              </a:pathLst>
            </a:custGeom>
            <a:solidFill>
              <a:srgbClr val="0F466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664404" cy="19068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23382" y="3791455"/>
            <a:ext cx="5746520" cy="586283"/>
            <a:chOff x="0" y="0"/>
            <a:chExt cx="1513487" cy="1544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0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09739" y="4598147"/>
            <a:ext cx="5746520" cy="586283"/>
            <a:chOff x="0" y="0"/>
            <a:chExt cx="1513487" cy="15441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23382" y="5403505"/>
            <a:ext cx="5746520" cy="586283"/>
            <a:chOff x="0" y="0"/>
            <a:chExt cx="1513487" cy="15441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2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209739" y="6210197"/>
            <a:ext cx="5746520" cy="586283"/>
            <a:chOff x="0" y="0"/>
            <a:chExt cx="1513487" cy="15441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209739" y="6997086"/>
            <a:ext cx="5746520" cy="586283"/>
            <a:chOff x="0" y="0"/>
            <a:chExt cx="1513487" cy="15441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4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96096" y="7803778"/>
            <a:ext cx="5746520" cy="586283"/>
            <a:chOff x="0" y="0"/>
            <a:chExt cx="1513487" cy="15441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Registro 5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209739" y="8609136"/>
            <a:ext cx="5746520" cy="586283"/>
            <a:chOff x="0" y="0"/>
            <a:chExt cx="1513487" cy="15441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13487" cy="154412"/>
            </a:xfrm>
            <a:custGeom>
              <a:avLst/>
              <a:gdLst/>
              <a:ahLst/>
              <a:cxnLst/>
              <a:rect r="r" b="b" t="t" l="l"/>
              <a:pathLst>
                <a:path h="154412" w="1513487">
                  <a:moveTo>
                    <a:pt x="0" y="0"/>
                  </a:moveTo>
                  <a:lnTo>
                    <a:pt x="1513487" y="0"/>
                  </a:lnTo>
                  <a:lnTo>
                    <a:pt x="15134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123825"/>
              <a:ext cx="15134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...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223382" y="2986097"/>
            <a:ext cx="2199293" cy="586283"/>
            <a:chOff x="0" y="0"/>
            <a:chExt cx="579238" cy="15441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79238" cy="154412"/>
            </a:xfrm>
            <a:custGeom>
              <a:avLst/>
              <a:gdLst/>
              <a:ahLst/>
              <a:cxnLst/>
              <a:rect r="r" b="b" t="t" l="l"/>
              <a:pathLst>
                <a:path h="154412" w="579238">
                  <a:moveTo>
                    <a:pt x="0" y="0"/>
                  </a:moveTo>
                  <a:lnTo>
                    <a:pt x="579238" y="0"/>
                  </a:lnTo>
                  <a:lnTo>
                    <a:pt x="579238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579238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Sgte sector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1654193" y="2986097"/>
            <a:ext cx="3288423" cy="586283"/>
            <a:chOff x="0" y="0"/>
            <a:chExt cx="866087" cy="154412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66087" cy="154412"/>
            </a:xfrm>
            <a:custGeom>
              <a:avLst/>
              <a:gdLst/>
              <a:ahLst/>
              <a:cxnLst/>
              <a:rect r="r" b="b" t="t" l="l"/>
              <a:pathLst>
                <a:path h="154412" w="866087">
                  <a:moveTo>
                    <a:pt x="0" y="0"/>
                  </a:moveTo>
                  <a:lnTo>
                    <a:pt x="866087" y="0"/>
                  </a:lnTo>
                  <a:lnTo>
                    <a:pt x="866087" y="154412"/>
                  </a:lnTo>
                  <a:lnTo>
                    <a:pt x="0" y="154412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123825"/>
              <a:ext cx="866087" cy="2782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  <a:r>
                <a:rPr lang="en-US" sz="24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Cantidad de registros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195087" y="2986097"/>
            <a:ext cx="8528120" cy="5863082"/>
          </a:xfrm>
          <a:custGeom>
            <a:avLst/>
            <a:gdLst/>
            <a:ahLst/>
            <a:cxnLst/>
            <a:rect r="r" b="b" t="t" l="l"/>
            <a:pathLst>
              <a:path h="5863082" w="8528120">
                <a:moveTo>
                  <a:pt x="0" y="0"/>
                </a:moveTo>
                <a:lnTo>
                  <a:pt x="8528120" y="0"/>
                </a:lnTo>
                <a:lnTo>
                  <a:pt x="8528120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04601" y="130802"/>
            <a:ext cx="11885519" cy="1614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232"/>
              </a:lnSpc>
              <a:spcBef>
                <a:spcPct val="0"/>
              </a:spcBef>
            </a:pPr>
            <a:r>
              <a:rPr lang="en-US" b="true" sz="9451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Almacenamiento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732156" y="588420"/>
            <a:ext cx="5877998" cy="79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sz="4674" i="true">
                <a:solidFill>
                  <a:srgbClr val="0F4662"/>
                </a:solidFill>
                <a:latin typeface="Cormorant Garamond Italics"/>
                <a:ea typeface="Cormorant Garamond Italics"/>
                <a:cs typeface="Cormorant Garamond Italics"/>
                <a:sym typeface="Cormorant Garamond Italics"/>
              </a:rPr>
              <a:t>Registros de longitud fija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446854" y="1811375"/>
            <a:ext cx="3004738" cy="794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43"/>
              </a:lnSpc>
              <a:spcBef>
                <a:spcPct val="0"/>
              </a:spcBef>
            </a:pPr>
            <a:r>
              <a:rPr lang="en-US" b="true" sz="4674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Sector en uso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93893" y="15849"/>
            <a:ext cx="4194107" cy="10271151"/>
            <a:chOff x="0" y="0"/>
            <a:chExt cx="1104621" cy="2705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4621" cy="2705159"/>
            </a:xfrm>
            <a:custGeom>
              <a:avLst/>
              <a:gdLst/>
              <a:ahLst/>
              <a:cxnLst/>
              <a:rect r="r" b="b" t="t" l="l"/>
              <a:pathLst>
                <a:path h="2705159" w="1104621">
                  <a:moveTo>
                    <a:pt x="0" y="0"/>
                  </a:moveTo>
                  <a:lnTo>
                    <a:pt x="1104621" y="0"/>
                  </a:lnTo>
                  <a:lnTo>
                    <a:pt x="1104621" y="2705159"/>
                  </a:lnTo>
                  <a:lnTo>
                    <a:pt x="0" y="2705159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04621" cy="27527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8974931"/>
            <a:ext cx="1905000" cy="283369"/>
          </a:xfrm>
          <a:custGeom>
            <a:avLst/>
            <a:gdLst/>
            <a:ahLst/>
            <a:cxnLst/>
            <a:rect r="r" b="b" t="t" l="l"/>
            <a:pathLst>
              <a:path h="283369" w="1905000">
                <a:moveTo>
                  <a:pt x="0" y="0"/>
                </a:moveTo>
                <a:lnTo>
                  <a:pt x="1905000" y="0"/>
                </a:lnTo>
                <a:lnTo>
                  <a:pt x="1905000" y="283369"/>
                </a:lnTo>
                <a:lnTo>
                  <a:pt x="0" y="283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5317" y="2455337"/>
            <a:ext cx="7017995" cy="5158035"/>
          </a:xfrm>
          <a:custGeom>
            <a:avLst/>
            <a:gdLst/>
            <a:ahLst/>
            <a:cxnLst/>
            <a:rect r="r" b="b" t="t" l="l"/>
            <a:pathLst>
              <a:path h="5158035" w="7017995">
                <a:moveTo>
                  <a:pt x="0" y="0"/>
                </a:moveTo>
                <a:lnTo>
                  <a:pt x="7017995" y="0"/>
                </a:lnTo>
                <a:lnTo>
                  <a:pt x="7017995" y="5158035"/>
                </a:lnTo>
                <a:lnTo>
                  <a:pt x="0" y="51580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589855" y="3065122"/>
            <a:ext cx="998693" cy="3659114"/>
            <a:chOff x="0" y="0"/>
            <a:chExt cx="263030" cy="9637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3030" cy="963717"/>
            </a:xfrm>
            <a:custGeom>
              <a:avLst/>
              <a:gdLst/>
              <a:ahLst/>
              <a:cxnLst/>
              <a:rect r="r" b="b" t="t" l="l"/>
              <a:pathLst>
                <a:path h="963717" w="263030">
                  <a:moveTo>
                    <a:pt x="131515" y="0"/>
                  </a:moveTo>
                  <a:lnTo>
                    <a:pt x="131515" y="0"/>
                  </a:lnTo>
                  <a:cubicBezTo>
                    <a:pt x="166395" y="0"/>
                    <a:pt x="199847" y="13856"/>
                    <a:pt x="224510" y="38520"/>
                  </a:cubicBezTo>
                  <a:cubicBezTo>
                    <a:pt x="249174" y="63184"/>
                    <a:pt x="263030" y="96635"/>
                    <a:pt x="263030" y="131515"/>
                  </a:cubicBezTo>
                  <a:lnTo>
                    <a:pt x="263030" y="832202"/>
                  </a:lnTo>
                  <a:cubicBezTo>
                    <a:pt x="263030" y="867082"/>
                    <a:pt x="249174" y="900533"/>
                    <a:pt x="224510" y="925197"/>
                  </a:cubicBezTo>
                  <a:cubicBezTo>
                    <a:pt x="199847" y="949861"/>
                    <a:pt x="166395" y="963717"/>
                    <a:pt x="131515" y="963717"/>
                  </a:cubicBezTo>
                  <a:lnTo>
                    <a:pt x="131515" y="963717"/>
                  </a:lnTo>
                  <a:cubicBezTo>
                    <a:pt x="96635" y="963717"/>
                    <a:pt x="63184" y="949861"/>
                    <a:pt x="38520" y="925197"/>
                  </a:cubicBezTo>
                  <a:cubicBezTo>
                    <a:pt x="13856" y="900533"/>
                    <a:pt x="0" y="867082"/>
                    <a:pt x="0" y="832202"/>
                  </a:cubicBezTo>
                  <a:lnTo>
                    <a:pt x="0" y="131515"/>
                  </a:lnTo>
                  <a:cubicBezTo>
                    <a:pt x="0" y="96635"/>
                    <a:pt x="13856" y="63184"/>
                    <a:pt x="38520" y="38520"/>
                  </a:cubicBezTo>
                  <a:cubicBezTo>
                    <a:pt x="63184" y="13856"/>
                    <a:pt x="96635" y="0"/>
                    <a:pt x="13151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04775" cap="rnd">
              <a:solidFill>
                <a:srgbClr val="7994A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263030" cy="1087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10070945">
            <a:off x="4390064" y="1616771"/>
            <a:ext cx="4088044" cy="1154872"/>
          </a:xfrm>
          <a:custGeom>
            <a:avLst/>
            <a:gdLst/>
            <a:ahLst/>
            <a:cxnLst/>
            <a:rect r="r" b="b" t="t" l="l"/>
            <a:pathLst>
              <a:path h="1154872" w="4088044">
                <a:moveTo>
                  <a:pt x="0" y="0"/>
                </a:moveTo>
                <a:lnTo>
                  <a:pt x="4088044" y="0"/>
                </a:lnTo>
                <a:lnTo>
                  <a:pt x="4088044" y="1154872"/>
                </a:lnTo>
                <a:lnTo>
                  <a:pt x="0" y="1154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57964" y="511308"/>
            <a:ext cx="10060979" cy="1173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685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Bloques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773332" y="1627325"/>
            <a:ext cx="4191672" cy="8131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59"/>
              </a:lnSpc>
            </a:pPr>
            <a:r>
              <a:rPr lang="en-US" sz="3799" b="true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Bloques en vertical</a:t>
            </a:r>
          </a:p>
          <a:p>
            <a:pPr algn="ctr">
              <a:lnSpc>
                <a:spcPts val="6459"/>
              </a:lnSpc>
            </a:pPr>
          </a:p>
          <a:p>
            <a:pPr algn="ctr">
              <a:lnSpc>
                <a:spcPts val="6459"/>
              </a:lnSpc>
              <a:spcBef>
                <a:spcPct val="0"/>
              </a:spcBef>
            </a:pPr>
            <a:r>
              <a:rPr lang="en-US" sz="3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Minimiza el movimiento del brazo</a:t>
            </a:r>
          </a:p>
          <a:p>
            <a:pPr algn="ctr">
              <a:lnSpc>
                <a:spcPts val="6459"/>
              </a:lnSpc>
              <a:spcBef>
                <a:spcPct val="0"/>
              </a:spcBef>
            </a:pPr>
          </a:p>
          <a:p>
            <a:pPr algn="ctr">
              <a:lnSpc>
                <a:spcPts val="6459"/>
              </a:lnSpc>
              <a:spcBef>
                <a:spcPct val="0"/>
              </a:spcBef>
            </a:pPr>
            <a:r>
              <a:rPr lang="en-US" sz="37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Facilita la lógica de solicitar sectores vacíos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79303" y="714009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4384" y="9529723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817667" y="3600450"/>
            <a:ext cx="14598552" cy="1053266"/>
            <a:chOff x="0" y="0"/>
            <a:chExt cx="3844886" cy="27740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44886" cy="277403"/>
            </a:xfrm>
            <a:custGeom>
              <a:avLst/>
              <a:gdLst/>
              <a:ahLst/>
              <a:cxnLst/>
              <a:rect r="r" b="b" t="t" l="l"/>
              <a:pathLst>
                <a:path h="277403" w="3844886">
                  <a:moveTo>
                    <a:pt x="37122" y="0"/>
                  </a:moveTo>
                  <a:lnTo>
                    <a:pt x="3807764" y="0"/>
                  </a:lnTo>
                  <a:cubicBezTo>
                    <a:pt x="3817609" y="0"/>
                    <a:pt x="3827052" y="3911"/>
                    <a:pt x="3834013" y="10873"/>
                  </a:cubicBezTo>
                  <a:cubicBezTo>
                    <a:pt x="3840975" y="17835"/>
                    <a:pt x="3844886" y="27277"/>
                    <a:pt x="3844886" y="37122"/>
                  </a:cubicBezTo>
                  <a:lnTo>
                    <a:pt x="3844886" y="240281"/>
                  </a:lnTo>
                  <a:cubicBezTo>
                    <a:pt x="3844886" y="250126"/>
                    <a:pt x="3840975" y="259569"/>
                    <a:pt x="3834013" y="266531"/>
                  </a:cubicBezTo>
                  <a:cubicBezTo>
                    <a:pt x="3827052" y="273492"/>
                    <a:pt x="3817609" y="277403"/>
                    <a:pt x="3807764" y="277403"/>
                  </a:cubicBezTo>
                  <a:lnTo>
                    <a:pt x="37122" y="277403"/>
                  </a:lnTo>
                  <a:cubicBezTo>
                    <a:pt x="27277" y="277403"/>
                    <a:pt x="17835" y="273492"/>
                    <a:pt x="10873" y="266531"/>
                  </a:cubicBezTo>
                  <a:cubicBezTo>
                    <a:pt x="3911" y="259569"/>
                    <a:pt x="0" y="250126"/>
                    <a:pt x="0" y="240281"/>
                  </a:cubicBezTo>
                  <a:lnTo>
                    <a:pt x="0" y="37122"/>
                  </a:lnTo>
                  <a:cubicBezTo>
                    <a:pt x="0" y="27277"/>
                    <a:pt x="3911" y="17835"/>
                    <a:pt x="10873" y="10873"/>
                  </a:cubicBezTo>
                  <a:cubicBezTo>
                    <a:pt x="17835" y="3911"/>
                    <a:pt x="27277" y="0"/>
                    <a:pt x="371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23825"/>
              <a:ext cx="3844886" cy="40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817667" y="4962912"/>
            <a:ext cx="14598552" cy="1053266"/>
            <a:chOff x="0" y="0"/>
            <a:chExt cx="3844886" cy="2774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44886" cy="277403"/>
            </a:xfrm>
            <a:custGeom>
              <a:avLst/>
              <a:gdLst/>
              <a:ahLst/>
              <a:cxnLst/>
              <a:rect r="r" b="b" t="t" l="l"/>
              <a:pathLst>
                <a:path h="277403" w="3844886">
                  <a:moveTo>
                    <a:pt x="37122" y="0"/>
                  </a:moveTo>
                  <a:lnTo>
                    <a:pt x="3807764" y="0"/>
                  </a:lnTo>
                  <a:cubicBezTo>
                    <a:pt x="3817609" y="0"/>
                    <a:pt x="3827052" y="3911"/>
                    <a:pt x="3834013" y="10873"/>
                  </a:cubicBezTo>
                  <a:cubicBezTo>
                    <a:pt x="3840975" y="17835"/>
                    <a:pt x="3844886" y="27277"/>
                    <a:pt x="3844886" y="37122"/>
                  </a:cubicBezTo>
                  <a:lnTo>
                    <a:pt x="3844886" y="240281"/>
                  </a:lnTo>
                  <a:cubicBezTo>
                    <a:pt x="3844886" y="250126"/>
                    <a:pt x="3840975" y="259569"/>
                    <a:pt x="3834013" y="266531"/>
                  </a:cubicBezTo>
                  <a:cubicBezTo>
                    <a:pt x="3827052" y="273492"/>
                    <a:pt x="3817609" y="277403"/>
                    <a:pt x="3807764" y="277403"/>
                  </a:cubicBezTo>
                  <a:lnTo>
                    <a:pt x="37122" y="277403"/>
                  </a:lnTo>
                  <a:cubicBezTo>
                    <a:pt x="27277" y="277403"/>
                    <a:pt x="17835" y="273492"/>
                    <a:pt x="10873" y="266531"/>
                  </a:cubicBezTo>
                  <a:cubicBezTo>
                    <a:pt x="3911" y="259569"/>
                    <a:pt x="0" y="250126"/>
                    <a:pt x="0" y="240281"/>
                  </a:cubicBezTo>
                  <a:lnTo>
                    <a:pt x="0" y="37122"/>
                  </a:lnTo>
                  <a:cubicBezTo>
                    <a:pt x="0" y="27277"/>
                    <a:pt x="3911" y="17835"/>
                    <a:pt x="10873" y="10873"/>
                  </a:cubicBezTo>
                  <a:cubicBezTo>
                    <a:pt x="17835" y="3911"/>
                    <a:pt x="27277" y="0"/>
                    <a:pt x="371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3844886" cy="40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807254" y="6320978"/>
            <a:ext cx="14598552" cy="1053266"/>
            <a:chOff x="0" y="0"/>
            <a:chExt cx="3844886" cy="27740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44886" cy="277403"/>
            </a:xfrm>
            <a:custGeom>
              <a:avLst/>
              <a:gdLst/>
              <a:ahLst/>
              <a:cxnLst/>
              <a:rect r="r" b="b" t="t" l="l"/>
              <a:pathLst>
                <a:path h="277403" w="3844886">
                  <a:moveTo>
                    <a:pt x="37122" y="0"/>
                  </a:moveTo>
                  <a:lnTo>
                    <a:pt x="3807764" y="0"/>
                  </a:lnTo>
                  <a:cubicBezTo>
                    <a:pt x="3817609" y="0"/>
                    <a:pt x="3827052" y="3911"/>
                    <a:pt x="3834013" y="10873"/>
                  </a:cubicBezTo>
                  <a:cubicBezTo>
                    <a:pt x="3840975" y="17835"/>
                    <a:pt x="3844886" y="27277"/>
                    <a:pt x="3844886" y="37122"/>
                  </a:cubicBezTo>
                  <a:lnTo>
                    <a:pt x="3844886" y="240281"/>
                  </a:lnTo>
                  <a:cubicBezTo>
                    <a:pt x="3844886" y="250126"/>
                    <a:pt x="3840975" y="259569"/>
                    <a:pt x="3834013" y="266531"/>
                  </a:cubicBezTo>
                  <a:cubicBezTo>
                    <a:pt x="3827052" y="273492"/>
                    <a:pt x="3817609" y="277403"/>
                    <a:pt x="3807764" y="277403"/>
                  </a:cubicBezTo>
                  <a:lnTo>
                    <a:pt x="37122" y="277403"/>
                  </a:lnTo>
                  <a:cubicBezTo>
                    <a:pt x="27277" y="277403"/>
                    <a:pt x="17835" y="273492"/>
                    <a:pt x="10873" y="266531"/>
                  </a:cubicBezTo>
                  <a:cubicBezTo>
                    <a:pt x="3911" y="259569"/>
                    <a:pt x="0" y="250126"/>
                    <a:pt x="0" y="240281"/>
                  </a:cubicBezTo>
                  <a:lnTo>
                    <a:pt x="0" y="37122"/>
                  </a:lnTo>
                  <a:cubicBezTo>
                    <a:pt x="0" y="27277"/>
                    <a:pt x="3911" y="17835"/>
                    <a:pt x="10873" y="10873"/>
                  </a:cubicBezTo>
                  <a:cubicBezTo>
                    <a:pt x="17835" y="3911"/>
                    <a:pt x="27277" y="0"/>
                    <a:pt x="371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3844886" cy="40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807254" y="7683439"/>
            <a:ext cx="14598552" cy="1053266"/>
            <a:chOff x="0" y="0"/>
            <a:chExt cx="3844886" cy="2774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844886" cy="277403"/>
            </a:xfrm>
            <a:custGeom>
              <a:avLst/>
              <a:gdLst/>
              <a:ahLst/>
              <a:cxnLst/>
              <a:rect r="r" b="b" t="t" l="l"/>
              <a:pathLst>
                <a:path h="277403" w="3844886">
                  <a:moveTo>
                    <a:pt x="37122" y="0"/>
                  </a:moveTo>
                  <a:lnTo>
                    <a:pt x="3807764" y="0"/>
                  </a:lnTo>
                  <a:cubicBezTo>
                    <a:pt x="3817609" y="0"/>
                    <a:pt x="3827052" y="3911"/>
                    <a:pt x="3834013" y="10873"/>
                  </a:cubicBezTo>
                  <a:cubicBezTo>
                    <a:pt x="3840975" y="17835"/>
                    <a:pt x="3844886" y="27277"/>
                    <a:pt x="3844886" y="37122"/>
                  </a:cubicBezTo>
                  <a:lnTo>
                    <a:pt x="3844886" y="240281"/>
                  </a:lnTo>
                  <a:cubicBezTo>
                    <a:pt x="3844886" y="250126"/>
                    <a:pt x="3840975" y="259569"/>
                    <a:pt x="3834013" y="266531"/>
                  </a:cubicBezTo>
                  <a:cubicBezTo>
                    <a:pt x="3827052" y="273492"/>
                    <a:pt x="3817609" y="277403"/>
                    <a:pt x="3807764" y="277403"/>
                  </a:cubicBezTo>
                  <a:lnTo>
                    <a:pt x="37122" y="277403"/>
                  </a:lnTo>
                  <a:cubicBezTo>
                    <a:pt x="27277" y="277403"/>
                    <a:pt x="17835" y="273492"/>
                    <a:pt x="10873" y="266531"/>
                  </a:cubicBezTo>
                  <a:cubicBezTo>
                    <a:pt x="3911" y="259569"/>
                    <a:pt x="0" y="250126"/>
                    <a:pt x="0" y="240281"/>
                  </a:cubicBezTo>
                  <a:lnTo>
                    <a:pt x="0" y="37122"/>
                  </a:lnTo>
                  <a:cubicBezTo>
                    <a:pt x="0" y="27277"/>
                    <a:pt x="3911" y="17835"/>
                    <a:pt x="10873" y="10873"/>
                  </a:cubicBezTo>
                  <a:cubicBezTo>
                    <a:pt x="17835" y="3911"/>
                    <a:pt x="27277" y="0"/>
                    <a:pt x="371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23825"/>
              <a:ext cx="3844886" cy="4012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3871960" y="3110666"/>
            <a:ext cx="2162766" cy="6237675"/>
            <a:chOff x="0" y="0"/>
            <a:chExt cx="569617" cy="16428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69617" cy="1642844"/>
            </a:xfrm>
            <a:custGeom>
              <a:avLst/>
              <a:gdLst/>
              <a:ahLst/>
              <a:cxnLst/>
              <a:rect r="r" b="b" t="t" l="l"/>
              <a:pathLst>
                <a:path h="1642844" w="569617">
                  <a:moveTo>
                    <a:pt x="0" y="0"/>
                  </a:moveTo>
                  <a:lnTo>
                    <a:pt x="569617" y="0"/>
                  </a:lnTo>
                  <a:lnTo>
                    <a:pt x="569617" y="1642844"/>
                  </a:lnTo>
                  <a:lnTo>
                    <a:pt x="0" y="1642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123825"/>
              <a:ext cx="569617" cy="1766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65164" y="364151"/>
            <a:ext cx="14072064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Direccionamiento de bloques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15854" y="3496561"/>
            <a:ext cx="2139939" cy="102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6"/>
              </a:lnSpc>
              <a:spcBef>
                <a:spcPct val="0"/>
              </a:spcBef>
            </a:pPr>
            <a:r>
              <a:rPr lang="en-US" sz="52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Plato 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90203" y="4859023"/>
            <a:ext cx="1991241" cy="102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6"/>
              </a:lnSpc>
              <a:spcBef>
                <a:spcPct val="0"/>
              </a:spcBef>
            </a:pPr>
            <a:r>
              <a:rPr lang="en-US" sz="52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Plato 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29278" y="6217089"/>
            <a:ext cx="2113091" cy="102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6"/>
              </a:lnSpc>
              <a:spcBef>
                <a:spcPct val="0"/>
              </a:spcBef>
            </a:pPr>
            <a:r>
              <a:rPr lang="en-US" sz="52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Plato 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9260" y="7582908"/>
            <a:ext cx="2093127" cy="1022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6"/>
              </a:lnSpc>
              <a:spcBef>
                <a:spcPct val="0"/>
              </a:spcBef>
            </a:pPr>
            <a:r>
              <a:rPr lang="en-US" sz="5203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Plato 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79528" y="2197883"/>
            <a:ext cx="1347629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Bloque 0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981234" y="3110666"/>
            <a:ext cx="2162766" cy="6237675"/>
            <a:chOff x="0" y="0"/>
            <a:chExt cx="569617" cy="164284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69617" cy="1642844"/>
            </a:xfrm>
            <a:custGeom>
              <a:avLst/>
              <a:gdLst/>
              <a:ahLst/>
              <a:cxnLst/>
              <a:rect r="r" b="b" t="t" l="l"/>
              <a:pathLst>
                <a:path h="1642844" w="569617">
                  <a:moveTo>
                    <a:pt x="0" y="0"/>
                  </a:moveTo>
                  <a:lnTo>
                    <a:pt x="569617" y="0"/>
                  </a:lnTo>
                  <a:lnTo>
                    <a:pt x="569617" y="1642844"/>
                  </a:lnTo>
                  <a:lnTo>
                    <a:pt x="0" y="1642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123825"/>
              <a:ext cx="569617" cy="1766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425950" y="2197883"/>
            <a:ext cx="1273334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Bloque 1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086975" y="3110666"/>
            <a:ext cx="2162766" cy="6237675"/>
            <a:chOff x="0" y="0"/>
            <a:chExt cx="569617" cy="164284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69617" cy="1642844"/>
            </a:xfrm>
            <a:custGeom>
              <a:avLst/>
              <a:gdLst/>
              <a:ahLst/>
              <a:cxnLst/>
              <a:rect r="r" b="b" t="t" l="l"/>
              <a:pathLst>
                <a:path h="1642844" w="569617">
                  <a:moveTo>
                    <a:pt x="0" y="0"/>
                  </a:moveTo>
                  <a:lnTo>
                    <a:pt x="569617" y="0"/>
                  </a:lnTo>
                  <a:lnTo>
                    <a:pt x="569617" y="1642844"/>
                  </a:lnTo>
                  <a:lnTo>
                    <a:pt x="0" y="1642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569617" cy="1766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10501370" y="2197883"/>
            <a:ext cx="1333976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Bloque 2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3192716" y="3110666"/>
            <a:ext cx="2162766" cy="6237675"/>
            <a:chOff x="0" y="0"/>
            <a:chExt cx="569617" cy="164284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9617" cy="1642844"/>
            </a:xfrm>
            <a:custGeom>
              <a:avLst/>
              <a:gdLst/>
              <a:ahLst/>
              <a:cxnLst/>
              <a:rect r="r" b="b" t="t" l="l"/>
              <a:pathLst>
                <a:path h="1642844" w="569617">
                  <a:moveTo>
                    <a:pt x="0" y="0"/>
                  </a:moveTo>
                  <a:lnTo>
                    <a:pt x="569617" y="0"/>
                  </a:lnTo>
                  <a:lnTo>
                    <a:pt x="569617" y="1642844"/>
                  </a:lnTo>
                  <a:lnTo>
                    <a:pt x="0" y="164284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123825"/>
              <a:ext cx="569617" cy="1766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3612032" y="2197883"/>
            <a:ext cx="1324134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19"/>
              </a:lnSpc>
              <a:spcBef>
                <a:spcPct val="0"/>
              </a:spcBef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Bloque 3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368746" y="3822283"/>
            <a:ext cx="116919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437326" y="5184745"/>
            <a:ext cx="110061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4340647" y="6549578"/>
            <a:ext cx="1156811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2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73349" y="7898119"/>
            <a:ext cx="114760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3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540409" y="3822283"/>
            <a:ext cx="114855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4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572000" y="5184745"/>
            <a:ext cx="115395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5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504452" y="6549578"/>
            <a:ext cx="115189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6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536361" y="7898119"/>
            <a:ext cx="1144270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7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606145" y="3822283"/>
            <a:ext cx="1152525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8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637736" y="5184745"/>
            <a:ext cx="1157922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9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0507164" y="6549578"/>
            <a:ext cx="128190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10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0569553" y="7898119"/>
            <a:ext cx="121332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3627850" y="3822283"/>
            <a:ext cx="126952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12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666744" y="5184745"/>
            <a:ext cx="126031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13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599910" y="6549578"/>
            <a:ext cx="1256824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14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623087" y="7898119"/>
            <a:ext cx="1266666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Sector 15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46397" y="2644171"/>
            <a:ext cx="11224696" cy="3521748"/>
          </a:xfrm>
          <a:custGeom>
            <a:avLst/>
            <a:gdLst/>
            <a:ahLst/>
            <a:cxnLst/>
            <a:rect r="r" b="b" t="t" l="l"/>
            <a:pathLst>
              <a:path h="3521748" w="11224696">
                <a:moveTo>
                  <a:pt x="0" y="0"/>
                </a:moveTo>
                <a:lnTo>
                  <a:pt x="11224696" y="0"/>
                </a:lnTo>
                <a:lnTo>
                  <a:pt x="11224696" y="3521748"/>
                </a:lnTo>
                <a:lnTo>
                  <a:pt x="0" y="3521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8115" y="6352491"/>
            <a:ext cx="8844348" cy="3615127"/>
          </a:xfrm>
          <a:custGeom>
            <a:avLst/>
            <a:gdLst/>
            <a:ahLst/>
            <a:cxnLst/>
            <a:rect r="r" b="b" t="t" l="l"/>
            <a:pathLst>
              <a:path h="3615127" w="8844348">
                <a:moveTo>
                  <a:pt x="0" y="0"/>
                </a:moveTo>
                <a:lnTo>
                  <a:pt x="8844349" y="0"/>
                </a:lnTo>
                <a:lnTo>
                  <a:pt x="8844349" y="3615127"/>
                </a:lnTo>
                <a:lnTo>
                  <a:pt x="0" y="3615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09961" y="536207"/>
            <a:ext cx="8632193" cy="1552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951"/>
              </a:lnSpc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 lugar físico a dirección lógica y viceversa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DAGpfCJPCaM</dc:identifier>
  <dcterms:modified xsi:type="dcterms:W3CDTF">2011-08-01T06:04:30Z</dcterms:modified>
  <cp:revision>1</cp:revision>
  <dc:title>Disco</dc:title>
</cp:coreProperties>
</file>