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3" r:id="rId3"/>
    <p:sldId id="321" r:id="rId4"/>
    <p:sldId id="325" r:id="rId5"/>
    <p:sldId id="324" r:id="rId6"/>
    <p:sldId id="320" r:id="rId7"/>
    <p:sldId id="273" r:id="rId8"/>
    <p:sldId id="265" r:id="rId9"/>
  </p:sldIdLst>
  <p:sldSz cx="12192000" cy="6858000"/>
  <p:notesSz cx="6858000" cy="9144000"/>
  <p:embeddedFontLst>
    <p:embeddedFont>
      <p:font typeface="한컴 윤체 M" panose="02020603020101020101" pitchFamily="18" charset="-127"/>
      <p:regular r:id="rId10"/>
    </p:embeddedFont>
    <p:embeddedFont>
      <p:font typeface="HY견고딕" panose="0203060000010101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한컴 윤고딕 240" panose="02020603020101020101" pitchFamily="18" charset="-127"/>
      <p:regular r:id="rId14"/>
    </p:embeddedFont>
    <p:embeddedFont>
      <p:font typeface="한컴 윤고딕 230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22" y="5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85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FFF6D9"/>
            </a:gs>
            <a:gs pos="33000">
              <a:srgbClr val="FFF9E6"/>
            </a:gs>
            <a:gs pos="10000">
              <a:schemeClr val="bg1"/>
            </a:gs>
            <a:gs pos="78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FDF5-E25D-4F37-84B5-7BEF27B4478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F125-B695-40C3-A14B-03251616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2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92730" y="2813461"/>
            <a:ext cx="6606540" cy="1323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8696" y="2701317"/>
            <a:ext cx="6354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 예측</a:t>
            </a:r>
            <a:endParaRPr lang="ko-KR" altLang="en-US" sz="8000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2730" y="1931876"/>
            <a:ext cx="3432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빅데이터</a:t>
            </a:r>
            <a:r>
              <a:rPr lang="ko-KR" altLang="en-US" sz="4400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 기반 </a:t>
            </a:r>
            <a:endParaRPr lang="ko-KR" altLang="en-US" sz="4400" dirty="0">
              <a:ln>
                <a:solidFill>
                  <a:schemeClr val="bg1"/>
                </a:solidFill>
              </a:ln>
              <a:solidFill>
                <a:srgbClr val="FF0000"/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S/W </a:t>
            </a:r>
            <a:r>
              <a:rPr lang="ko-KR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프로젝트</a:t>
            </a:r>
            <a:endParaRPr lang="en-US" altLang="ko-KR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6093" y="4952821"/>
            <a:ext cx="270779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이름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정다운</a:t>
            </a:r>
            <a:endParaRPr lang="en-US" altLang="ko-KR" sz="24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학번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201344068</a:t>
            </a: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학과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2400" dirty="0" err="1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大컴퓨터정보과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r"/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지도교수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: </a:t>
            </a:r>
            <a:r>
              <a:rPr lang="ko-KR" altLang="en-US" sz="3200" dirty="0" smtClean="0"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윤경섭</a:t>
            </a:r>
            <a:endParaRPr lang="en-US" altLang="ko-KR" sz="3200" dirty="0" smtClean="0"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6909" y="61555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2017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08</a:t>
            </a:r>
            <a:r>
              <a:rPr lang="ko-KR" altLang="en-US" sz="2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일기예측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1887" y="395354"/>
            <a:ext cx="3545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무엇을 뽑아낼 것인가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1547" y="2518915"/>
            <a:ext cx="7996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다양한 </a:t>
            </a:r>
            <a:r>
              <a:rPr lang="ko-KR" altLang="en-US" sz="4800" dirty="0" err="1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회기분석을</a:t>
            </a:r>
            <a:r>
              <a:rPr lang="ko-KR" altLang="en-US" sz="48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 통한</a:t>
            </a:r>
            <a:endParaRPr lang="en-US" altLang="ko-KR" sz="4800" dirty="0" smtClean="0"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  <a:p>
            <a:pPr algn="ctr"/>
            <a:r>
              <a:rPr lang="ko-KR" altLang="en-US" sz="4800" dirty="0" smtClean="0">
                <a:latin typeface="한컴 윤체 M" panose="02020603020101020101" pitchFamily="18" charset="-127"/>
                <a:ea typeface="한컴 윤체 M" panose="02020603020101020101" pitchFamily="18" charset="-127"/>
              </a:rPr>
              <a:t>관광지의 </a:t>
            </a:r>
            <a:r>
              <a:rPr lang="ko-KR" altLang="en-US" sz="6000" dirty="0" smtClean="0">
                <a:solidFill>
                  <a:srgbClr val="FF0000"/>
                </a:solidFill>
                <a:latin typeface="한컴 윤체 M" panose="02020603020101020101" pitchFamily="18" charset="-127"/>
                <a:ea typeface="한컴 윤체 M" panose="02020603020101020101" pitchFamily="18" charset="-127"/>
              </a:rPr>
              <a:t>기상예측</a:t>
            </a:r>
            <a:endParaRPr lang="ko-KR" altLang="en-US" sz="6000" dirty="0">
              <a:solidFill>
                <a:srgbClr val="FF0000"/>
              </a:solidFill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403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프로젝트 경로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83287" y="2522138"/>
            <a:ext cx="1808704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일기예측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57115" y="2522138"/>
            <a:ext cx="1808704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빅데이터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30943" y="1939334"/>
            <a:ext cx="1808704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하둡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30943" y="3235572"/>
            <a:ext cx="1808704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머신러닝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15788" y="3235572"/>
            <a:ext cx="1979526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tensorflow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697981" y="2657790"/>
            <a:ext cx="653143" cy="31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9969059">
            <a:off x="5571809" y="2346291"/>
            <a:ext cx="653143" cy="31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1322329">
            <a:off x="5572312" y="3079823"/>
            <a:ext cx="653143" cy="31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551146" y="3371224"/>
            <a:ext cx="653143" cy="31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515788" y="1939334"/>
            <a:ext cx="1979526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옷차림 추천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8551146" y="2074986"/>
            <a:ext cx="653143" cy="31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5842" y="4622801"/>
            <a:ext cx="10868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FF00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tensorflow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는 컴퓨터가 연산처리를 한번이 아닌 </a:t>
            </a:r>
            <a:r>
              <a:rPr lang="ko-KR" altLang="en-US" sz="24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수천번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수만번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하면서 예측된 값에 가깝도록 처리하는 </a:t>
            </a:r>
            <a:r>
              <a:rPr lang="ko-KR" altLang="en-US" sz="24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머신러닝</a:t>
            </a:r>
            <a:r>
              <a:rPr lang="ko-KR" altLang="en-US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라이브러리</a:t>
            </a:r>
            <a:r>
              <a:rPr lang="en-US" altLang="ko-KR" sz="2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24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알파고에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사용되었다</a:t>
            </a:r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.)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5" name="&quot;없음&quot; 기호 4"/>
          <p:cNvSpPr/>
          <p:nvPr/>
        </p:nvSpPr>
        <p:spPr>
          <a:xfrm>
            <a:off x="6430943" y="967964"/>
            <a:ext cx="5375870" cy="213697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tensorflow 예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92" y="1249738"/>
            <a:ext cx="6488194" cy="52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1" grpId="0" animBg="1"/>
      <p:bldP spid="4" grpId="0" animBg="1"/>
      <p:bldP spid="12" grpId="0" animBg="1"/>
      <p:bldP spid="13" grpId="0" animBg="1"/>
      <p:bldP spid="15" grpId="0" animBg="1"/>
      <p:bldP spid="16" grpId="0" animBg="1"/>
      <p:bldP spid="19" grpId="0" animBg="1"/>
      <p:bldP spid="20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557" y="225216"/>
            <a:ext cx="369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프로세스 실행경로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87828" y="1728318"/>
            <a:ext cx="1808704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 입력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408505" y="1728317"/>
            <a:ext cx="1808704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파이썬</a:t>
            </a:r>
            <a:r>
              <a:rPr lang="ko-KR" altLang="en-US" sz="2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연동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36070" y="3100106"/>
            <a:ext cx="1979526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tensorflow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720432" y="1855079"/>
            <a:ext cx="827580" cy="314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673122">
            <a:off x="9395254" y="2327168"/>
            <a:ext cx="827579" cy="314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160528" y="1855079"/>
            <a:ext cx="827580" cy="314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20071" y="4140220"/>
            <a:ext cx="2516557" cy="1296238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사용자가 원하는 정보 제공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23094" y="4496937"/>
            <a:ext cx="1979526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예측값</a:t>
            </a:r>
            <a:r>
              <a:rPr lang="ko-KR" altLang="en-US" sz="2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추출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 rot="7629675">
            <a:off x="9803863" y="4278250"/>
            <a:ext cx="653143" cy="3114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0800000">
            <a:off x="6160528" y="4630946"/>
            <a:ext cx="827580" cy="3147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49918" y="1728317"/>
            <a:ext cx="1808704" cy="582804"/>
          </a:xfrm>
          <a:prstGeom prst="roundRect">
            <a:avLst>
              <a:gd name="adj" fmla="val 2788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DB</a:t>
            </a:r>
            <a:r>
              <a:rPr lang="ko-KR" altLang="en-US" sz="2400" dirty="0" smtClean="0">
                <a:solidFill>
                  <a:schemeClr val="tx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연동</a:t>
            </a:r>
            <a:endParaRPr lang="ko-KR" altLang="en-US" sz="2400" dirty="0">
              <a:solidFill>
                <a:schemeClr val="tx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2539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4" grpId="0" animBg="1"/>
      <p:bldP spid="15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이번 주 고민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605" y="2201050"/>
            <a:ext cx="10396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1. 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사용자가 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원하는 값을 무엇으로 받아올 것인가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/>
            </a:r>
            <a:b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(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웹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 GUI?)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605" y="3614124"/>
            <a:ext cx="10396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2. DB 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테이블 설계를 어떻게 할 것인가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605" y="4519369"/>
            <a:ext cx="11088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3. </a:t>
            </a:r>
            <a:r>
              <a:rPr lang="en-US" altLang="ko-KR" sz="32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Tensorflow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사용할 때 선형회귀방식으로 정확한 </a:t>
            </a:r>
            <a:r>
              <a:rPr lang="ko-KR" altLang="en-US" sz="3200" dirty="0" err="1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예측값을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구할 수 있는가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(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다중선형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 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이중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삼중선형</a:t>
            </a:r>
            <a:r>
              <a:rPr lang="en-US" altLang="ko-KR" sz="32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?)</a:t>
            </a:r>
            <a:endParaRPr lang="ko-KR" altLang="en-US" sz="32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7557" y="177008"/>
            <a:ext cx="3694330" cy="742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965" y="225216"/>
            <a:ext cx="329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체 M" panose="02020603020101020101" pitchFamily="18" charset="-127"/>
                <a:ea typeface="한컴 윤체 M" panose="02020603020101020101" pitchFamily="18" charset="-127"/>
              </a:rPr>
              <a:t>참고</a:t>
            </a:r>
            <a:endParaRPr lang="ko-KR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체 M" panose="02020603020101020101" pitchFamily="18" charset="-127"/>
              <a:ea typeface="한컴 윤체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5" y="2049863"/>
            <a:ext cx="5231105" cy="4320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4950" y="1379581"/>
            <a:ext cx="28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년의 온도 그래프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15" y="2049863"/>
            <a:ext cx="5181470" cy="4421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40965" y="1379581"/>
            <a:ext cx="2888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달의 </a:t>
            </a:r>
            <a:r>
              <a:rPr lang="ko-KR" altLang="en-US" sz="24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온도 그래프</a:t>
            </a:r>
            <a:endParaRPr lang="ko-KR" altLang="en-US" sz="24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31" y="2767281"/>
            <a:ext cx="3212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92730" y="2674620"/>
            <a:ext cx="6606540" cy="1508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7321" y="2767281"/>
            <a:ext cx="4397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ko-KR" altLang="en-US" sz="8000" dirty="0">
              <a:ln>
                <a:solidFill>
                  <a:prstClr val="white"/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3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131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한컴 윤체 M</vt:lpstr>
      <vt:lpstr>HY견고딕</vt:lpstr>
      <vt:lpstr>Arial</vt:lpstr>
      <vt:lpstr>돋움</vt:lpstr>
      <vt:lpstr>맑은 고딕</vt:lpstr>
      <vt:lpstr>한컴 윤고딕 240</vt:lpstr>
      <vt:lpstr>한컴 윤고딕 230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DAWOON</cp:lastModifiedBy>
  <cp:revision>158</cp:revision>
  <dcterms:created xsi:type="dcterms:W3CDTF">2015-04-24T05:34:22Z</dcterms:created>
  <dcterms:modified xsi:type="dcterms:W3CDTF">2017-11-22T05:56:12Z</dcterms:modified>
</cp:coreProperties>
</file>