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6" r:id="rId3"/>
    <p:sldId id="300" r:id="rId4"/>
    <p:sldId id="299" r:id="rId5"/>
    <p:sldId id="301" r:id="rId6"/>
    <p:sldId id="302" r:id="rId7"/>
    <p:sldId id="304" r:id="rId8"/>
    <p:sldId id="303" r:id="rId9"/>
    <p:sldId id="273" r:id="rId10"/>
    <p:sldId id="265" r:id="rId11"/>
  </p:sldIdLst>
  <p:sldSz cx="12192000" cy="6858000"/>
  <p:notesSz cx="6858000" cy="9144000"/>
  <p:embeddedFontLst>
    <p:embeddedFont>
      <p:font typeface="HY견고딕" panose="0203060000010101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한컴 윤고딕 240" panose="02020603020101020101" pitchFamily="18" charset="-127"/>
      <p:regular r:id="rId15"/>
    </p:embeddedFont>
    <p:embeddedFont>
      <p:font typeface="한컴 윤고딕 250" panose="0202060302010102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68" y="58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0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6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8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8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5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8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2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7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9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2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rgbClr val="FFF6D9"/>
            </a:gs>
            <a:gs pos="33000">
              <a:srgbClr val="FFF9E6"/>
            </a:gs>
            <a:gs pos="10000">
              <a:schemeClr val="bg1"/>
            </a:gs>
            <a:gs pos="78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FDF5-E25D-4F37-84B5-7BEF27B44787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2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62586" y="2458748"/>
            <a:ext cx="6606540" cy="14299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18696" y="2493372"/>
            <a:ext cx="6354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일기 </a:t>
            </a:r>
            <a:r>
              <a:rPr lang="ko-KR" altLang="en-US" sz="80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예측</a:t>
            </a:r>
            <a:endParaRPr lang="en-US" altLang="ko-KR" sz="8000" dirty="0" smtClean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2730" y="1520459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빅데이터</a:t>
            </a:r>
            <a:r>
              <a:rPr lang="ko-KR" altLang="en-US" sz="4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기반 </a:t>
            </a:r>
            <a:endParaRPr lang="ko-KR" altLang="en-US" sz="4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S/W </a:t>
            </a:r>
            <a:r>
              <a:rPr lang="ko-KR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프로젝트</a:t>
            </a:r>
            <a:endParaRPr lang="en-US" altLang="ko-KR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8630" y="4952821"/>
            <a:ext cx="327525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정다운</a:t>
            </a:r>
            <a:endParaRPr lang="en-US" altLang="ko-KR" sz="2400" dirty="0" smtClean="0">
              <a:ln>
                <a:solidFill>
                  <a:schemeClr val="bg1"/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학번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: 201344068</a:t>
            </a: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학과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大</a:t>
            </a:r>
            <a:r>
              <a:rPr lang="ko-KR" altLang="en-US" sz="2400" dirty="0" err="1" smtClean="0">
                <a:ln>
                  <a:solidFill>
                    <a:schemeClr val="bg1"/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컴퓨터정보과</a:t>
            </a:r>
            <a:endParaRPr lang="en-US" altLang="ko-KR" sz="2400" dirty="0" smtClean="0">
              <a:ln>
                <a:solidFill>
                  <a:schemeClr val="bg1"/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지도교수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3200" dirty="0" smtClean="0">
                <a:ln>
                  <a:solidFill>
                    <a:schemeClr val="bg1"/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윤경섭</a:t>
            </a:r>
            <a:endParaRPr lang="en-US" altLang="ko-KR" sz="3200" dirty="0" smtClean="0">
              <a:ln>
                <a:solidFill>
                  <a:schemeClr val="bg1"/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06909" y="61555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2017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12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06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endParaRPr lang="en-US" altLang="ko-KR" sz="2400" dirty="0" smtClean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4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7321" y="2767281"/>
            <a:ext cx="43973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  <a:endParaRPr lang="ko-KR" altLang="en-US" sz="8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3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프로세스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112406" y="1868994"/>
            <a:ext cx="1844631" cy="9445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사용자 값</a:t>
            </a:r>
            <a:r>
              <a:rPr lang="en-US" altLang="ko-K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</a:br>
            <a:r>
              <a:rPr lang="ko-KR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입력</a:t>
            </a:r>
            <a:endParaRPr lang="ko-KR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11226" y="1868994"/>
            <a:ext cx="1844631" cy="9445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파이썬</a:t>
            </a:r>
            <a:endParaRPr lang="en-US" altLang="ko-KR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DB</a:t>
            </a:r>
            <a:r>
              <a:rPr lang="ko-KR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연동</a:t>
            </a:r>
            <a:endParaRPr lang="ko-KR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797521" y="1868994"/>
            <a:ext cx="2411604" cy="9445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파이썬</a:t>
            </a:r>
            <a:r>
              <a:rPr lang="en-US" altLang="ko-K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</a:br>
            <a:r>
              <a:rPr lang="ko-KR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알고리즘 실행</a:t>
            </a:r>
            <a:endParaRPr lang="ko-KR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797521" y="4381082"/>
            <a:ext cx="2411604" cy="9445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결과값 도출</a:t>
            </a:r>
            <a:endParaRPr lang="ko-KR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81887" y="4381082"/>
            <a:ext cx="2411604" cy="9445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사용자에게</a:t>
            </a:r>
            <a:r>
              <a:rPr lang="en-US" altLang="ko-K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</a:br>
            <a:r>
              <a:rPr lang="ko-KR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정보 제공</a:t>
            </a:r>
            <a:endParaRPr lang="ko-KR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061134" y="2165421"/>
            <a:ext cx="1245995" cy="35169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405930" y="2165421"/>
            <a:ext cx="1245995" cy="35169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5400000">
            <a:off x="8380325" y="3421465"/>
            <a:ext cx="1245995" cy="35169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6405929" y="4677509"/>
            <a:ext cx="1245995" cy="35169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365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UI/UX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1886" y="395354"/>
            <a:ext cx="56539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PyQt4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-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Qt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Dsigner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03" y="1136920"/>
            <a:ext cx="9858601" cy="543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89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UI/UX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1887" y="395354"/>
            <a:ext cx="31658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Input window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191" y="3797094"/>
            <a:ext cx="947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</a:t>
            </a:r>
            <a:r>
              <a:rPr lang="ko-KR" altLang="en-US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지역</a:t>
            </a:r>
            <a: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</a:t>
            </a:r>
            <a:r>
              <a:rPr lang="ko-KR" altLang="en-US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월</a:t>
            </a:r>
            <a: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일을 입력 받을 수 있게 해준다</a:t>
            </a:r>
            <a: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.(</a:t>
            </a:r>
            <a:r>
              <a:rPr lang="ko-KR" altLang="en-US" sz="28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콤보박스</a:t>
            </a:r>
            <a: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</a:t>
            </a:r>
            <a:endParaRPr lang="ko-KR" altLang="en-US" sz="28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3190" y="4516298"/>
            <a:ext cx="927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</a:t>
            </a:r>
            <a:r>
              <a:rPr lang="ko-KR" altLang="en-US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예측을 누르면 메인 창 띄워주고 창은 꺼진다</a:t>
            </a:r>
            <a: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r>
              <a:rPr lang="ko-KR" altLang="en-US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</a:t>
            </a:r>
            <a:endParaRPr lang="ko-KR" altLang="en-US" sz="28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90" y="5235502"/>
            <a:ext cx="927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</a:t>
            </a:r>
            <a:r>
              <a:rPr lang="ko-KR" altLang="en-US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닫기를 누르면 창이 닫힌다</a:t>
            </a:r>
            <a: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r>
              <a:rPr lang="ko-KR" altLang="en-US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endParaRPr lang="ko-KR" altLang="en-US" sz="28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96" y="1329732"/>
            <a:ext cx="521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UI/UX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1887" y="395354"/>
            <a:ext cx="31658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Main window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65" y="1256324"/>
            <a:ext cx="6662410" cy="52617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2093" y="3887198"/>
            <a:ext cx="2110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그래프</a:t>
            </a:r>
            <a:endParaRPr lang="ko-KR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5490" y="1256324"/>
            <a:ext cx="4391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</a:t>
            </a:r>
            <a:r>
              <a:rPr lang="ko-KR" altLang="en-US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예측 결과를 띄워준다</a:t>
            </a:r>
            <a: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b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</a:br>
            <a: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 (</a:t>
            </a:r>
            <a:r>
              <a:rPr lang="ko-KR" altLang="en-US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그래프</a:t>
            </a:r>
            <a: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</a:t>
            </a:r>
            <a:endParaRPr lang="ko-KR" altLang="en-US" sz="28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5490" y="2502203"/>
            <a:ext cx="43911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</a:t>
            </a:r>
            <a:r>
              <a:rPr lang="ko-KR" altLang="en-US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다른 결과도 검색할 수 </a:t>
            </a:r>
            <a: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/>
            </a:r>
            <a:b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</a:br>
            <a: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 </a:t>
            </a:r>
            <a:r>
              <a:rPr lang="ko-KR" altLang="en-US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있게 검색 조건을 위에 </a:t>
            </a:r>
            <a: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/>
            </a:r>
            <a:b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</a:br>
            <a: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 </a:t>
            </a:r>
            <a:r>
              <a:rPr lang="ko-KR" altLang="en-US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배치해 준다</a:t>
            </a:r>
            <a: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ko-KR" altLang="en-US" sz="28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5489" y="4241141"/>
            <a:ext cx="4391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</a:t>
            </a:r>
            <a:r>
              <a:rPr lang="ko-KR" altLang="en-US" sz="2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닫기를 누르면 </a:t>
            </a:r>
            <a: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/>
            </a:r>
            <a:b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</a:br>
            <a:r>
              <a:rPr lang="en-US" altLang="ko-KR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 </a:t>
            </a:r>
            <a:r>
              <a:rPr lang="ko-KR" altLang="en-US" sz="28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창이 </a:t>
            </a:r>
            <a:r>
              <a:rPr lang="ko-KR" altLang="en-US" sz="2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닫힌다</a:t>
            </a:r>
            <a:r>
              <a:rPr lang="en-US" altLang="ko-KR" sz="2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r>
              <a:rPr lang="ko-KR" altLang="en-US" sz="2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8637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DB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1887" y="395354"/>
            <a:ext cx="31658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erd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7" y="1777877"/>
            <a:ext cx="7146828" cy="356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48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DB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1886" y="395354"/>
            <a:ext cx="360413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DB connect code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65" y="1136920"/>
            <a:ext cx="6167161" cy="54496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3126" y="1135738"/>
            <a:ext cx="439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-&gt; </a:t>
            </a:r>
            <a:r>
              <a:rPr lang="en-US" altLang="ko-KR" sz="20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Mysql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을 쓸 수 있게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import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한다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ko-KR" altLang="en-US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125" y="2030042"/>
            <a:ext cx="439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-&gt; DB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연결한다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ko-KR" altLang="en-US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3125" y="3123219"/>
            <a:ext cx="439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-&gt;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커서를 생성한다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ko-KR" altLang="en-US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125" y="4182339"/>
            <a:ext cx="439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-&gt; </a:t>
            </a:r>
            <a:r>
              <a:rPr lang="en-US" altLang="ko-KR" sz="20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sql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문을 적어서 실행한다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ko-KR" altLang="en-US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53125" y="5184388"/>
            <a:ext cx="4391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-&gt;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한 줄씩 읽어서 출력해준다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b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</a:b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  (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변수에 저장도 가능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</a:t>
            </a:r>
            <a:endParaRPr lang="ko-KR" altLang="en-US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53125" y="6186437"/>
            <a:ext cx="44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-&gt; DB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닫아준다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.(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안 닫으면 꼬인다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.)</a:t>
            </a:r>
            <a:endParaRPr lang="ko-KR" altLang="en-US" sz="2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012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고민거리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465" y="1728316"/>
            <a:ext cx="9927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-</a:t>
            </a:r>
            <a:r>
              <a:rPr lang="ko-KR" altLang="en-US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매 시간 별로 </a:t>
            </a:r>
            <a:r>
              <a:rPr lang="en-US" altLang="ko-KR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for</a:t>
            </a:r>
            <a:r>
              <a:rPr lang="ko-KR" altLang="en-US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문을 돌려서 값을 유추한다</a:t>
            </a:r>
            <a:r>
              <a:rPr lang="en-US" altLang="ko-KR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.(1000</a:t>
            </a:r>
            <a:r>
              <a:rPr lang="ko-KR" altLang="en-US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번 예상</a:t>
            </a:r>
            <a:r>
              <a:rPr lang="en-US" altLang="ko-KR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2464" y="2687602"/>
            <a:ext cx="9927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-</a:t>
            </a:r>
            <a:r>
              <a:rPr lang="ko-KR" altLang="en-US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하루 </a:t>
            </a:r>
            <a:r>
              <a:rPr lang="en-US" altLang="ko-KR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= 24</a:t>
            </a:r>
            <a:r>
              <a:rPr lang="ko-KR" altLang="en-US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시간</a:t>
            </a:r>
            <a:r>
              <a:rPr lang="en-US" altLang="ko-KR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2465" y="3646888"/>
            <a:ext cx="9927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-1000</a:t>
            </a:r>
            <a:r>
              <a:rPr lang="ko-KR" altLang="en-US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번</a:t>
            </a:r>
            <a:r>
              <a:rPr lang="en-US" altLang="ko-KR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* 24</a:t>
            </a:r>
            <a:r>
              <a:rPr lang="ko-KR" altLang="en-US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시간</a:t>
            </a:r>
            <a:r>
              <a:rPr lang="en-US" altLang="ko-KR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= 24000</a:t>
            </a:r>
            <a:r>
              <a:rPr lang="ko-KR" altLang="en-US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번</a:t>
            </a:r>
            <a:endParaRPr lang="en-US" altLang="ko-KR" sz="2800" dirty="0" smtClean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464" y="4606174"/>
            <a:ext cx="9927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-</a:t>
            </a:r>
            <a:r>
              <a:rPr lang="ko-KR" altLang="en-US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결과 하나를 얻을 때마다 </a:t>
            </a:r>
            <a:r>
              <a:rPr lang="en-US" altLang="ko-KR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24000</a:t>
            </a:r>
            <a:r>
              <a:rPr lang="ko-KR" altLang="en-US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번</a:t>
            </a:r>
            <a:r>
              <a:rPr lang="en-US" altLang="ko-KR" sz="2800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63159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9631" y="2767281"/>
            <a:ext cx="32127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ko-KR" altLang="en-US" sz="8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57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187</Words>
  <Application>Microsoft Office PowerPoint</Application>
  <PresentationFormat>와이드스크린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HY견고딕</vt:lpstr>
      <vt:lpstr>Arial</vt:lpstr>
      <vt:lpstr>돋움</vt:lpstr>
      <vt:lpstr>맑은 고딕</vt:lpstr>
      <vt:lpstr>한컴 윤고딕 240</vt:lpstr>
      <vt:lpstr>한컴 윤고딕 250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재채기</dc:creator>
  <cp:lastModifiedBy>DAWOON</cp:lastModifiedBy>
  <cp:revision>120</cp:revision>
  <dcterms:created xsi:type="dcterms:W3CDTF">2015-04-24T05:34:22Z</dcterms:created>
  <dcterms:modified xsi:type="dcterms:W3CDTF">2017-12-06T05:38:04Z</dcterms:modified>
</cp:coreProperties>
</file>