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2" r:id="rId4"/>
    <p:sldId id="266" r:id="rId5"/>
    <p:sldId id="270" r:id="rId6"/>
    <p:sldId id="268" r:id="rId7"/>
    <p:sldId id="273" r:id="rId8"/>
    <p:sldId id="265" r:id="rId9"/>
  </p:sldIdLst>
  <p:sldSz cx="12192000" cy="6858000"/>
  <p:notesSz cx="6858000" cy="9144000"/>
  <p:embeddedFontLst>
    <p:embeddedFont>
      <p:font typeface="HY견고딕" panose="02030600000101010101" pitchFamily="18" charset="-127"/>
      <p:regular r:id="rId10"/>
    </p:embeddedFont>
    <p:embeddedFont>
      <p:font typeface="휴먼편지체" panose="02030504000101010101" pitchFamily="18" charset="-127"/>
      <p:regular r:id="rId11"/>
    </p:embeddedFont>
    <p:embeddedFont>
      <p:font typeface="휴먼둥근헤드라인" panose="02030504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HY궁서B" panose="02030600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29" y="7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1828" y="276728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일기예보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905179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962" y="5492150"/>
            <a:ext cx="2204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201344068</a:t>
            </a:r>
          </a:p>
          <a:p>
            <a:pPr algn="r"/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정다운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0041" y="1303020"/>
            <a:ext cx="11544299" cy="5166360"/>
            <a:chOff x="320041" y="1303020"/>
            <a:chExt cx="11544299" cy="5166360"/>
          </a:xfrm>
        </p:grpSpPr>
        <p:sp>
          <p:nvSpPr>
            <p:cNvPr id="7" name="자유형 6"/>
            <p:cNvSpPr/>
            <p:nvPr/>
          </p:nvSpPr>
          <p:spPr>
            <a:xfrm>
              <a:off x="320041" y="1325880"/>
              <a:ext cx="11544299" cy="5143500"/>
            </a:xfrm>
            <a:custGeom>
              <a:avLst/>
              <a:gdLst>
                <a:gd name="connsiteX0" fmla="*/ 0 w 11544299"/>
                <a:gd name="connsiteY0" fmla="*/ 0 h 5143500"/>
                <a:gd name="connsiteX1" fmla="*/ 11544299 w 11544299"/>
                <a:gd name="connsiteY1" fmla="*/ 0 h 5143500"/>
                <a:gd name="connsiteX2" fmla="*/ 11544299 w 11544299"/>
                <a:gd name="connsiteY2" fmla="*/ 5143500 h 5143500"/>
                <a:gd name="connsiteX3" fmla="*/ 0 w 11544299"/>
                <a:gd name="connsiteY3" fmla="*/ 5143500 h 5143500"/>
                <a:gd name="connsiteX4" fmla="*/ 0 w 11544299"/>
                <a:gd name="connsiteY4" fmla="*/ 659789 h 5143500"/>
                <a:gd name="connsiteX5" fmla="*/ 617220 w 11544299"/>
                <a:gd name="connsiteY5" fmla="*/ 1 h 5143500"/>
                <a:gd name="connsiteX6" fmla="*/ 0 w 11544299"/>
                <a:gd name="connsiteY6" fmla="*/ 1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4299" h="5143500">
                  <a:moveTo>
                    <a:pt x="0" y="0"/>
                  </a:moveTo>
                  <a:lnTo>
                    <a:pt x="11544299" y="0"/>
                  </a:lnTo>
                  <a:lnTo>
                    <a:pt x="11544299" y="5143500"/>
                  </a:lnTo>
                  <a:lnTo>
                    <a:pt x="0" y="5143500"/>
                  </a:lnTo>
                  <a:lnTo>
                    <a:pt x="0" y="659789"/>
                  </a:lnTo>
                  <a:lnTo>
                    <a:pt x="617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20042" y="1303020"/>
              <a:ext cx="662939" cy="70866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85964" y="283796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4372" y="332004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동기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30" y="1757055"/>
            <a:ext cx="4141039" cy="2140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://imgnews.naver.net/image/001/2017/08/20/PYH2017082012720001300_P2_20170820101231382.jpg?type=w5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76" y="1757055"/>
            <a:ext cx="4202082" cy="22859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598544" y="2421900"/>
            <a:ext cx="1259457" cy="810883"/>
          </a:xfrm>
          <a:prstGeom prst="rightArrow">
            <a:avLst>
              <a:gd name="adj1" fmla="val 54255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9895" y="5276566"/>
            <a:ext cx="2812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기상청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&quot;없음&quot; 기호 11"/>
          <p:cNvSpPr/>
          <p:nvPr/>
        </p:nvSpPr>
        <p:spPr>
          <a:xfrm>
            <a:off x="5065646" y="5048810"/>
            <a:ext cx="2053087" cy="12249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7873" y="4540978"/>
            <a:ext cx="3768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구라청</a:t>
            </a:r>
            <a:endParaRPr lang="ko-KR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원형 화살표 12"/>
          <p:cNvSpPr/>
          <p:nvPr/>
        </p:nvSpPr>
        <p:spPr>
          <a:xfrm rot="19717138">
            <a:off x="6172250" y="4335927"/>
            <a:ext cx="1682050" cy="1425765"/>
          </a:xfrm>
          <a:prstGeom prst="circularArrow">
            <a:avLst>
              <a:gd name="adj1" fmla="val 12598"/>
              <a:gd name="adj2" fmla="val 1071077"/>
              <a:gd name="adj3" fmla="val 20393323"/>
              <a:gd name="adj4" fmla="val 13140901"/>
              <a:gd name="adj5" fmla="val 1544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4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0041" y="1303020"/>
            <a:ext cx="11544299" cy="5166360"/>
            <a:chOff x="320041" y="1303020"/>
            <a:chExt cx="11544299" cy="5166360"/>
          </a:xfrm>
        </p:grpSpPr>
        <p:sp>
          <p:nvSpPr>
            <p:cNvPr id="7" name="자유형 6"/>
            <p:cNvSpPr/>
            <p:nvPr/>
          </p:nvSpPr>
          <p:spPr>
            <a:xfrm>
              <a:off x="320041" y="1325880"/>
              <a:ext cx="11544299" cy="5143500"/>
            </a:xfrm>
            <a:custGeom>
              <a:avLst/>
              <a:gdLst>
                <a:gd name="connsiteX0" fmla="*/ 0 w 11544299"/>
                <a:gd name="connsiteY0" fmla="*/ 0 h 5143500"/>
                <a:gd name="connsiteX1" fmla="*/ 11544299 w 11544299"/>
                <a:gd name="connsiteY1" fmla="*/ 0 h 5143500"/>
                <a:gd name="connsiteX2" fmla="*/ 11544299 w 11544299"/>
                <a:gd name="connsiteY2" fmla="*/ 5143500 h 5143500"/>
                <a:gd name="connsiteX3" fmla="*/ 0 w 11544299"/>
                <a:gd name="connsiteY3" fmla="*/ 5143500 h 5143500"/>
                <a:gd name="connsiteX4" fmla="*/ 0 w 11544299"/>
                <a:gd name="connsiteY4" fmla="*/ 659789 h 5143500"/>
                <a:gd name="connsiteX5" fmla="*/ 617220 w 11544299"/>
                <a:gd name="connsiteY5" fmla="*/ 1 h 5143500"/>
                <a:gd name="connsiteX6" fmla="*/ 0 w 11544299"/>
                <a:gd name="connsiteY6" fmla="*/ 1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4299" h="5143500">
                  <a:moveTo>
                    <a:pt x="0" y="0"/>
                  </a:moveTo>
                  <a:lnTo>
                    <a:pt x="11544299" y="0"/>
                  </a:lnTo>
                  <a:lnTo>
                    <a:pt x="11544299" y="5143500"/>
                  </a:lnTo>
                  <a:lnTo>
                    <a:pt x="0" y="5143500"/>
                  </a:lnTo>
                  <a:lnTo>
                    <a:pt x="0" y="659789"/>
                  </a:lnTo>
                  <a:lnTo>
                    <a:pt x="617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20042" y="1303020"/>
              <a:ext cx="662939" cy="70866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85964" y="283796"/>
            <a:ext cx="2831691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3993" y="332004"/>
            <a:ext cx="227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목표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09" y="2875002"/>
            <a:ext cx="973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17641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09107" y="2767281"/>
            <a:ext cx="37737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오목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1962" y="5492150"/>
            <a:ext cx="2204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201344068</a:t>
            </a:r>
          </a:p>
          <a:p>
            <a:pPr algn="r"/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정다운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9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0041" y="1303020"/>
            <a:ext cx="11544299" cy="5166360"/>
            <a:chOff x="320041" y="1303020"/>
            <a:chExt cx="11544299" cy="5166360"/>
          </a:xfrm>
        </p:grpSpPr>
        <p:sp>
          <p:nvSpPr>
            <p:cNvPr id="7" name="자유형 6"/>
            <p:cNvSpPr/>
            <p:nvPr/>
          </p:nvSpPr>
          <p:spPr>
            <a:xfrm>
              <a:off x="320041" y="1325880"/>
              <a:ext cx="11544299" cy="5143500"/>
            </a:xfrm>
            <a:custGeom>
              <a:avLst/>
              <a:gdLst>
                <a:gd name="connsiteX0" fmla="*/ 0 w 11544299"/>
                <a:gd name="connsiteY0" fmla="*/ 0 h 5143500"/>
                <a:gd name="connsiteX1" fmla="*/ 11544299 w 11544299"/>
                <a:gd name="connsiteY1" fmla="*/ 0 h 5143500"/>
                <a:gd name="connsiteX2" fmla="*/ 11544299 w 11544299"/>
                <a:gd name="connsiteY2" fmla="*/ 5143500 h 5143500"/>
                <a:gd name="connsiteX3" fmla="*/ 0 w 11544299"/>
                <a:gd name="connsiteY3" fmla="*/ 5143500 h 5143500"/>
                <a:gd name="connsiteX4" fmla="*/ 0 w 11544299"/>
                <a:gd name="connsiteY4" fmla="*/ 659789 h 5143500"/>
                <a:gd name="connsiteX5" fmla="*/ 617220 w 11544299"/>
                <a:gd name="connsiteY5" fmla="*/ 1 h 5143500"/>
                <a:gd name="connsiteX6" fmla="*/ 0 w 11544299"/>
                <a:gd name="connsiteY6" fmla="*/ 1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4299" h="5143500">
                  <a:moveTo>
                    <a:pt x="0" y="0"/>
                  </a:moveTo>
                  <a:lnTo>
                    <a:pt x="11544299" y="0"/>
                  </a:lnTo>
                  <a:lnTo>
                    <a:pt x="11544299" y="5143500"/>
                  </a:lnTo>
                  <a:lnTo>
                    <a:pt x="0" y="5143500"/>
                  </a:lnTo>
                  <a:lnTo>
                    <a:pt x="0" y="659789"/>
                  </a:lnTo>
                  <a:lnTo>
                    <a:pt x="617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20042" y="1303020"/>
              <a:ext cx="662939" cy="70866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5076"/>
          <a:stretch/>
        </p:blipFill>
        <p:spPr>
          <a:xfrm>
            <a:off x="982981" y="2011680"/>
            <a:ext cx="4259579" cy="23981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85964" y="283796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4372" y="332004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동기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499" y="2143304"/>
            <a:ext cx="5704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2016</a:t>
            </a:r>
            <a:r>
              <a:rPr lang="ko-KR" altLang="en-US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년 </a:t>
            </a:r>
            <a:r>
              <a:rPr lang="en-US" altLang="ko-KR" sz="3600" dirty="0">
                <a:latin typeface="HY궁서B" panose="02030600000101010101" pitchFamily="18" charset="-127"/>
                <a:ea typeface="HY궁서B" panose="02030600000101010101" pitchFamily="18" charset="-127"/>
              </a:rPr>
              <a:t>3</a:t>
            </a:r>
            <a:r>
              <a:rPr lang="ko-KR" altLang="en-US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월 </a:t>
            </a:r>
            <a:endParaRPr lang="en-US" altLang="ko-KR" sz="3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3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3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이세돌</a:t>
            </a:r>
            <a:r>
              <a:rPr lang="ko-KR" altLang="en-US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승 </a:t>
            </a:r>
            <a:r>
              <a:rPr lang="en-US" altLang="ko-KR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VS </a:t>
            </a:r>
            <a:r>
              <a:rPr lang="ko-KR" altLang="en-US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알파고 </a:t>
            </a:r>
            <a:r>
              <a:rPr lang="en-US" altLang="ko-KR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4</a:t>
            </a:r>
            <a:r>
              <a:rPr lang="ko-KR" altLang="en-US" sz="3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승</a:t>
            </a:r>
            <a:endParaRPr lang="ko-KR" altLang="en-US" sz="3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8004" y="5370990"/>
            <a:ext cx="5894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00B05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나도 한번</a:t>
            </a:r>
            <a:r>
              <a:rPr lang="en-US" altLang="ko-KR" sz="6000" dirty="0" smtClean="0">
                <a:solidFill>
                  <a:srgbClr val="00B05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…?</a:t>
            </a:r>
            <a:endParaRPr lang="ko-KR" altLang="en-US" sz="6000" dirty="0">
              <a:solidFill>
                <a:srgbClr val="00B05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0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0041" y="1303020"/>
            <a:ext cx="11544299" cy="5166360"/>
            <a:chOff x="320041" y="1303020"/>
            <a:chExt cx="11544299" cy="5166360"/>
          </a:xfrm>
        </p:grpSpPr>
        <p:sp>
          <p:nvSpPr>
            <p:cNvPr id="7" name="자유형 6"/>
            <p:cNvSpPr/>
            <p:nvPr/>
          </p:nvSpPr>
          <p:spPr>
            <a:xfrm>
              <a:off x="320041" y="1325880"/>
              <a:ext cx="11544299" cy="5143500"/>
            </a:xfrm>
            <a:custGeom>
              <a:avLst/>
              <a:gdLst>
                <a:gd name="connsiteX0" fmla="*/ 0 w 11544299"/>
                <a:gd name="connsiteY0" fmla="*/ 0 h 5143500"/>
                <a:gd name="connsiteX1" fmla="*/ 11544299 w 11544299"/>
                <a:gd name="connsiteY1" fmla="*/ 0 h 5143500"/>
                <a:gd name="connsiteX2" fmla="*/ 11544299 w 11544299"/>
                <a:gd name="connsiteY2" fmla="*/ 5143500 h 5143500"/>
                <a:gd name="connsiteX3" fmla="*/ 0 w 11544299"/>
                <a:gd name="connsiteY3" fmla="*/ 5143500 h 5143500"/>
                <a:gd name="connsiteX4" fmla="*/ 0 w 11544299"/>
                <a:gd name="connsiteY4" fmla="*/ 659789 h 5143500"/>
                <a:gd name="connsiteX5" fmla="*/ 617220 w 11544299"/>
                <a:gd name="connsiteY5" fmla="*/ 1 h 5143500"/>
                <a:gd name="connsiteX6" fmla="*/ 0 w 11544299"/>
                <a:gd name="connsiteY6" fmla="*/ 1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4299" h="5143500">
                  <a:moveTo>
                    <a:pt x="0" y="0"/>
                  </a:moveTo>
                  <a:lnTo>
                    <a:pt x="11544299" y="0"/>
                  </a:lnTo>
                  <a:lnTo>
                    <a:pt x="11544299" y="5143500"/>
                  </a:lnTo>
                  <a:lnTo>
                    <a:pt x="0" y="5143500"/>
                  </a:lnTo>
                  <a:lnTo>
                    <a:pt x="0" y="659789"/>
                  </a:lnTo>
                  <a:lnTo>
                    <a:pt x="617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20042" y="1303020"/>
              <a:ext cx="662939" cy="70866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85964" y="283796"/>
            <a:ext cx="2831691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3993" y="332004"/>
            <a:ext cx="227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목표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09" y="2635305"/>
            <a:ext cx="973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사람 </a:t>
            </a:r>
            <a:r>
              <a:rPr lang="en-US" altLang="ko-KR" sz="9600" dirty="0" smtClean="0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7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명 이기기</a:t>
            </a:r>
            <a:r>
              <a:rPr lang="en-US" altLang="ko-KR" sz="7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95360" y="4075331"/>
            <a:ext cx="19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제작자 제외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4325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291" y="2767281"/>
            <a:ext cx="4100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52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휴먼편지체</vt:lpstr>
      <vt:lpstr>휴먼둥근헤드라인</vt:lpstr>
      <vt:lpstr>Arial</vt:lpstr>
      <vt:lpstr>돋움</vt:lpstr>
      <vt:lpstr>맑은 고딕</vt:lpstr>
      <vt:lpstr>HY궁서B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DAWOON</cp:lastModifiedBy>
  <cp:revision>39</cp:revision>
  <dcterms:created xsi:type="dcterms:W3CDTF">2015-04-24T05:34:22Z</dcterms:created>
  <dcterms:modified xsi:type="dcterms:W3CDTF">2017-09-06T05:25:58Z</dcterms:modified>
</cp:coreProperties>
</file>