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75" r:id="rId4"/>
    <p:sldId id="271" r:id="rId5"/>
    <p:sldId id="278" r:id="rId6"/>
    <p:sldId id="279" r:id="rId7"/>
    <p:sldId id="280" r:id="rId8"/>
    <p:sldId id="272" r:id="rId9"/>
    <p:sldId id="273" r:id="rId10"/>
    <p:sldId id="265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HY강B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휴먼둥근헤드라인" panose="02030504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6" y="10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1108" y="2767281"/>
            <a:ext cx="4629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예측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90517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270" y="6155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7" y="1079380"/>
            <a:ext cx="4425981" cy="54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7336" y="1504267"/>
            <a:ext cx="5890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▶지도이미지에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각 지역의 날씨를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표현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 한눈에 보기 쉽게 시각화했다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서울과 인천을 기준으로 조사할 계획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4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798"/>
          <a:stretch/>
        </p:blipFill>
        <p:spPr>
          <a:xfrm>
            <a:off x="187557" y="1104354"/>
            <a:ext cx="5422104" cy="5477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7336" y="1504267"/>
            <a:ext cx="5890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▶각 세부 지역의 날씨를 찾아서 볼 수 있게 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▶아이콘으로 보기 쉽게 했고 시간대별로 표현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▶눈에 보기 쉽게 시각화했다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서울과 인천을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기준으로 상세지역설정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시간대 별로 과거의 평균날씨와 강수량 예측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7" y="1201370"/>
            <a:ext cx="6338706" cy="5187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1737" y="1469761"/>
            <a:ext cx="5244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▶과거의 날씨에 대한 것들을 그래프로 표현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연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도별과 월별로 표현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최저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기온과 강수량도 표현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과거자료는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빅데이터의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특징인만큼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잘 표현할 수 있게 노력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자료조회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2" y="1469761"/>
            <a:ext cx="6472035" cy="4531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8718" y="1754433"/>
            <a:ext cx="46927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▶전해줄 자료가 많아서인지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화면이 복잡하다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웹으로는 심플하게 표현할 예정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특히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홈화면은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제일 심플하게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5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자료조회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2" y="1240406"/>
            <a:ext cx="10067925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70332" y="4782304"/>
            <a:ext cx="97478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기상자료개방포털에서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과거 기상자료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다운받을 수 있다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https://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data.kma.go.kr/cmmn/main.do)</a:t>
            </a:r>
          </a:p>
          <a:p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확장자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csv</a:t>
            </a:r>
          </a:p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자료 내용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기온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풍향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풍속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강수량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자료조회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3" y="1284976"/>
            <a:ext cx="3060311" cy="4757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44" y="1284976"/>
            <a:ext cx="3090052" cy="4757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1737" y="1469761"/>
            <a:ext cx="5244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2006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년부터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2015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년까지의 자료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(10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▶시간대별로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기온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풍향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풍속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강수량 수집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※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현재 서울지역만 수집했지만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다음주에는 인천지역도 수집 예정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된다면 전국지역을 수집해서 사용할 계획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7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304" y="177468"/>
            <a:ext cx="3349273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8332" y="225676"/>
            <a:ext cx="276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다음주 목표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725" y="3013502"/>
            <a:ext cx="10978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계획 </a:t>
            </a:r>
            <a:r>
              <a:rPr lang="ko-KR" alt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및 </a:t>
            </a:r>
            <a:r>
              <a:rPr lang="ko-KR" alt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</a:t>
            </a:r>
            <a:r>
              <a:rPr lang="ko-KR" alt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</a:t>
            </a:r>
            <a:endParaRPr lang="en-US" altLang="ko-KR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스토리 보드 짜기</a:t>
            </a:r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1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208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돋움</vt:lpstr>
      <vt:lpstr>HY강B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4-401-</cp:lastModifiedBy>
  <cp:revision>59</cp:revision>
  <dcterms:created xsi:type="dcterms:W3CDTF">2015-04-24T05:34:22Z</dcterms:created>
  <dcterms:modified xsi:type="dcterms:W3CDTF">2017-09-13T07:35:57Z</dcterms:modified>
</cp:coreProperties>
</file>