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75" r:id="rId4"/>
    <p:sldId id="279" r:id="rId5"/>
    <p:sldId id="271" r:id="rId6"/>
    <p:sldId id="281" r:id="rId7"/>
    <p:sldId id="280" r:id="rId8"/>
    <p:sldId id="272" r:id="rId9"/>
    <p:sldId id="273" r:id="rId10"/>
    <p:sldId id="265" r:id="rId11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2"/>
    </p:embeddedFont>
    <p:embeddedFont>
      <p:font typeface="HY견고딕" panose="02030600000101010101" pitchFamily="18" charset="-127"/>
      <p:regular r:id="rId13"/>
    </p:embeddedFont>
    <p:embeddedFont>
      <p:font typeface="HY헤드라인M" panose="02030600000101010101" pitchFamily="18" charset="-127"/>
      <p:regular r:id="rId14"/>
    </p:embeddedFont>
    <p:embeddedFont>
      <p:font typeface="나눔고딕 ExtraBold" panose="020B0600000101010101" charset="-127"/>
      <p:bold r:id="rId15"/>
    </p:embeddedFont>
    <p:embeddedFont>
      <p:font typeface="HY엽서L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강B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6" y="10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1108" y="2706897"/>
            <a:ext cx="4629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예측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90517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269" y="61555"/>
            <a:ext cx="265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소개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95865" y="1072156"/>
            <a:ext cx="5800270" cy="5731606"/>
            <a:chOff x="4255770" y="1600200"/>
            <a:chExt cx="3691890" cy="3648185"/>
          </a:xfrm>
        </p:grpSpPr>
        <p:sp>
          <p:nvSpPr>
            <p:cNvPr id="16" name="원형 15"/>
            <p:cNvSpPr/>
            <p:nvPr/>
          </p:nvSpPr>
          <p:spPr>
            <a:xfrm>
              <a:off x="425577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23B49"/>
            </a:solidFill>
            <a:ln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원형 16"/>
            <p:cNvSpPr/>
            <p:nvPr/>
          </p:nvSpPr>
          <p:spPr>
            <a:xfrm rot="5400000">
              <a:off x="4427220" y="1600200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7030A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원형 17"/>
            <p:cNvSpPr/>
            <p:nvPr/>
          </p:nvSpPr>
          <p:spPr>
            <a:xfrm rot="10800000">
              <a:off x="4427220" y="1727944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00BBD6"/>
            </a:solidFill>
            <a:ln>
              <a:solidFill>
                <a:srgbClr val="00B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원형 18"/>
            <p:cNvSpPr/>
            <p:nvPr/>
          </p:nvSpPr>
          <p:spPr>
            <a:xfrm rot="16200000">
              <a:off x="4255770" y="1727945"/>
              <a:ext cx="3520440" cy="352044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B3D236"/>
            </a:solidFill>
            <a:ln>
              <a:solidFill>
                <a:srgbClr val="B3D2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5317720" y="2221809"/>
              <a:ext cx="1556562" cy="2414383"/>
            </a:xfrm>
            <a:custGeom>
              <a:avLst/>
              <a:gdLst>
                <a:gd name="T0" fmla="*/ 1027 w 2542"/>
                <a:gd name="T1" fmla="*/ 366 h 3947"/>
                <a:gd name="T2" fmla="*/ 739 w 2542"/>
                <a:gd name="T3" fmla="*/ 494 h 3947"/>
                <a:gd name="T4" fmla="*/ 516 w 2542"/>
                <a:gd name="T5" fmla="*/ 701 h 3947"/>
                <a:gd name="T6" fmla="*/ 374 w 2542"/>
                <a:gd name="T7" fmla="*/ 970 h 3947"/>
                <a:gd name="T8" fmla="*/ 2208 w 2542"/>
                <a:gd name="T9" fmla="*/ 1201 h 3947"/>
                <a:gd name="T10" fmla="*/ 2142 w 2542"/>
                <a:gd name="T11" fmla="*/ 898 h 3947"/>
                <a:gd name="T12" fmla="*/ 1979 w 2542"/>
                <a:gd name="T13" fmla="*/ 643 h 3947"/>
                <a:gd name="T14" fmla="*/ 1737 w 2542"/>
                <a:gd name="T15" fmla="*/ 453 h 3947"/>
                <a:gd name="T16" fmla="*/ 1437 w 2542"/>
                <a:gd name="T17" fmla="*/ 350 h 3947"/>
                <a:gd name="T18" fmla="*/ 1271 w 2542"/>
                <a:gd name="T19" fmla="*/ 0 h 3947"/>
                <a:gd name="T20" fmla="*/ 1656 w 2542"/>
                <a:gd name="T21" fmla="*/ 57 h 3947"/>
                <a:gd name="T22" fmla="*/ 1992 w 2542"/>
                <a:gd name="T23" fmla="*/ 216 h 3947"/>
                <a:gd name="T24" fmla="*/ 2264 w 2542"/>
                <a:gd name="T25" fmla="*/ 460 h 3947"/>
                <a:gd name="T26" fmla="*/ 2452 w 2542"/>
                <a:gd name="T27" fmla="*/ 772 h 3947"/>
                <a:gd name="T28" fmla="*/ 2539 w 2542"/>
                <a:gd name="T29" fmla="*/ 1134 h 3947"/>
                <a:gd name="T30" fmla="*/ 2524 w 2542"/>
                <a:gd name="T31" fmla="*/ 1478 h 3947"/>
                <a:gd name="T32" fmla="*/ 2450 w 2542"/>
                <a:gd name="T33" fmla="*/ 1751 h 3947"/>
                <a:gd name="T34" fmla="*/ 2341 w 2542"/>
                <a:gd name="T35" fmla="*/ 1975 h 3947"/>
                <a:gd name="T36" fmla="*/ 2219 w 2542"/>
                <a:gd name="T37" fmla="*/ 2166 h 3947"/>
                <a:gd name="T38" fmla="*/ 2105 w 2542"/>
                <a:gd name="T39" fmla="*/ 2341 h 3947"/>
                <a:gd name="T40" fmla="*/ 2022 w 2542"/>
                <a:gd name="T41" fmla="*/ 2517 h 3947"/>
                <a:gd name="T42" fmla="*/ 1989 w 2542"/>
                <a:gd name="T43" fmla="*/ 2711 h 3947"/>
                <a:gd name="T44" fmla="*/ 1930 w 2542"/>
                <a:gd name="T45" fmla="*/ 2875 h 3947"/>
                <a:gd name="T46" fmla="*/ 1772 w 2542"/>
                <a:gd name="T47" fmla="*/ 3012 h 3947"/>
                <a:gd name="T48" fmla="*/ 1819 w 2542"/>
                <a:gd name="T49" fmla="*/ 3089 h 3947"/>
                <a:gd name="T50" fmla="*/ 1772 w 2542"/>
                <a:gd name="T51" fmla="*/ 3167 h 3947"/>
                <a:gd name="T52" fmla="*/ 1810 w 2542"/>
                <a:gd name="T53" fmla="*/ 3241 h 3947"/>
                <a:gd name="T54" fmla="*/ 1810 w 2542"/>
                <a:gd name="T55" fmla="*/ 3324 h 3947"/>
                <a:gd name="T56" fmla="*/ 1775 w 2542"/>
                <a:gd name="T57" fmla="*/ 3397 h 3947"/>
                <a:gd name="T58" fmla="*/ 1821 w 2542"/>
                <a:gd name="T59" fmla="*/ 3475 h 3947"/>
                <a:gd name="T60" fmla="*/ 1771 w 2542"/>
                <a:gd name="T61" fmla="*/ 3556 h 3947"/>
                <a:gd name="T62" fmla="*/ 1742 w 2542"/>
                <a:gd name="T63" fmla="*/ 3628 h 3947"/>
                <a:gd name="T64" fmla="*/ 1737 w 2542"/>
                <a:gd name="T65" fmla="*/ 3716 h 3947"/>
                <a:gd name="T66" fmla="*/ 1630 w 2542"/>
                <a:gd name="T67" fmla="*/ 3796 h 3947"/>
                <a:gd name="T68" fmla="*/ 1444 w 2542"/>
                <a:gd name="T69" fmla="*/ 3849 h 3947"/>
                <a:gd name="T70" fmla="*/ 1345 w 2542"/>
                <a:gd name="T71" fmla="*/ 3934 h 3947"/>
                <a:gd name="T72" fmla="*/ 1205 w 2542"/>
                <a:gd name="T73" fmla="*/ 3934 h 3947"/>
                <a:gd name="T74" fmla="*/ 1107 w 2542"/>
                <a:gd name="T75" fmla="*/ 3847 h 3947"/>
                <a:gd name="T76" fmla="*/ 922 w 2542"/>
                <a:gd name="T77" fmla="*/ 3796 h 3947"/>
                <a:gd name="T78" fmla="*/ 815 w 2542"/>
                <a:gd name="T79" fmla="*/ 3716 h 3947"/>
                <a:gd name="T80" fmla="*/ 812 w 2542"/>
                <a:gd name="T81" fmla="*/ 3628 h 3947"/>
                <a:gd name="T82" fmla="*/ 785 w 2542"/>
                <a:gd name="T83" fmla="*/ 3556 h 3947"/>
                <a:gd name="T84" fmla="*/ 734 w 2542"/>
                <a:gd name="T85" fmla="*/ 3475 h 3947"/>
                <a:gd name="T86" fmla="*/ 783 w 2542"/>
                <a:gd name="T87" fmla="*/ 3396 h 3947"/>
                <a:gd name="T88" fmla="*/ 749 w 2542"/>
                <a:gd name="T89" fmla="*/ 3324 h 3947"/>
                <a:gd name="T90" fmla="*/ 748 w 2542"/>
                <a:gd name="T91" fmla="*/ 3242 h 3947"/>
                <a:gd name="T92" fmla="*/ 781 w 2542"/>
                <a:gd name="T93" fmla="*/ 3170 h 3947"/>
                <a:gd name="T94" fmla="*/ 732 w 2542"/>
                <a:gd name="T95" fmla="*/ 3089 h 3947"/>
                <a:gd name="T96" fmla="*/ 775 w 2542"/>
                <a:gd name="T97" fmla="*/ 3015 h 3947"/>
                <a:gd name="T98" fmla="*/ 615 w 2542"/>
                <a:gd name="T99" fmla="*/ 2877 h 3947"/>
                <a:gd name="T100" fmla="*/ 555 w 2542"/>
                <a:gd name="T101" fmla="*/ 2711 h 3947"/>
                <a:gd name="T102" fmla="*/ 522 w 2542"/>
                <a:gd name="T103" fmla="*/ 2517 h 3947"/>
                <a:gd name="T104" fmla="*/ 437 w 2542"/>
                <a:gd name="T105" fmla="*/ 2341 h 3947"/>
                <a:gd name="T106" fmla="*/ 324 w 2542"/>
                <a:gd name="T107" fmla="*/ 2166 h 3947"/>
                <a:gd name="T108" fmla="*/ 201 w 2542"/>
                <a:gd name="T109" fmla="*/ 1975 h 3947"/>
                <a:gd name="T110" fmla="*/ 93 w 2542"/>
                <a:gd name="T111" fmla="*/ 1751 h 3947"/>
                <a:gd name="T112" fmla="*/ 19 w 2542"/>
                <a:gd name="T113" fmla="*/ 1478 h 3947"/>
                <a:gd name="T114" fmla="*/ 3 w 2542"/>
                <a:gd name="T115" fmla="*/ 1134 h 3947"/>
                <a:gd name="T116" fmla="*/ 91 w 2542"/>
                <a:gd name="T117" fmla="*/ 772 h 3947"/>
                <a:gd name="T118" fmla="*/ 280 w 2542"/>
                <a:gd name="T119" fmla="*/ 460 h 3947"/>
                <a:gd name="T120" fmla="*/ 551 w 2542"/>
                <a:gd name="T121" fmla="*/ 216 h 3947"/>
                <a:gd name="T122" fmla="*/ 888 w 2542"/>
                <a:gd name="T123" fmla="*/ 57 h 3947"/>
                <a:gd name="T124" fmla="*/ 1271 w 2542"/>
                <a:gd name="T125" fmla="*/ 0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42" h="3947">
                  <a:moveTo>
                    <a:pt x="1271" y="335"/>
                  </a:moveTo>
                  <a:lnTo>
                    <a:pt x="1188" y="339"/>
                  </a:lnTo>
                  <a:lnTo>
                    <a:pt x="1107" y="350"/>
                  </a:lnTo>
                  <a:lnTo>
                    <a:pt x="1027" y="366"/>
                  </a:lnTo>
                  <a:lnTo>
                    <a:pt x="951" y="390"/>
                  </a:lnTo>
                  <a:lnTo>
                    <a:pt x="877" y="418"/>
                  </a:lnTo>
                  <a:lnTo>
                    <a:pt x="807" y="453"/>
                  </a:lnTo>
                  <a:lnTo>
                    <a:pt x="739" y="494"/>
                  </a:lnTo>
                  <a:lnTo>
                    <a:pt x="677" y="539"/>
                  </a:lnTo>
                  <a:lnTo>
                    <a:pt x="619" y="588"/>
                  </a:lnTo>
                  <a:lnTo>
                    <a:pt x="565" y="643"/>
                  </a:lnTo>
                  <a:lnTo>
                    <a:pt x="516" y="701"/>
                  </a:lnTo>
                  <a:lnTo>
                    <a:pt x="471" y="763"/>
                  </a:lnTo>
                  <a:lnTo>
                    <a:pt x="433" y="830"/>
                  </a:lnTo>
                  <a:lnTo>
                    <a:pt x="400" y="898"/>
                  </a:lnTo>
                  <a:lnTo>
                    <a:pt x="374" y="970"/>
                  </a:lnTo>
                  <a:lnTo>
                    <a:pt x="354" y="1045"/>
                  </a:lnTo>
                  <a:lnTo>
                    <a:pt x="340" y="1123"/>
                  </a:lnTo>
                  <a:lnTo>
                    <a:pt x="334" y="1201"/>
                  </a:lnTo>
                  <a:lnTo>
                    <a:pt x="2208" y="1201"/>
                  </a:lnTo>
                  <a:lnTo>
                    <a:pt x="2202" y="1123"/>
                  </a:lnTo>
                  <a:lnTo>
                    <a:pt x="2189" y="1045"/>
                  </a:lnTo>
                  <a:lnTo>
                    <a:pt x="2169" y="970"/>
                  </a:lnTo>
                  <a:lnTo>
                    <a:pt x="2142" y="898"/>
                  </a:lnTo>
                  <a:lnTo>
                    <a:pt x="2110" y="830"/>
                  </a:lnTo>
                  <a:lnTo>
                    <a:pt x="2071" y="763"/>
                  </a:lnTo>
                  <a:lnTo>
                    <a:pt x="2028" y="701"/>
                  </a:lnTo>
                  <a:lnTo>
                    <a:pt x="1979" y="643"/>
                  </a:lnTo>
                  <a:lnTo>
                    <a:pt x="1925" y="588"/>
                  </a:lnTo>
                  <a:lnTo>
                    <a:pt x="1866" y="539"/>
                  </a:lnTo>
                  <a:lnTo>
                    <a:pt x="1803" y="494"/>
                  </a:lnTo>
                  <a:lnTo>
                    <a:pt x="1737" y="453"/>
                  </a:lnTo>
                  <a:lnTo>
                    <a:pt x="1665" y="418"/>
                  </a:lnTo>
                  <a:lnTo>
                    <a:pt x="1593" y="390"/>
                  </a:lnTo>
                  <a:lnTo>
                    <a:pt x="1516" y="366"/>
                  </a:lnTo>
                  <a:lnTo>
                    <a:pt x="1437" y="350"/>
                  </a:lnTo>
                  <a:lnTo>
                    <a:pt x="1355" y="339"/>
                  </a:lnTo>
                  <a:lnTo>
                    <a:pt x="1271" y="335"/>
                  </a:lnTo>
                  <a:close/>
                  <a:moveTo>
                    <a:pt x="1271" y="0"/>
                  </a:moveTo>
                  <a:lnTo>
                    <a:pt x="1271" y="0"/>
                  </a:lnTo>
                  <a:lnTo>
                    <a:pt x="1371" y="4"/>
                  </a:lnTo>
                  <a:lnTo>
                    <a:pt x="1468" y="15"/>
                  </a:lnTo>
                  <a:lnTo>
                    <a:pt x="1562" y="32"/>
                  </a:lnTo>
                  <a:lnTo>
                    <a:pt x="1656" y="57"/>
                  </a:lnTo>
                  <a:lnTo>
                    <a:pt x="1744" y="88"/>
                  </a:lnTo>
                  <a:lnTo>
                    <a:pt x="1830" y="125"/>
                  </a:lnTo>
                  <a:lnTo>
                    <a:pt x="1912" y="168"/>
                  </a:lnTo>
                  <a:lnTo>
                    <a:pt x="1992" y="216"/>
                  </a:lnTo>
                  <a:lnTo>
                    <a:pt x="2066" y="271"/>
                  </a:lnTo>
                  <a:lnTo>
                    <a:pt x="2137" y="329"/>
                  </a:lnTo>
                  <a:lnTo>
                    <a:pt x="2202" y="392"/>
                  </a:lnTo>
                  <a:lnTo>
                    <a:pt x="2264" y="460"/>
                  </a:lnTo>
                  <a:lnTo>
                    <a:pt x="2319" y="532"/>
                  </a:lnTo>
                  <a:lnTo>
                    <a:pt x="2369" y="609"/>
                  </a:lnTo>
                  <a:lnTo>
                    <a:pt x="2414" y="689"/>
                  </a:lnTo>
                  <a:lnTo>
                    <a:pt x="2452" y="772"/>
                  </a:lnTo>
                  <a:lnTo>
                    <a:pt x="2484" y="859"/>
                  </a:lnTo>
                  <a:lnTo>
                    <a:pt x="2509" y="948"/>
                  </a:lnTo>
                  <a:lnTo>
                    <a:pt x="2528" y="1040"/>
                  </a:lnTo>
                  <a:lnTo>
                    <a:pt x="2539" y="1134"/>
                  </a:lnTo>
                  <a:lnTo>
                    <a:pt x="2542" y="1230"/>
                  </a:lnTo>
                  <a:lnTo>
                    <a:pt x="2540" y="1316"/>
                  </a:lnTo>
                  <a:lnTo>
                    <a:pt x="2534" y="1400"/>
                  </a:lnTo>
                  <a:lnTo>
                    <a:pt x="2524" y="1478"/>
                  </a:lnTo>
                  <a:lnTo>
                    <a:pt x="2509" y="1551"/>
                  </a:lnTo>
                  <a:lnTo>
                    <a:pt x="2492" y="1622"/>
                  </a:lnTo>
                  <a:lnTo>
                    <a:pt x="2472" y="1687"/>
                  </a:lnTo>
                  <a:lnTo>
                    <a:pt x="2450" y="1751"/>
                  </a:lnTo>
                  <a:lnTo>
                    <a:pt x="2426" y="1810"/>
                  </a:lnTo>
                  <a:lnTo>
                    <a:pt x="2399" y="1869"/>
                  </a:lnTo>
                  <a:lnTo>
                    <a:pt x="2371" y="1922"/>
                  </a:lnTo>
                  <a:lnTo>
                    <a:pt x="2341" y="1975"/>
                  </a:lnTo>
                  <a:lnTo>
                    <a:pt x="2312" y="2025"/>
                  </a:lnTo>
                  <a:lnTo>
                    <a:pt x="2281" y="2073"/>
                  </a:lnTo>
                  <a:lnTo>
                    <a:pt x="2250" y="2120"/>
                  </a:lnTo>
                  <a:lnTo>
                    <a:pt x="2219" y="2166"/>
                  </a:lnTo>
                  <a:lnTo>
                    <a:pt x="2190" y="2211"/>
                  </a:lnTo>
                  <a:lnTo>
                    <a:pt x="2160" y="2254"/>
                  </a:lnTo>
                  <a:lnTo>
                    <a:pt x="2132" y="2298"/>
                  </a:lnTo>
                  <a:lnTo>
                    <a:pt x="2105" y="2341"/>
                  </a:lnTo>
                  <a:lnTo>
                    <a:pt x="2081" y="2385"/>
                  </a:lnTo>
                  <a:lnTo>
                    <a:pt x="2059" y="2428"/>
                  </a:lnTo>
                  <a:lnTo>
                    <a:pt x="2039" y="2471"/>
                  </a:lnTo>
                  <a:lnTo>
                    <a:pt x="2022" y="2517"/>
                  </a:lnTo>
                  <a:lnTo>
                    <a:pt x="2007" y="2563"/>
                  </a:lnTo>
                  <a:lnTo>
                    <a:pt x="1997" y="2610"/>
                  </a:lnTo>
                  <a:lnTo>
                    <a:pt x="1991" y="2660"/>
                  </a:lnTo>
                  <a:lnTo>
                    <a:pt x="1989" y="2711"/>
                  </a:lnTo>
                  <a:lnTo>
                    <a:pt x="1985" y="2754"/>
                  </a:lnTo>
                  <a:lnTo>
                    <a:pt x="1973" y="2795"/>
                  </a:lnTo>
                  <a:lnTo>
                    <a:pt x="1954" y="2836"/>
                  </a:lnTo>
                  <a:lnTo>
                    <a:pt x="1930" y="2875"/>
                  </a:lnTo>
                  <a:lnTo>
                    <a:pt x="1898" y="2913"/>
                  </a:lnTo>
                  <a:lnTo>
                    <a:pt x="1861" y="2948"/>
                  </a:lnTo>
                  <a:lnTo>
                    <a:pt x="1819" y="2981"/>
                  </a:lnTo>
                  <a:lnTo>
                    <a:pt x="1772" y="3012"/>
                  </a:lnTo>
                  <a:lnTo>
                    <a:pt x="1792" y="3031"/>
                  </a:lnTo>
                  <a:lnTo>
                    <a:pt x="1807" y="3050"/>
                  </a:lnTo>
                  <a:lnTo>
                    <a:pt x="1815" y="3069"/>
                  </a:lnTo>
                  <a:lnTo>
                    <a:pt x="1819" y="3089"/>
                  </a:lnTo>
                  <a:lnTo>
                    <a:pt x="1815" y="3110"/>
                  </a:lnTo>
                  <a:lnTo>
                    <a:pt x="1807" y="3130"/>
                  </a:lnTo>
                  <a:lnTo>
                    <a:pt x="1792" y="3149"/>
                  </a:lnTo>
                  <a:lnTo>
                    <a:pt x="1772" y="3167"/>
                  </a:lnTo>
                  <a:lnTo>
                    <a:pt x="1748" y="3185"/>
                  </a:lnTo>
                  <a:lnTo>
                    <a:pt x="1774" y="3202"/>
                  </a:lnTo>
                  <a:lnTo>
                    <a:pt x="1794" y="3222"/>
                  </a:lnTo>
                  <a:lnTo>
                    <a:pt x="1810" y="3241"/>
                  </a:lnTo>
                  <a:lnTo>
                    <a:pt x="1820" y="3262"/>
                  </a:lnTo>
                  <a:lnTo>
                    <a:pt x="1823" y="3283"/>
                  </a:lnTo>
                  <a:lnTo>
                    <a:pt x="1820" y="3304"/>
                  </a:lnTo>
                  <a:lnTo>
                    <a:pt x="1810" y="3324"/>
                  </a:lnTo>
                  <a:lnTo>
                    <a:pt x="1796" y="3344"/>
                  </a:lnTo>
                  <a:lnTo>
                    <a:pt x="1775" y="3362"/>
                  </a:lnTo>
                  <a:lnTo>
                    <a:pt x="1749" y="3380"/>
                  </a:lnTo>
                  <a:lnTo>
                    <a:pt x="1775" y="3397"/>
                  </a:lnTo>
                  <a:lnTo>
                    <a:pt x="1794" y="3416"/>
                  </a:lnTo>
                  <a:lnTo>
                    <a:pt x="1809" y="3434"/>
                  </a:lnTo>
                  <a:lnTo>
                    <a:pt x="1819" y="3454"/>
                  </a:lnTo>
                  <a:lnTo>
                    <a:pt x="1821" y="3475"/>
                  </a:lnTo>
                  <a:lnTo>
                    <a:pt x="1819" y="3496"/>
                  </a:lnTo>
                  <a:lnTo>
                    <a:pt x="1809" y="3517"/>
                  </a:lnTo>
                  <a:lnTo>
                    <a:pt x="1793" y="3537"/>
                  </a:lnTo>
                  <a:lnTo>
                    <a:pt x="1771" y="3556"/>
                  </a:lnTo>
                  <a:lnTo>
                    <a:pt x="1744" y="3574"/>
                  </a:lnTo>
                  <a:lnTo>
                    <a:pt x="1712" y="3590"/>
                  </a:lnTo>
                  <a:lnTo>
                    <a:pt x="1729" y="3609"/>
                  </a:lnTo>
                  <a:lnTo>
                    <a:pt x="1742" y="3628"/>
                  </a:lnTo>
                  <a:lnTo>
                    <a:pt x="1749" y="3648"/>
                  </a:lnTo>
                  <a:lnTo>
                    <a:pt x="1751" y="3667"/>
                  </a:lnTo>
                  <a:lnTo>
                    <a:pt x="1748" y="3692"/>
                  </a:lnTo>
                  <a:lnTo>
                    <a:pt x="1737" y="3716"/>
                  </a:lnTo>
                  <a:lnTo>
                    <a:pt x="1719" y="3738"/>
                  </a:lnTo>
                  <a:lnTo>
                    <a:pt x="1695" y="3759"/>
                  </a:lnTo>
                  <a:lnTo>
                    <a:pt x="1665" y="3779"/>
                  </a:lnTo>
                  <a:lnTo>
                    <a:pt x="1630" y="3796"/>
                  </a:lnTo>
                  <a:lnTo>
                    <a:pt x="1589" y="3813"/>
                  </a:lnTo>
                  <a:lnTo>
                    <a:pt x="1545" y="3827"/>
                  </a:lnTo>
                  <a:lnTo>
                    <a:pt x="1496" y="3839"/>
                  </a:lnTo>
                  <a:lnTo>
                    <a:pt x="1444" y="3849"/>
                  </a:lnTo>
                  <a:lnTo>
                    <a:pt x="1426" y="3876"/>
                  </a:lnTo>
                  <a:lnTo>
                    <a:pt x="1403" y="3899"/>
                  </a:lnTo>
                  <a:lnTo>
                    <a:pt x="1376" y="3919"/>
                  </a:lnTo>
                  <a:lnTo>
                    <a:pt x="1345" y="3934"/>
                  </a:lnTo>
                  <a:lnTo>
                    <a:pt x="1312" y="3944"/>
                  </a:lnTo>
                  <a:lnTo>
                    <a:pt x="1275" y="3947"/>
                  </a:lnTo>
                  <a:lnTo>
                    <a:pt x="1239" y="3944"/>
                  </a:lnTo>
                  <a:lnTo>
                    <a:pt x="1205" y="3934"/>
                  </a:lnTo>
                  <a:lnTo>
                    <a:pt x="1174" y="3919"/>
                  </a:lnTo>
                  <a:lnTo>
                    <a:pt x="1147" y="3899"/>
                  </a:lnTo>
                  <a:lnTo>
                    <a:pt x="1125" y="3876"/>
                  </a:lnTo>
                  <a:lnTo>
                    <a:pt x="1107" y="3847"/>
                  </a:lnTo>
                  <a:lnTo>
                    <a:pt x="1054" y="3839"/>
                  </a:lnTo>
                  <a:lnTo>
                    <a:pt x="1006" y="3826"/>
                  </a:lnTo>
                  <a:lnTo>
                    <a:pt x="962" y="3813"/>
                  </a:lnTo>
                  <a:lnTo>
                    <a:pt x="922" y="3796"/>
                  </a:lnTo>
                  <a:lnTo>
                    <a:pt x="887" y="3778"/>
                  </a:lnTo>
                  <a:lnTo>
                    <a:pt x="857" y="3759"/>
                  </a:lnTo>
                  <a:lnTo>
                    <a:pt x="834" y="3738"/>
                  </a:lnTo>
                  <a:lnTo>
                    <a:pt x="815" y="3716"/>
                  </a:lnTo>
                  <a:lnTo>
                    <a:pt x="804" y="3692"/>
                  </a:lnTo>
                  <a:lnTo>
                    <a:pt x="801" y="3667"/>
                  </a:lnTo>
                  <a:lnTo>
                    <a:pt x="804" y="3648"/>
                  </a:lnTo>
                  <a:lnTo>
                    <a:pt x="812" y="3628"/>
                  </a:lnTo>
                  <a:lnTo>
                    <a:pt x="825" y="3608"/>
                  </a:lnTo>
                  <a:lnTo>
                    <a:pt x="842" y="3590"/>
                  </a:lnTo>
                  <a:lnTo>
                    <a:pt x="810" y="3573"/>
                  </a:lnTo>
                  <a:lnTo>
                    <a:pt x="785" y="3556"/>
                  </a:lnTo>
                  <a:lnTo>
                    <a:pt x="763" y="3537"/>
                  </a:lnTo>
                  <a:lnTo>
                    <a:pt x="748" y="3517"/>
                  </a:lnTo>
                  <a:lnTo>
                    <a:pt x="738" y="3496"/>
                  </a:lnTo>
                  <a:lnTo>
                    <a:pt x="734" y="3475"/>
                  </a:lnTo>
                  <a:lnTo>
                    <a:pt x="738" y="3454"/>
                  </a:lnTo>
                  <a:lnTo>
                    <a:pt x="747" y="3434"/>
                  </a:lnTo>
                  <a:lnTo>
                    <a:pt x="763" y="3414"/>
                  </a:lnTo>
                  <a:lnTo>
                    <a:pt x="783" y="3396"/>
                  </a:lnTo>
                  <a:lnTo>
                    <a:pt x="809" y="3378"/>
                  </a:lnTo>
                  <a:lnTo>
                    <a:pt x="783" y="3361"/>
                  </a:lnTo>
                  <a:lnTo>
                    <a:pt x="764" y="3342"/>
                  </a:lnTo>
                  <a:lnTo>
                    <a:pt x="749" y="3324"/>
                  </a:lnTo>
                  <a:lnTo>
                    <a:pt x="739" y="3304"/>
                  </a:lnTo>
                  <a:lnTo>
                    <a:pt x="737" y="3283"/>
                  </a:lnTo>
                  <a:lnTo>
                    <a:pt x="739" y="3262"/>
                  </a:lnTo>
                  <a:lnTo>
                    <a:pt x="748" y="3242"/>
                  </a:lnTo>
                  <a:lnTo>
                    <a:pt x="763" y="3223"/>
                  </a:lnTo>
                  <a:lnTo>
                    <a:pt x="782" y="3205"/>
                  </a:lnTo>
                  <a:lnTo>
                    <a:pt x="807" y="3187"/>
                  </a:lnTo>
                  <a:lnTo>
                    <a:pt x="781" y="3170"/>
                  </a:lnTo>
                  <a:lnTo>
                    <a:pt x="760" y="3151"/>
                  </a:lnTo>
                  <a:lnTo>
                    <a:pt x="744" y="3131"/>
                  </a:lnTo>
                  <a:lnTo>
                    <a:pt x="736" y="3110"/>
                  </a:lnTo>
                  <a:lnTo>
                    <a:pt x="732" y="3089"/>
                  </a:lnTo>
                  <a:lnTo>
                    <a:pt x="734" y="3069"/>
                  </a:lnTo>
                  <a:lnTo>
                    <a:pt x="743" y="3051"/>
                  </a:lnTo>
                  <a:lnTo>
                    <a:pt x="756" y="3032"/>
                  </a:lnTo>
                  <a:lnTo>
                    <a:pt x="775" y="3015"/>
                  </a:lnTo>
                  <a:lnTo>
                    <a:pt x="727" y="2984"/>
                  </a:lnTo>
                  <a:lnTo>
                    <a:pt x="685" y="2950"/>
                  </a:lnTo>
                  <a:lnTo>
                    <a:pt x="647" y="2914"/>
                  </a:lnTo>
                  <a:lnTo>
                    <a:pt x="615" y="2877"/>
                  </a:lnTo>
                  <a:lnTo>
                    <a:pt x="589" y="2837"/>
                  </a:lnTo>
                  <a:lnTo>
                    <a:pt x="571" y="2797"/>
                  </a:lnTo>
                  <a:lnTo>
                    <a:pt x="559" y="2754"/>
                  </a:lnTo>
                  <a:lnTo>
                    <a:pt x="555" y="2711"/>
                  </a:lnTo>
                  <a:lnTo>
                    <a:pt x="553" y="2660"/>
                  </a:lnTo>
                  <a:lnTo>
                    <a:pt x="546" y="2610"/>
                  </a:lnTo>
                  <a:lnTo>
                    <a:pt x="535" y="2563"/>
                  </a:lnTo>
                  <a:lnTo>
                    <a:pt x="522" y="2517"/>
                  </a:lnTo>
                  <a:lnTo>
                    <a:pt x="505" y="2471"/>
                  </a:lnTo>
                  <a:lnTo>
                    <a:pt x="485" y="2428"/>
                  </a:lnTo>
                  <a:lnTo>
                    <a:pt x="463" y="2385"/>
                  </a:lnTo>
                  <a:lnTo>
                    <a:pt x="437" y="2341"/>
                  </a:lnTo>
                  <a:lnTo>
                    <a:pt x="411" y="2298"/>
                  </a:lnTo>
                  <a:lnTo>
                    <a:pt x="383" y="2254"/>
                  </a:lnTo>
                  <a:lnTo>
                    <a:pt x="354" y="2211"/>
                  </a:lnTo>
                  <a:lnTo>
                    <a:pt x="324" y="2166"/>
                  </a:lnTo>
                  <a:lnTo>
                    <a:pt x="293" y="2120"/>
                  </a:lnTo>
                  <a:lnTo>
                    <a:pt x="263" y="2073"/>
                  </a:lnTo>
                  <a:lnTo>
                    <a:pt x="232" y="2025"/>
                  </a:lnTo>
                  <a:lnTo>
                    <a:pt x="201" y="1975"/>
                  </a:lnTo>
                  <a:lnTo>
                    <a:pt x="172" y="1922"/>
                  </a:lnTo>
                  <a:lnTo>
                    <a:pt x="143" y="1869"/>
                  </a:lnTo>
                  <a:lnTo>
                    <a:pt x="118" y="1810"/>
                  </a:lnTo>
                  <a:lnTo>
                    <a:pt x="93" y="1751"/>
                  </a:lnTo>
                  <a:lnTo>
                    <a:pt x="70" y="1687"/>
                  </a:lnTo>
                  <a:lnTo>
                    <a:pt x="50" y="1622"/>
                  </a:lnTo>
                  <a:lnTo>
                    <a:pt x="33" y="1551"/>
                  </a:lnTo>
                  <a:lnTo>
                    <a:pt x="19" y="1478"/>
                  </a:lnTo>
                  <a:lnTo>
                    <a:pt x="8" y="1400"/>
                  </a:lnTo>
                  <a:lnTo>
                    <a:pt x="2" y="1316"/>
                  </a:lnTo>
                  <a:lnTo>
                    <a:pt x="0" y="1230"/>
                  </a:lnTo>
                  <a:lnTo>
                    <a:pt x="3" y="1134"/>
                  </a:lnTo>
                  <a:lnTo>
                    <a:pt x="16" y="1040"/>
                  </a:lnTo>
                  <a:lnTo>
                    <a:pt x="34" y="948"/>
                  </a:lnTo>
                  <a:lnTo>
                    <a:pt x="59" y="859"/>
                  </a:lnTo>
                  <a:lnTo>
                    <a:pt x="91" y="772"/>
                  </a:lnTo>
                  <a:lnTo>
                    <a:pt x="130" y="689"/>
                  </a:lnTo>
                  <a:lnTo>
                    <a:pt x="174" y="609"/>
                  </a:lnTo>
                  <a:lnTo>
                    <a:pt x="223" y="532"/>
                  </a:lnTo>
                  <a:lnTo>
                    <a:pt x="280" y="460"/>
                  </a:lnTo>
                  <a:lnTo>
                    <a:pt x="340" y="392"/>
                  </a:lnTo>
                  <a:lnTo>
                    <a:pt x="406" y="329"/>
                  </a:lnTo>
                  <a:lnTo>
                    <a:pt x="476" y="271"/>
                  </a:lnTo>
                  <a:lnTo>
                    <a:pt x="551" y="216"/>
                  </a:lnTo>
                  <a:lnTo>
                    <a:pt x="630" y="168"/>
                  </a:lnTo>
                  <a:lnTo>
                    <a:pt x="712" y="125"/>
                  </a:lnTo>
                  <a:lnTo>
                    <a:pt x="798" y="88"/>
                  </a:lnTo>
                  <a:lnTo>
                    <a:pt x="888" y="57"/>
                  </a:lnTo>
                  <a:lnTo>
                    <a:pt x="980" y="32"/>
                  </a:lnTo>
                  <a:lnTo>
                    <a:pt x="1075" y="15"/>
                  </a:lnTo>
                  <a:lnTo>
                    <a:pt x="1172" y="4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41428" y="3293281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ko-KR" altLang="en-US" sz="5400" spc="-300" dirty="0">
              <a:ln>
                <a:solidFill>
                  <a:schemeClr val="tx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2725" y="1993653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</a:t>
            </a:r>
            <a:endParaRPr lang="ko-KR" altLang="en-US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2725" y="4883499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차트</a:t>
            </a:r>
            <a:endParaRPr lang="ko-KR" altLang="en-US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632" y="48835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endParaRPr lang="ko-KR" altLang="en-US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0430" y="1993653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</a:t>
            </a:r>
            <a:endParaRPr lang="ko-KR" altLang="en-US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5349" y="1120452"/>
            <a:ext cx="2825834" cy="1257921"/>
            <a:chOff x="235349" y="1120452"/>
            <a:chExt cx="2825834" cy="1257921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389344" y="1120452"/>
              <a:ext cx="2575560" cy="1257921"/>
            </a:xfrm>
            <a:prstGeom prst="wedgeRoundRectCallout">
              <a:avLst>
                <a:gd name="adj1" fmla="val 57571"/>
                <a:gd name="adj2" fmla="val 89760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5349" y="1272852"/>
              <a:ext cx="2825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기상청의 당일 예보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en-US" altLang="ko-KR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VS</a:t>
              </a:r>
              <a:br>
                <a:rPr lang="en-US" altLang="ko-KR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</a:br>
              <a:r>
                <a:rPr lang="en-US" altLang="ko-KR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10</a:t>
              </a:r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년치 평균의 당일예측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09550" y="1148412"/>
            <a:ext cx="2575560" cy="1257921"/>
            <a:chOff x="8909550" y="1148412"/>
            <a:chExt cx="2575560" cy="1257921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8909550" y="1148412"/>
              <a:ext cx="2575560" cy="1257921"/>
            </a:xfrm>
            <a:prstGeom prst="wedgeRoundRectCallout">
              <a:avLst>
                <a:gd name="adj1" fmla="val -49827"/>
                <a:gd name="adj2" fmla="val 78855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6307" y="1315708"/>
              <a:ext cx="25620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과거의 한 날짜를 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검색해서 그 날의 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데이터를 보여준다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35349" y="5191275"/>
            <a:ext cx="2825834" cy="1257921"/>
            <a:chOff x="235349" y="5191275"/>
            <a:chExt cx="2825834" cy="1257921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375734" y="5191275"/>
              <a:ext cx="2575560" cy="1257921"/>
            </a:xfrm>
            <a:prstGeom prst="wedgeRoundRectCallout">
              <a:avLst>
                <a:gd name="adj1" fmla="val 77098"/>
                <a:gd name="adj2" fmla="val 107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349" y="5358047"/>
              <a:ext cx="2825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지정한 데이터의 항목을 질이나 양의 순대로 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정렬해서 보여준다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93602" y="5023979"/>
            <a:ext cx="2575560" cy="1257921"/>
            <a:chOff x="9193602" y="5023979"/>
            <a:chExt cx="2575560" cy="1257921"/>
          </a:xfrm>
        </p:grpSpPr>
        <p:sp>
          <p:nvSpPr>
            <p:cNvPr id="25" name="모서리가 둥근 사각형 설명선 24"/>
            <p:cNvSpPr/>
            <p:nvPr/>
          </p:nvSpPr>
          <p:spPr>
            <a:xfrm>
              <a:off x="9193602" y="5023979"/>
              <a:ext cx="2575560" cy="1257921"/>
            </a:xfrm>
            <a:prstGeom prst="wedgeRoundRectCallout">
              <a:avLst>
                <a:gd name="adj1" fmla="val -74086"/>
                <a:gd name="adj2" fmla="val 712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66915" y="5191275"/>
              <a:ext cx="2144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과거의 데이터의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집합을 그래프로 </a:t>
              </a:r>
              <a:endPara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표현해준다</a:t>
              </a:r>
              <a:r>
                <a:rPr lang="en-US" altLang="ko-KR" dirty="0" smtClean="0">
                  <a:latin typeface="HY엽서L" panose="02030600000101010101" pitchFamily="18" charset="-127"/>
                  <a:ea typeface="HY엽서L" panose="02030600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49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98280" y="1186131"/>
            <a:ext cx="4218316" cy="3193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557" y="1186131"/>
            <a:ext cx="7412315" cy="536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965" y="1884873"/>
            <a:ext cx="3463507" cy="435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7958" y="1884873"/>
            <a:ext cx="3463507" cy="435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0410" y="1319842"/>
            <a:ext cx="1684375" cy="431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비교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8280" y="1607081"/>
            <a:ext cx="4218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▶기상청의 당일 예보 날씨와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빅데이터의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당일 예측 날씨를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비교하는 페이지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▶간단하게 온도와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강수량표현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▶우산을 챙겨야 될지는 배경으로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표현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8824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검색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7957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정렬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71709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차트</a:t>
            </a:r>
            <a:endParaRPr lang="ko-KR" alt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74321" y="3178994"/>
            <a:ext cx="326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기상청 자료</a:t>
            </a:r>
            <a:endParaRPr lang="en-US" altLang="ko-KR" sz="3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(ex. </a:t>
            </a:r>
            <a:r>
              <a:rPr lang="ko-KR" altLang="en-US" dirty="0" smtClean="0"/>
              <a:t>최고기온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최저기온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7096" y="3178994"/>
            <a:ext cx="326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빅데이터</a:t>
            </a:r>
            <a:r>
              <a:rPr lang="ko-KR" altLang="en-US" sz="3600" dirty="0" smtClean="0"/>
              <a:t> 자료</a:t>
            </a:r>
            <a:endParaRPr lang="en-US" altLang="ko-KR" sz="3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(ex. </a:t>
            </a:r>
            <a:r>
              <a:rPr lang="ko-KR" altLang="en-US" dirty="0" smtClean="0"/>
              <a:t>최고기온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최저기온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557" y="1186131"/>
            <a:ext cx="7412315" cy="536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041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비교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8824" y="1319842"/>
            <a:ext cx="1684375" cy="431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검색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7957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정렬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71709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차트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7798280" y="1186131"/>
            <a:ext cx="4218316" cy="235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98280" y="1607081"/>
            <a:ext cx="4218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▶과거날짜의 날씨 검색 페이지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▶세부지역으로 검색 가능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▶최고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최저 온도와 강수량 표현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966" y="1884873"/>
            <a:ext cx="7015500" cy="84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6839" y="2076809"/>
            <a:ext cx="4990251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날짜입력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(ex. 2014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인천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8307" y="2076809"/>
            <a:ext cx="1065494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4" y="2926510"/>
            <a:ext cx="6592083" cy="319997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85966" y="2803585"/>
            <a:ext cx="7015500" cy="352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557" y="1186131"/>
            <a:ext cx="7412315" cy="536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966" y="1884873"/>
            <a:ext cx="7015500" cy="84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041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비교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8824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검색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7957" y="1319842"/>
            <a:ext cx="1684375" cy="431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정렬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71709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차트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385966" y="2803585"/>
            <a:ext cx="7015500" cy="352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39" y="2076809"/>
            <a:ext cx="4990251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드롭박스</a:t>
            </a:r>
            <a:r>
              <a:rPr lang="en-US" altLang="ko-KR" sz="1400" dirty="0" smtClean="0">
                <a:solidFill>
                  <a:schemeClr val="tx1"/>
                </a:solidFill>
              </a:rPr>
              <a:t>(ex. </a:t>
            </a:r>
            <a:r>
              <a:rPr lang="ko-KR" altLang="en-US" sz="1400" dirty="0" smtClean="0">
                <a:solidFill>
                  <a:schemeClr val="tx1"/>
                </a:solidFill>
              </a:rPr>
              <a:t>비가 가장 많이 온 날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28307" y="2076809"/>
            <a:ext cx="1065494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32142"/>
              </p:ext>
            </p:extLst>
          </p:nvPr>
        </p:nvGraphicFramePr>
        <p:xfrm>
          <a:off x="539631" y="2926510"/>
          <a:ext cx="66634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강수량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98280" y="1186131"/>
            <a:ext cx="4218316" cy="2245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98280" y="1607081"/>
            <a:ext cx="4218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▶과거의 날씨를 특징적으로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정렬해서 보여주는 페이지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▶데이터에 따라 테이블을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다르게 표현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차트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557" y="1186131"/>
            <a:ext cx="7412315" cy="536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0410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비교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8824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검색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7957" y="1319842"/>
            <a:ext cx="1684375" cy="4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정렬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717090" y="1319842"/>
            <a:ext cx="1684375" cy="431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차트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385966" y="1884873"/>
            <a:ext cx="7015500" cy="84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839" y="2076809"/>
            <a:ext cx="4990251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검색조건</a:t>
            </a:r>
            <a:r>
              <a:rPr lang="en-US" altLang="ko-KR" sz="1400" dirty="0" smtClean="0">
                <a:solidFill>
                  <a:schemeClr val="tx1"/>
                </a:solidFill>
              </a:rPr>
              <a:t>(ex. </a:t>
            </a:r>
            <a:r>
              <a:rPr lang="ko-KR" altLang="en-US" sz="1400" dirty="0" smtClean="0">
                <a:solidFill>
                  <a:schemeClr val="tx1"/>
                </a:solidFill>
              </a:rPr>
              <a:t>월별 강수량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28307" y="2076809"/>
            <a:ext cx="1065494" cy="46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966" y="2803585"/>
            <a:ext cx="7015500" cy="352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8280" y="1186131"/>
            <a:ext cx="4218316" cy="3193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8280" y="1607081"/>
            <a:ext cx="4218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▶과거의 날씨의 흐름을 그래프나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차트로 표현해주는 페이지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▶시작날짜와 종료날짜를 선택해서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검색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▶최고기온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최저기온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강수량을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선택해서 검색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 descr="http://postfiles2.naver.net/20111029_161/smh9533_1319879315039QBM8k_JPEG/Uttaradit.jpg?type=w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2" b="12158"/>
          <a:stretch/>
        </p:blipFill>
        <p:spPr bwMode="auto">
          <a:xfrm>
            <a:off x="597693" y="3188709"/>
            <a:ext cx="6491012" cy="29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5">
            <a:extLst>
              <a:ext uri="{FF2B5EF4-FFF2-40B4-BE49-F238E27FC236}">
                <a16:creationId xmlns:a16="http://schemas.microsoft.com/office/drawing/2014/main" id="{CEEAF9E1-6708-4FC3-B705-D89F35A19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64867"/>
              </p:ext>
            </p:extLst>
          </p:nvPr>
        </p:nvGraphicFramePr>
        <p:xfrm>
          <a:off x="979424" y="1179863"/>
          <a:ext cx="10233152" cy="312115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5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aseline="0" dirty="0"/>
                        <a:t>개발 </a:t>
                      </a:r>
                      <a:r>
                        <a:rPr lang="ko-KR" altLang="en-US" sz="1700" baseline="0" dirty="0" smtClean="0"/>
                        <a:t>플랫폼</a:t>
                      </a:r>
                      <a:endParaRPr lang="en-US" altLang="ko-KR" sz="1700" b="0" baseline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113786" marR="113786" marT="56893" marB="56893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/>
                        <a:t>  </a:t>
                      </a:r>
                      <a:r>
                        <a:rPr lang="en-US" altLang="ko-KR" sz="1600" baseline="0" dirty="0" smtClean="0"/>
                        <a:t>Window10, Linux CentOS, Hadoop </a:t>
                      </a:r>
                    </a:p>
                  </a:txBody>
                  <a:tcPr marL="113786" marR="113786" marT="56893" marB="568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7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aseline="0" dirty="0"/>
                        <a:t>개발 도구</a:t>
                      </a:r>
                      <a:endParaRPr lang="en-US" altLang="ko-KR" sz="1700" b="0" baseline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113786" marR="113786" marT="56893" marB="56893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Atom 1.21.0.ver</a:t>
                      </a:r>
                      <a:endParaRPr lang="en-US" altLang="ko-KR" sz="1600" baseline="0" dirty="0"/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/>
                        <a:t>Eclipse </a:t>
                      </a:r>
                      <a:r>
                        <a:rPr lang="en-US" altLang="ko-KR" sz="1600" baseline="0" dirty="0" err="1"/>
                        <a:t>Jee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Oxyzen</a:t>
                      </a:r>
                      <a:endParaRPr lang="en-US" altLang="ko-KR" sz="1600" baseline="0" dirty="0"/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Hadoop</a:t>
                      </a:r>
                      <a:endParaRPr lang="en-US" altLang="ko-KR" sz="1600" baseline="0" dirty="0"/>
                    </a:p>
                  </a:txBody>
                  <a:tcPr marL="113786" marR="113786" marT="56893" marB="568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aseline="0" dirty="0"/>
                        <a:t>개발 </a:t>
                      </a:r>
                      <a:r>
                        <a:rPr lang="ko-KR" altLang="en-US" sz="1700" baseline="0" dirty="0" smtClean="0"/>
                        <a:t>언어</a:t>
                      </a:r>
                      <a:endParaRPr lang="en-US" altLang="ko-KR" sz="1700" b="0" baseline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marL="113786" marR="113786" marT="56893" marB="56893"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/>
                        <a:t>Python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Apache </a:t>
                      </a:r>
                      <a:r>
                        <a:rPr lang="en-US" altLang="ko-KR" sz="1600" baseline="0" dirty="0"/>
                        <a:t>Tomcat  v8.0.32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err="1" smtClean="0"/>
                        <a:t>MariaDB</a:t>
                      </a:r>
                      <a:endParaRPr lang="en-US" altLang="ko-KR" sz="1600" baseline="0" dirty="0" smtClean="0"/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Spring </a:t>
                      </a:r>
                      <a:r>
                        <a:rPr lang="en-US" altLang="ko-KR" sz="1600" baseline="0" dirty="0"/>
                        <a:t>Frame </a:t>
                      </a:r>
                      <a:r>
                        <a:rPr lang="en-US" altLang="ko-KR" sz="1600" baseline="0" dirty="0" smtClean="0"/>
                        <a:t>Work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JAVA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Servlet &amp; JSP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/>
                        <a:t>HTML5 &amp; CSS3 &amp; JAVASCRIPT &amp; jQuery &amp; </a:t>
                      </a:r>
                      <a:r>
                        <a:rPr lang="en-US" altLang="ko-KR" sz="1600" baseline="0" dirty="0" err="1" smtClean="0"/>
                        <a:t>json</a:t>
                      </a:r>
                      <a:endParaRPr lang="en-US" altLang="ko-KR" sz="1600" baseline="0" dirty="0" smtClean="0"/>
                    </a:p>
                  </a:txBody>
                  <a:tcPr marL="113786" marR="113786" marT="56893" marB="568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개발환경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postfiles12.naver.net/20140224_299/hbi2hyunjung_1393210835182fX5nq_JPEG/%C7%CF%B5%D3.jpg?type=w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1" y="4485661"/>
            <a:ext cx="1382664" cy="10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om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4589" r="10098" b="23440"/>
          <a:stretch/>
        </p:blipFill>
        <p:spPr bwMode="auto">
          <a:xfrm>
            <a:off x="3219785" y="5649043"/>
            <a:ext cx="1200998" cy="10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6F0771-7649-4E1F-949B-200A0C75F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11" y="4561124"/>
            <a:ext cx="1584176" cy="998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9082C7-31C2-4277-8949-B07F00E819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78" y="5603911"/>
            <a:ext cx="1703568" cy="10545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07525D-BFDF-44EF-B9F3-E9AD44E3EA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04" y="4458940"/>
            <a:ext cx="2114127" cy="12387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A76E0A-56E9-4C56-A515-EEF0C79D08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86" y="5790495"/>
            <a:ext cx="1718661" cy="681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350AFC-97F2-481E-9404-96BA0B85E4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42" y="4395409"/>
            <a:ext cx="2808312" cy="9478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35F1F7-F940-4BF7-9954-28048FE33A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116" y="5385052"/>
            <a:ext cx="2100223" cy="1086865"/>
          </a:xfrm>
          <a:prstGeom prst="rect">
            <a:avLst/>
          </a:prstGeom>
        </p:spPr>
      </p:pic>
      <p:pic>
        <p:nvPicPr>
          <p:cNvPr id="2056" name="Picture 8" descr="https://raw.githubusercontent.com/docker-library/docs/74e3b3d4d60389208732dbd2c95145868111d959/mariadb/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62" y="4416655"/>
            <a:ext cx="1638742" cy="1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이클립스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7" y="5833687"/>
            <a:ext cx="2735334" cy="6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0041" y="1303020"/>
            <a:ext cx="11544299" cy="5166360"/>
            <a:chOff x="320041" y="1303020"/>
            <a:chExt cx="11544299" cy="5166360"/>
          </a:xfrm>
        </p:grpSpPr>
        <p:sp>
          <p:nvSpPr>
            <p:cNvPr id="7" name="자유형 6"/>
            <p:cNvSpPr/>
            <p:nvPr/>
          </p:nvSpPr>
          <p:spPr>
            <a:xfrm>
              <a:off x="320041" y="1325880"/>
              <a:ext cx="11544299" cy="5143500"/>
            </a:xfrm>
            <a:custGeom>
              <a:avLst/>
              <a:gdLst>
                <a:gd name="connsiteX0" fmla="*/ 0 w 11544299"/>
                <a:gd name="connsiteY0" fmla="*/ 0 h 5143500"/>
                <a:gd name="connsiteX1" fmla="*/ 11544299 w 11544299"/>
                <a:gd name="connsiteY1" fmla="*/ 0 h 5143500"/>
                <a:gd name="connsiteX2" fmla="*/ 11544299 w 11544299"/>
                <a:gd name="connsiteY2" fmla="*/ 5143500 h 5143500"/>
                <a:gd name="connsiteX3" fmla="*/ 0 w 11544299"/>
                <a:gd name="connsiteY3" fmla="*/ 5143500 h 5143500"/>
                <a:gd name="connsiteX4" fmla="*/ 0 w 11544299"/>
                <a:gd name="connsiteY4" fmla="*/ 659789 h 5143500"/>
                <a:gd name="connsiteX5" fmla="*/ 617220 w 11544299"/>
                <a:gd name="connsiteY5" fmla="*/ 1 h 5143500"/>
                <a:gd name="connsiteX6" fmla="*/ 0 w 11544299"/>
                <a:gd name="connsiteY6" fmla="*/ 1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4299" h="5143500">
                  <a:moveTo>
                    <a:pt x="0" y="0"/>
                  </a:moveTo>
                  <a:lnTo>
                    <a:pt x="11544299" y="0"/>
                  </a:lnTo>
                  <a:lnTo>
                    <a:pt x="11544299" y="5143500"/>
                  </a:lnTo>
                  <a:lnTo>
                    <a:pt x="0" y="5143500"/>
                  </a:lnTo>
                  <a:lnTo>
                    <a:pt x="0" y="659789"/>
                  </a:lnTo>
                  <a:lnTo>
                    <a:pt x="617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20042" y="1303020"/>
              <a:ext cx="662939" cy="70866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304" y="177468"/>
            <a:ext cx="3349273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8332" y="225676"/>
            <a:ext cx="276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다음주 목표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725" y="3013502"/>
            <a:ext cx="10978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 분해 </a:t>
            </a:r>
            <a:r>
              <a:rPr lang="ko-KR" alt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및 </a:t>
            </a:r>
            <a:r>
              <a:rPr lang="ko-KR" alt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기술 설명</a:t>
            </a:r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 프로그램 소개</a:t>
            </a:r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1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217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휴먼둥근헤드라인</vt:lpstr>
      <vt:lpstr>HY견고딕</vt:lpstr>
      <vt:lpstr>돋움</vt:lpstr>
      <vt:lpstr>HY헤드라인M</vt:lpstr>
      <vt:lpstr>나눔고딕 ExtraBold</vt:lpstr>
      <vt:lpstr>HY엽서L</vt:lpstr>
      <vt:lpstr>맑은 고딕</vt:lpstr>
      <vt:lpstr>HY강B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4-401-</cp:lastModifiedBy>
  <cp:revision>73</cp:revision>
  <dcterms:created xsi:type="dcterms:W3CDTF">2015-04-24T05:34:22Z</dcterms:created>
  <dcterms:modified xsi:type="dcterms:W3CDTF">2017-09-20T05:43:06Z</dcterms:modified>
</cp:coreProperties>
</file>