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7" r:id="rId3"/>
    <p:sldId id="275" r:id="rId4"/>
    <p:sldId id="283" r:id="rId5"/>
    <p:sldId id="281" r:id="rId6"/>
    <p:sldId id="280" r:id="rId7"/>
    <p:sldId id="285" r:id="rId8"/>
    <p:sldId id="282" r:id="rId9"/>
    <p:sldId id="273" r:id="rId10"/>
    <p:sldId id="265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Y견고딕" panose="02030600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7" y="8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FFF6D9"/>
            </a:gs>
            <a:gs pos="33000">
              <a:srgbClr val="FFF9E6"/>
            </a:gs>
            <a:gs pos="10000">
              <a:schemeClr val="bg1"/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276762"/>
            <a:ext cx="6606540" cy="2396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8701" y="2151728"/>
            <a:ext cx="6354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일기 </a:t>
            </a:r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예측</a:t>
            </a:r>
            <a:r>
              <a:rPr lang="en-US" altLang="ko-KR" sz="80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endParaRPr lang="en-US" altLang="ko-KR" sz="8000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옷차림 추천 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730" y="1520459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630" y="4952821"/>
            <a:ext cx="327525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정다운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201344068</a:t>
            </a: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학과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大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컴퓨터정보과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윤경섭</a:t>
            </a:r>
            <a:endParaRPr lang="en-US" altLang="ko-KR" sz="3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9270" y="6155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321" y="2767281"/>
            <a:ext cx="439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벤치마킹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14" y="2536600"/>
            <a:ext cx="9084150" cy="42315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8097" y="1024862"/>
            <a:ext cx="4676737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기반으로 한 날씨 예측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지역까지 설정 가능함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세계적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한눈에 보기 쉽다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메테오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로직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64998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351122" y="5083100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검색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W.B.S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1887" y="395354"/>
            <a:ext cx="240807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페이지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2437" y="1136920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메인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279050" y="2189864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기상청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351123" y="3189756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지역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9294396" y="2189864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사용자 제시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6366469" y="2189864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빅데이터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464299" y="4189648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시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2154686" y="4189648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군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구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4279049" y="3189756"/>
            <a:ext cx="1607127" cy="9666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최고기온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최저기온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강수량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12063" y="3189756"/>
            <a:ext cx="1915938" cy="9666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평균 최고기온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평균 최저기온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평균 강수량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435973" y="4558177"/>
            <a:ext cx="21295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우산 소지 여부</a:t>
            </a:r>
            <a:endParaRPr lang="ko-KR" alt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9836728" y="4558177"/>
            <a:ext cx="21295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옷차림 추천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9836728" y="5591100"/>
            <a:ext cx="21295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추천 아이템</a:t>
            </a:r>
            <a:endParaRPr lang="ko-KR" altLang="en-US" sz="2000" dirty="0"/>
          </a:p>
        </p:txBody>
      </p:sp>
      <p:cxnSp>
        <p:nvCxnSpPr>
          <p:cNvPr id="5" name="직선 화살표 연결선 4"/>
          <p:cNvCxnSpPr>
            <a:stCxn id="2" idx="2"/>
            <a:endCxn id="6" idx="0"/>
          </p:cNvCxnSpPr>
          <p:nvPr/>
        </p:nvCxnSpPr>
        <p:spPr>
          <a:xfrm flipH="1">
            <a:off x="5082614" y="1644920"/>
            <a:ext cx="1013387" cy="54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" idx="2"/>
            <a:endCxn id="11" idx="0"/>
          </p:cNvCxnSpPr>
          <p:nvPr/>
        </p:nvCxnSpPr>
        <p:spPr>
          <a:xfrm>
            <a:off x="6096001" y="1644920"/>
            <a:ext cx="1074032" cy="54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5" idx="0"/>
          </p:cNvCxnSpPr>
          <p:nvPr/>
        </p:nvCxnSpPr>
        <p:spPr>
          <a:xfrm flipH="1">
            <a:off x="7170032" y="2697864"/>
            <a:ext cx="1" cy="49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2"/>
            <a:endCxn id="14" idx="0"/>
          </p:cNvCxnSpPr>
          <p:nvPr/>
        </p:nvCxnSpPr>
        <p:spPr>
          <a:xfrm flipH="1">
            <a:off x="5082613" y="2697864"/>
            <a:ext cx="1" cy="49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" idx="2"/>
            <a:endCxn id="9" idx="0"/>
          </p:cNvCxnSpPr>
          <p:nvPr/>
        </p:nvCxnSpPr>
        <p:spPr>
          <a:xfrm>
            <a:off x="6096001" y="1644920"/>
            <a:ext cx="4001959" cy="54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16" idx="0"/>
          </p:cNvCxnSpPr>
          <p:nvPr/>
        </p:nvCxnSpPr>
        <p:spPr>
          <a:xfrm flipH="1">
            <a:off x="8500768" y="2697864"/>
            <a:ext cx="1597192" cy="1860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2"/>
            <a:endCxn id="17" idx="0"/>
          </p:cNvCxnSpPr>
          <p:nvPr/>
        </p:nvCxnSpPr>
        <p:spPr>
          <a:xfrm>
            <a:off x="10097960" y="2697864"/>
            <a:ext cx="803563" cy="1860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2"/>
            <a:endCxn id="18" idx="0"/>
          </p:cNvCxnSpPr>
          <p:nvPr/>
        </p:nvCxnSpPr>
        <p:spPr>
          <a:xfrm>
            <a:off x="10901523" y="5066177"/>
            <a:ext cx="0" cy="52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13" idx="0"/>
          </p:cNvCxnSpPr>
          <p:nvPr/>
        </p:nvCxnSpPr>
        <p:spPr>
          <a:xfrm>
            <a:off x="2154687" y="3697756"/>
            <a:ext cx="803563" cy="49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2"/>
            <a:endCxn id="12" idx="0"/>
          </p:cNvCxnSpPr>
          <p:nvPr/>
        </p:nvCxnSpPr>
        <p:spPr>
          <a:xfrm flipH="1">
            <a:off x="1267863" y="3697756"/>
            <a:ext cx="886824" cy="49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351123" y="2189864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검색조건</a:t>
            </a:r>
            <a:endParaRPr lang="ko-KR" altLang="en-US" sz="2000" dirty="0"/>
          </a:p>
        </p:txBody>
      </p:sp>
      <p:cxnSp>
        <p:nvCxnSpPr>
          <p:cNvPr id="54" name="직선 화살표 연결선 53"/>
          <p:cNvCxnSpPr>
            <a:stCxn id="52" idx="2"/>
            <a:endCxn id="7" idx="0"/>
          </p:cNvCxnSpPr>
          <p:nvPr/>
        </p:nvCxnSpPr>
        <p:spPr>
          <a:xfrm>
            <a:off x="2154687" y="2697864"/>
            <a:ext cx="0" cy="49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" idx="2"/>
            <a:endCxn id="52" idx="0"/>
          </p:cNvCxnSpPr>
          <p:nvPr/>
        </p:nvCxnSpPr>
        <p:spPr>
          <a:xfrm flipH="1">
            <a:off x="2154687" y="1644920"/>
            <a:ext cx="3941314" cy="54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3" idx="2"/>
            <a:endCxn id="59" idx="0"/>
          </p:cNvCxnSpPr>
          <p:nvPr/>
        </p:nvCxnSpPr>
        <p:spPr>
          <a:xfrm flipH="1">
            <a:off x="2154686" y="4697648"/>
            <a:ext cx="803564" cy="385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" idx="2"/>
            <a:endCxn id="59" idx="0"/>
          </p:cNvCxnSpPr>
          <p:nvPr/>
        </p:nvCxnSpPr>
        <p:spPr>
          <a:xfrm>
            <a:off x="1267863" y="4697648"/>
            <a:ext cx="886823" cy="385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36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W.B.S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1887" y="395354"/>
            <a:ext cx="240807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 페이지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22760" y="1168803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검색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5322760" y="3189754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날짜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351123" y="3189754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지역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9294396" y="2180627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검색결과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464299" y="4198881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시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2154686" y="4198881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군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구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9033165" y="3189754"/>
            <a:ext cx="21295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그래프</a:t>
            </a:r>
            <a:endParaRPr lang="ko-KR" alt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8659702" y="4155487"/>
            <a:ext cx="2876516" cy="10288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최고온도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꺾은선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최저온도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꺾은선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강수량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막대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5461303" y="4198881"/>
            <a:ext cx="6597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월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6163268" y="4198881"/>
            <a:ext cx="6597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일</a:t>
            </a:r>
            <a:endParaRPr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6865233" y="4198881"/>
            <a:ext cx="6597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시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4759338" y="4198881"/>
            <a:ext cx="65979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년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4876103" y="5164615"/>
            <a:ext cx="250044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~</a:t>
            </a:r>
            <a:r>
              <a:rPr lang="ko-KR" altLang="en-US" sz="2000" dirty="0" smtClean="0"/>
              <a:t>종료날짜</a:t>
            </a:r>
            <a:endParaRPr lang="ko-KR" altLang="en-US" sz="2000" dirty="0"/>
          </a:p>
        </p:txBody>
      </p:sp>
      <p:cxnSp>
        <p:nvCxnSpPr>
          <p:cNvPr id="29" name="직선 화살표 연결선 28"/>
          <p:cNvCxnSpPr>
            <a:stCxn id="5" idx="2"/>
            <a:endCxn id="9" idx="0"/>
          </p:cNvCxnSpPr>
          <p:nvPr/>
        </p:nvCxnSpPr>
        <p:spPr>
          <a:xfrm>
            <a:off x="6126324" y="1676803"/>
            <a:ext cx="3971636" cy="503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52736" y="1676803"/>
            <a:ext cx="1868357" cy="503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2"/>
            <a:endCxn id="18" idx="0"/>
          </p:cNvCxnSpPr>
          <p:nvPr/>
        </p:nvCxnSpPr>
        <p:spPr>
          <a:xfrm flipH="1">
            <a:off x="5791198" y="3697754"/>
            <a:ext cx="335126" cy="50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2"/>
            <a:endCxn id="19" idx="0"/>
          </p:cNvCxnSpPr>
          <p:nvPr/>
        </p:nvCxnSpPr>
        <p:spPr>
          <a:xfrm>
            <a:off x="6126324" y="3697754"/>
            <a:ext cx="366839" cy="50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" idx="2"/>
            <a:endCxn id="20" idx="0"/>
          </p:cNvCxnSpPr>
          <p:nvPr/>
        </p:nvCxnSpPr>
        <p:spPr>
          <a:xfrm>
            <a:off x="6126324" y="3697754"/>
            <a:ext cx="1068804" cy="50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6" idx="2"/>
            <a:endCxn id="21" idx="0"/>
          </p:cNvCxnSpPr>
          <p:nvPr/>
        </p:nvCxnSpPr>
        <p:spPr>
          <a:xfrm flipH="1">
            <a:off x="5089233" y="3697754"/>
            <a:ext cx="1037091" cy="50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2"/>
            <a:endCxn id="13" idx="0"/>
          </p:cNvCxnSpPr>
          <p:nvPr/>
        </p:nvCxnSpPr>
        <p:spPr>
          <a:xfrm>
            <a:off x="2154687" y="3697754"/>
            <a:ext cx="803563" cy="50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" idx="2"/>
            <a:endCxn id="12" idx="0"/>
          </p:cNvCxnSpPr>
          <p:nvPr/>
        </p:nvCxnSpPr>
        <p:spPr>
          <a:xfrm flipH="1">
            <a:off x="1267863" y="3697754"/>
            <a:ext cx="886824" cy="50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2"/>
            <a:endCxn id="16" idx="0"/>
          </p:cNvCxnSpPr>
          <p:nvPr/>
        </p:nvCxnSpPr>
        <p:spPr>
          <a:xfrm>
            <a:off x="10097960" y="2688627"/>
            <a:ext cx="0" cy="50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6" idx="2"/>
            <a:endCxn id="17" idx="0"/>
          </p:cNvCxnSpPr>
          <p:nvPr/>
        </p:nvCxnSpPr>
        <p:spPr>
          <a:xfrm>
            <a:off x="10097960" y="3697754"/>
            <a:ext cx="0" cy="457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0" idx="2"/>
            <a:endCxn id="22" idx="0"/>
          </p:cNvCxnSpPr>
          <p:nvPr/>
        </p:nvCxnSpPr>
        <p:spPr>
          <a:xfrm flipH="1">
            <a:off x="6126323" y="4706881"/>
            <a:ext cx="1068805" cy="45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9" idx="2"/>
            <a:endCxn id="22" idx="0"/>
          </p:cNvCxnSpPr>
          <p:nvPr/>
        </p:nvCxnSpPr>
        <p:spPr>
          <a:xfrm flipH="1">
            <a:off x="6126323" y="4706881"/>
            <a:ext cx="366840" cy="45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8" idx="2"/>
            <a:endCxn id="22" idx="0"/>
          </p:cNvCxnSpPr>
          <p:nvPr/>
        </p:nvCxnSpPr>
        <p:spPr>
          <a:xfrm>
            <a:off x="5791198" y="4706881"/>
            <a:ext cx="335125" cy="45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1" idx="2"/>
            <a:endCxn id="22" idx="0"/>
          </p:cNvCxnSpPr>
          <p:nvPr/>
        </p:nvCxnSpPr>
        <p:spPr>
          <a:xfrm>
            <a:off x="5089233" y="4706881"/>
            <a:ext cx="1037090" cy="45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454403" y="2180627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검색조건</a:t>
            </a:r>
            <a:endParaRPr lang="ko-KR" altLang="en-US" sz="2000" dirty="0"/>
          </a:p>
        </p:txBody>
      </p:sp>
      <p:cxnSp>
        <p:nvCxnSpPr>
          <p:cNvPr id="80" name="직선 화살표 연결선 79"/>
          <p:cNvCxnSpPr>
            <a:stCxn id="78" idx="2"/>
            <a:endCxn id="7" idx="0"/>
          </p:cNvCxnSpPr>
          <p:nvPr/>
        </p:nvCxnSpPr>
        <p:spPr>
          <a:xfrm flipH="1">
            <a:off x="2154687" y="2688627"/>
            <a:ext cx="2103280" cy="50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8" idx="2"/>
            <a:endCxn id="6" idx="0"/>
          </p:cNvCxnSpPr>
          <p:nvPr/>
        </p:nvCxnSpPr>
        <p:spPr>
          <a:xfrm>
            <a:off x="4257967" y="2688627"/>
            <a:ext cx="1868357" cy="50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454402" y="6071942"/>
            <a:ext cx="1607127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검색</a:t>
            </a:r>
            <a:endParaRPr lang="ko-KR" altLang="en-US" sz="2000" dirty="0"/>
          </a:p>
        </p:txBody>
      </p:sp>
      <p:cxnSp>
        <p:nvCxnSpPr>
          <p:cNvPr id="102" name="직선 화살표 연결선 101"/>
          <p:cNvCxnSpPr>
            <a:stCxn id="12" idx="2"/>
            <a:endCxn id="101" idx="0"/>
          </p:cNvCxnSpPr>
          <p:nvPr/>
        </p:nvCxnSpPr>
        <p:spPr>
          <a:xfrm>
            <a:off x="1267863" y="4706881"/>
            <a:ext cx="2990103" cy="1365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13" idx="2"/>
            <a:endCxn id="101" idx="0"/>
          </p:cNvCxnSpPr>
          <p:nvPr/>
        </p:nvCxnSpPr>
        <p:spPr>
          <a:xfrm>
            <a:off x="2958250" y="4706881"/>
            <a:ext cx="1299716" cy="1365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2" idx="2"/>
            <a:endCxn id="101" idx="0"/>
          </p:cNvCxnSpPr>
          <p:nvPr/>
        </p:nvCxnSpPr>
        <p:spPr>
          <a:xfrm flipH="1">
            <a:off x="4257966" y="5672615"/>
            <a:ext cx="1868357" cy="39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688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78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1830" y="276728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4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빅데이터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빅데이터의 3V - Volume, Variety, Velocity 인포그래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28" y="1785071"/>
            <a:ext cx="9351101" cy="37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빅데이터</a:t>
            </a:r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요약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92037" y="1440611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46053" y="1440611"/>
            <a:ext cx="681487" cy="681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00069" y="1440611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54085" y="1440611"/>
            <a:ext cx="681487" cy="681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92037" y="2302209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46053" y="2302209"/>
            <a:ext cx="681487" cy="681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00069" y="2302209"/>
            <a:ext cx="681487" cy="681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54085" y="2302209"/>
            <a:ext cx="681487" cy="681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92037" y="3163807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46053" y="3163807"/>
            <a:ext cx="681487" cy="681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00069" y="3163807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54085" y="3163807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92037" y="4025405"/>
            <a:ext cx="681487" cy="681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46053" y="4025405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00069" y="4025405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54085" y="4025405"/>
            <a:ext cx="681487" cy="681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2037" y="4887003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846053" y="4887003"/>
            <a:ext cx="681487" cy="681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00069" y="4887003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54085" y="4887003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92037" y="5748601"/>
            <a:ext cx="681487" cy="681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46053" y="5748601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00069" y="5748601"/>
            <a:ext cx="681487" cy="681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54085" y="5748601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46520" y="207465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1</a:t>
            </a:r>
            <a:r>
              <a:rPr lang="ko-KR" altLang="en-US" sz="3600" dirty="0" smtClean="0"/>
              <a:t>위 </a:t>
            </a:r>
            <a:r>
              <a:rPr lang="en-US" altLang="ko-KR" sz="3600" dirty="0" smtClean="0"/>
              <a:t>: </a:t>
            </a:r>
            <a:endParaRPr lang="ko-KR" altLang="en-US" sz="36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68212" y="2074653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46520" y="2983696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</a:t>
            </a:r>
            <a:r>
              <a:rPr lang="ko-KR" altLang="en-US" sz="3600" dirty="0" smtClean="0"/>
              <a:t>위 </a:t>
            </a:r>
            <a:r>
              <a:rPr lang="en-US" altLang="ko-KR" sz="3600" dirty="0" smtClean="0"/>
              <a:t>: </a:t>
            </a:r>
            <a:endParaRPr lang="ko-KR" altLang="en-US" sz="36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068212" y="2983696"/>
            <a:ext cx="681487" cy="681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46520" y="3892739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3</a:t>
            </a:r>
            <a:r>
              <a:rPr lang="ko-KR" altLang="en-US" sz="3600" dirty="0" smtClean="0"/>
              <a:t>위 </a:t>
            </a:r>
            <a:r>
              <a:rPr lang="en-US" altLang="ko-KR" sz="3600" dirty="0" smtClean="0"/>
              <a:t>: </a:t>
            </a:r>
            <a:endParaRPr lang="ko-KR" altLang="en-US" sz="3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068212" y="3892739"/>
            <a:ext cx="681487" cy="681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46520" y="4801782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4</a:t>
            </a:r>
            <a:r>
              <a:rPr lang="ko-KR" altLang="en-US" sz="3600" dirty="0" smtClean="0"/>
              <a:t>위 </a:t>
            </a:r>
            <a:r>
              <a:rPr lang="en-US" altLang="ko-KR" sz="3600" dirty="0" smtClean="0"/>
              <a:t>: </a:t>
            </a:r>
            <a:endParaRPr lang="ko-KR" altLang="en-US" sz="36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068212" y="4801782"/>
            <a:ext cx="681487" cy="681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08101" y="1440611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408101" y="2302209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08101" y="3163807"/>
            <a:ext cx="681487" cy="681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408101" y="4025405"/>
            <a:ext cx="681487" cy="681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08101" y="4887003"/>
            <a:ext cx="681487" cy="681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08101" y="5748601"/>
            <a:ext cx="681487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5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빅데이터</a:t>
            </a:r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구조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7310" y="1256145"/>
            <a:ext cx="2670698" cy="538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수집</a:t>
            </a:r>
            <a:endParaRPr lang="en-US" altLang="ko-KR" sz="30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err="1" smtClean="0"/>
              <a:t>Crolling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Data Set</a:t>
            </a:r>
          </a:p>
          <a:p>
            <a:pPr algn="ctr"/>
            <a:r>
              <a:rPr lang="en-US" altLang="ko-KR" sz="2400" dirty="0" smtClean="0"/>
              <a:t>File data</a:t>
            </a:r>
          </a:p>
          <a:p>
            <a:pPr algn="ctr"/>
            <a:r>
              <a:rPr lang="en-US" altLang="ko-KR" sz="2400" dirty="0" err="1" smtClean="0"/>
              <a:t>IoT</a:t>
            </a: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10835" y="1256145"/>
            <a:ext cx="2670698" cy="538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적재</a:t>
            </a:r>
            <a:endParaRPr lang="en-US" altLang="ko-KR" sz="30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smtClean="0"/>
              <a:t>Hadoop</a:t>
            </a:r>
            <a:endParaRPr lang="en-US" altLang="ko-KR" sz="2400" dirty="0"/>
          </a:p>
          <a:p>
            <a:pPr algn="ctr"/>
            <a:r>
              <a:rPr lang="en-US" altLang="ko-KR" sz="2400" dirty="0" smtClean="0"/>
              <a:t>No-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몽고</a:t>
            </a:r>
            <a:r>
              <a:rPr lang="en-US" altLang="ko-KR" sz="2400" dirty="0" smtClean="0"/>
              <a:t>DB)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184360" y="1256145"/>
            <a:ext cx="2670698" cy="538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처리 및 분석</a:t>
            </a:r>
            <a:endParaRPr lang="en-US" altLang="ko-KR" sz="30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 on Hadoop</a:t>
            </a:r>
          </a:p>
          <a:p>
            <a:pPr algn="ctr"/>
            <a:r>
              <a:rPr lang="en-US" altLang="ko-KR" sz="2000" dirty="0" smtClean="0"/>
              <a:t>Data mining</a:t>
            </a:r>
          </a:p>
          <a:p>
            <a:pPr algn="ctr"/>
            <a:r>
              <a:rPr lang="ko-KR" altLang="en-US" sz="2000" dirty="0" err="1" smtClean="0"/>
              <a:t>소셜</a:t>
            </a:r>
            <a:r>
              <a:rPr lang="ko-KR" altLang="en-US" sz="2000" dirty="0" smtClean="0"/>
              <a:t> 네트워크 분석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통계쪽</a:t>
            </a:r>
            <a:r>
              <a:rPr lang="ko-KR" altLang="en-US" sz="2000" dirty="0" smtClean="0">
                <a:solidFill>
                  <a:srgbClr val="FF0000"/>
                </a:solidFill>
              </a:rPr>
              <a:t> 분야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57885" y="1256145"/>
            <a:ext cx="2670698" cy="538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표현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선택</a:t>
            </a:r>
            <a:r>
              <a:rPr lang="en-US" altLang="ko-KR" sz="3000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스토리텔링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데이터 시각화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빅데이터</a:t>
            </a:r>
            <a:r>
              <a:rPr lang="ko-KR" altLang="en-US" sz="2000" dirty="0" smtClean="0"/>
              <a:t> 활용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(ex.</a:t>
            </a:r>
            <a:r>
              <a:rPr lang="ko-KR" altLang="en-US" sz="2000" dirty="0" smtClean="0"/>
              <a:t>워드 </a:t>
            </a:r>
            <a:r>
              <a:rPr lang="ko-KR" altLang="en-US" sz="2000" dirty="0" err="1" smtClean="0"/>
              <a:t>클라우드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87" y="1862549"/>
            <a:ext cx="5198052" cy="44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31" y="2767281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176</Words>
  <Application>Microsoft Office PowerPoint</Application>
  <PresentationFormat>와이드스크린</PresentationFormat>
  <Paragraphs>103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HY견고딕</vt:lpstr>
      <vt:lpstr>Arial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DAWOON</cp:lastModifiedBy>
  <cp:revision>73</cp:revision>
  <dcterms:created xsi:type="dcterms:W3CDTF">2015-04-24T05:34:22Z</dcterms:created>
  <dcterms:modified xsi:type="dcterms:W3CDTF">2017-09-27T05:08:30Z</dcterms:modified>
</cp:coreProperties>
</file>