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E1CFB-CBC7-2F7B-BD67-62CF3D2D2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CA444-289C-2E0D-CDE3-D073E7C6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7BE57-5A9A-641B-7609-C4C5848E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561DC-1059-31FE-B946-EB240E8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059F7-3B97-7847-8C29-D87EAE68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E0F2-7C1B-E11C-3D39-A7A0FF41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1C8E3A-66FB-DC3A-57F1-4121F3A2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354AF-A85A-DB9B-AD24-EE4C8C80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FCC6D-6C90-3A08-B2E8-F6631A52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DA4A0-E735-F409-A804-5D6C8871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9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7AC82A-8F32-7D95-6A8E-2AD6606E1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8EB5B-F74A-059F-4340-B909A100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33F61-3790-43C7-2A8B-09112721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74B5B-A41C-35F7-98F9-01952F3B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DC4FA-00D9-7615-D4EE-B5399B0B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9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B653-5848-344D-69E9-88ECCB09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835A9-80DB-ECF2-70CB-14CB8FB8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CFAE0-C2CE-0842-1204-03C9041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C0BC3-3E4B-C069-F698-C63976ED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D90A5-B88B-5EEE-4278-E62689CB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0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7081-A5A0-3F9C-EF2D-1B5AD294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98425-8A19-034D-3BA4-80978410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8DF9D-9A74-7FC5-E475-5EB2F2BD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2824F-55FA-0288-AD73-BAA91494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6D63D-672E-BD4C-999A-B24B2045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A806-AFAD-ACFF-2FBF-467CABE4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39BA2-D80A-C35B-8ECE-3B61CE666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8FE94-E61D-078A-A053-2361A49C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5ADEB-87EA-3CB7-6D4B-EFAD7AD8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DB302-D713-6347-ABCA-BDF8BE4A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46FD7-A5C7-0A87-CD85-9D6C4A7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1A0BD-0245-D462-8BC0-98B82794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66D18-C04C-3A1B-8562-8480A86A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0E1E2-7F30-F23E-320C-6AE7F485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8F4CC1-0B64-0F0A-F583-61D550D07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5597-292E-8AA3-D1CB-8BCF91D4A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B989C-04AF-5CDD-7754-974D29C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8D428-36D4-3130-D82E-B0D126F1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F1EB2-9698-CB1F-A03E-48A65713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13BF-07F4-D52F-A34D-D1C5A072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8D05D-7420-04CE-6454-EBDD26E8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E32FA2-FD52-75D4-59A5-AEAA5E6D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6AB1F-F231-6E6E-2CE0-510BE7FD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9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9302B-0A56-830B-1AEA-3C08F8F2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AC6E30-42A0-16B2-960D-793519AF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7E096-9C6F-DCBF-E9C2-2EC931D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4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FC5EE-B7D8-FB6F-D497-A9DD0995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D3C85-C349-4CF0-10A1-E8D46FD2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F5DBE-3000-A8F6-4780-7B238A9D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CAE74-BBB9-DCFD-308B-5C23FC4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A827E-133C-DB77-951A-5A39132C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A6A18-1DC4-F65C-5A62-42313713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9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90664-C718-B255-1CFD-0B5F01C7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4AAA7-4B7F-1EEC-7501-A6D8CA3C8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6E4E5-A39C-0C63-5029-981A8985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F5165-610F-326B-A1F2-E4A08006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1A54D-EACD-763C-2E83-B20F7417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24A4B-3566-5FE3-41AE-CF384CF9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4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6562C-9DB5-21D4-E85B-A6592465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6556F-A51E-4E78-8D89-19967978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AA22-E02A-E616-8549-6D36F5BA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8955-6F3F-4ABA-9A4C-952DB4447F7B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34DC-692D-AAC1-FF04-DA914CCA0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28AF7-9652-C942-3673-8D63BB955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FB4E-925E-4B2C-9281-1247F825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3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박다빈</dc:creator>
  <cp:lastModifiedBy>박다빈</cp:lastModifiedBy>
  <cp:revision>1</cp:revision>
  <dcterms:created xsi:type="dcterms:W3CDTF">2023-03-22T05:56:18Z</dcterms:created>
  <dcterms:modified xsi:type="dcterms:W3CDTF">2023-03-22T06:30:52Z</dcterms:modified>
</cp:coreProperties>
</file>