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9" r:id="rId6"/>
    <p:sldId id="256" r:id="rId7"/>
    <p:sldId id="260" r:id="rId8"/>
    <p:sldId id="261" r:id="rId9"/>
    <p:sldId id="257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Suplemento 6">
                <a:extLst>
                  <a:ext uri="{FF2B5EF4-FFF2-40B4-BE49-F238E27FC236}">
                    <a16:creationId xmlns:a16="http://schemas.microsoft.com/office/drawing/2014/main" id="{C1D2A7E4-9950-99CC-41E9-C44C10477D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5988893"/>
                  </p:ext>
                </p:extLst>
              </p:nvPr>
            </p:nvGraphicFramePr>
            <p:xfrm>
              <a:off x="196553" y="1000800"/>
              <a:ext cx="11759013" cy="56649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Suplemento 6">
                <a:extLst>
                  <a:ext uri="{FF2B5EF4-FFF2-40B4-BE49-F238E27FC236}">
                    <a16:creationId xmlns:a16="http://schemas.microsoft.com/office/drawing/2014/main" id="{C1D2A7E4-9950-99CC-41E9-C44C10477D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553" y="1000800"/>
                <a:ext cx="11759013" cy="56649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Add-in_Banner">
            <a:extLst>
              <a:ext uri="{FF2B5EF4-FFF2-40B4-BE49-F238E27FC236}">
                <a16:creationId xmlns:a16="http://schemas.microsoft.com/office/drawing/2014/main" id="{B9F9A1EA-5C8E-9FBE-5B88-9AA5D19C50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Add-in_Icon" descr="Ícone para Microsoft Power BI.">
            <a:extLst>
              <a:ext uri="{FF2B5EF4-FFF2-40B4-BE49-F238E27FC236}">
                <a16:creationId xmlns:a16="http://schemas.microsoft.com/office/drawing/2014/main" id="{AD35C568-4B28-63CD-8B22-4840FF3B32C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555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448ADA8C-C101-7CDD-0329-8A86A3A0E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671912"/>
                  </p:ext>
                </p:extLst>
              </p:nvPr>
            </p:nvGraphicFramePr>
            <p:xfrm>
              <a:off x="213645" y="1059679"/>
              <a:ext cx="11741921" cy="546076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448ADA8C-C101-7CDD-0329-8A86A3A0EE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645" y="1059679"/>
                <a:ext cx="11741921" cy="5460761"/>
              </a:xfrm>
              <a:prstGeom prst="rect">
                <a:avLst/>
              </a:prstGeom>
            </p:spPr>
          </p:pic>
        </mc:Fallback>
      </mc:AlternateContent>
      <p:sp>
        <p:nvSpPr>
          <p:cNvPr id="9" name="Add-in_Banner">
            <a:extLst>
              <a:ext uri="{FF2B5EF4-FFF2-40B4-BE49-F238E27FC236}">
                <a16:creationId xmlns:a16="http://schemas.microsoft.com/office/drawing/2014/main" id="{D7B9CC0B-D1CC-B842-5FA0-5F50441C6B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Add-in_Icon" descr="Ícone para Microsoft Power BI.">
            <a:extLst>
              <a:ext uri="{FF2B5EF4-FFF2-40B4-BE49-F238E27FC236}">
                <a16:creationId xmlns:a16="http://schemas.microsoft.com/office/drawing/2014/main" id="{97C5BE12-0C41-0271-3009-7D5AF39FCC0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586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0045284"/>
                  </p:ext>
                </p:extLst>
              </p:nvPr>
            </p:nvGraphicFramePr>
            <p:xfrm>
              <a:off x="299103" y="1170879"/>
              <a:ext cx="11639372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103" y="1170879"/>
                <a:ext cx="11639372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5C27779D-571F-E14A-9154-473D45C8B4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4764540"/>
                  </p:ext>
                </p:extLst>
              </p:nvPr>
            </p:nvGraphicFramePr>
            <p:xfrm>
              <a:off x="1867256" y="1333144"/>
              <a:ext cx="8457488" cy="481048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5C27779D-571F-E14A-9154-473D45C8B4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7256" y="1333144"/>
                <a:ext cx="8457488" cy="481048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Add-in_Banner">
            <a:extLst>
              <a:ext uri="{FF2B5EF4-FFF2-40B4-BE49-F238E27FC236}">
                <a16:creationId xmlns:a16="http://schemas.microsoft.com/office/drawing/2014/main" id="{D61EDE9B-431C-0BF2-7138-9C34939525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Add-in_Icon" descr="Ícone para Microsoft Power BI.">
            <a:extLst>
              <a:ext uri="{FF2B5EF4-FFF2-40B4-BE49-F238E27FC236}">
                <a16:creationId xmlns:a16="http://schemas.microsoft.com/office/drawing/2014/main" id="{C5213C9E-711A-69A5-07D5-D4E609C66B9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553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dd-in_Banner">
            <a:extLst>
              <a:ext uri="{FF2B5EF4-FFF2-40B4-BE49-F238E27FC236}">
                <a16:creationId xmlns:a16="http://schemas.microsoft.com/office/drawing/2014/main" id="{8C256508-A998-29A2-E9F0-3869AAC63C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Add-in_Icon" descr="Ícone para Microsoft Power BI.">
            <a:extLst>
              <a:ext uri="{FF2B5EF4-FFF2-40B4-BE49-F238E27FC236}">
                <a16:creationId xmlns:a16="http://schemas.microsoft.com/office/drawing/2014/main" id="{A1DD6D9F-0F39-9826-1E52-BD1FE6B03C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Suplemento 5">
                <a:extLst>
                  <a:ext uri="{FF2B5EF4-FFF2-40B4-BE49-F238E27FC236}">
                    <a16:creationId xmlns:a16="http://schemas.microsoft.com/office/drawing/2014/main" id="{F44B579F-9F1C-6BE7-0020-DB87157DBE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9126033"/>
                  </p:ext>
                </p:extLst>
              </p:nvPr>
            </p:nvGraphicFramePr>
            <p:xfrm>
              <a:off x="1524000" y="1077355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Suplemento 5">
                <a:extLst>
                  <a:ext uri="{FF2B5EF4-FFF2-40B4-BE49-F238E27FC236}">
                    <a16:creationId xmlns:a16="http://schemas.microsoft.com/office/drawing/2014/main" id="{F44B579F-9F1C-6BE7-0020-DB87157DBE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4000" y="1077355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685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22CE305-A160-4BAC-ACDF-6F2C85695740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208995b1-451d-42eb-a649-d85dc1cd6451/394e5af5a182a061e816?bookmarkGuid=367c7c12-bc18-4ac4-9cef-536b002a3c88&amp;bookmarkUsage=1&amp;ctid=76999b2c-f03e-4cf0-aa17-6c469b287e60&amp;fromEntryPoint=export&quot;"/>
    <we:property name="reportName" value="&quot;sample_financial&quot;"/>
    <we:property name="reportState" value="&quot;CONNECTED&quot;"/>
    <we:property name="embedUrl" value="&quot;/reportEmbed?reportId=208995b1-451d-42eb-a649-d85dc1cd6451&amp;config=eyJjbHVzdGVyVXJsIjoiaHR0cHM6Ly9XQUJJLUJSQVpJTC1TT1VUSC1yZWRpcmVjdC5hbmFseXNpcy53aW5kb3dzLm5ldCIsImVtYmVkRmVhdHVyZXMiOnsidXNhZ2VNZXRyaWNzVk5leHQiOnRydWV9fQ%3D%3D&amp;disableSensitivityBanner=true&amp;storytellingChangeViewModeShortcutKeys=true&quot;"/>
    <we:property name="pageName" value="&quot;394e5af5a182a061e816&quot;"/>
    <we:property name="pageDisplayName" value="&quot;Página 1&quot;"/>
    <we:property name="datasetId" value="&quot;c3475d54-dae5-4cb4-b30a-f5796117c46b&quot;"/>
    <we:property name="backgroundColor" value="&quot;#FFFFFF&quot;"/>
    <we:property name="bookmark" value="&quot;H4sIAAAAAAAAA+1YzU4jORB+FdSXuQTkTjqhww0CaBEwg8iIOYzQqGJXJx457R63myWL8kL7GvtiW7a7wwQSwrDzo0F7QOqUy/ZXVV/9mLtIyLJQMHsLU4z2opNcSA5Cm604akV5EB68e3d6vn95+unt/vkRiXVhpc7LaO8usmDGaK9kWYFyR5Dw43UrAqUuYOx+ZaBKbEUFmlLnoORfGJRpyZoK560IbwulDbgjhxYsumNvSJ1+093xToduBG7lDQ6R2yDt9BPsQtaFOG0D68WYxj1SK4OCR7ZSxR3trx/o3ILM6RonA8y4AGSCMdZlrNeDkYeRSWVrldHs6LYwZB3ZPCucVwaEdawNuUtF3gqDZQB9Fw20qqb+62hJPtSV4XiJmV/KrbQzOimTOeRcOqfMySEXRpO7/Ap9iopbL57oPwcG6VIR7bF5a4FjX9zQbpI+BLE/Hhscg61/Hv0QhENQGITHVV6Hhz2Ge02SUuZjVYf/PhLvgxWFxMEEjHX0Gn2mODqv0yZtBJqDmXf8oTQNA9qtB7h/pbHz64ahpPv5Kw7WFAnovz8nruduKc3SlPeQsQ5RPkn7nLH2RvKuJc0fEg0YPpmd4Q2qx2gX64+XGoxXYGRIZ2/ZCy2uC9LisGjJCYeuUDi1r/DU318qCVsCtwRYCEfVpkT7uX4yk57K6Nfsl/N//i5XOGZjzpZKcjRLGRtNkRqC+xgjVVe3iUhXBIASy3tiLn9dNQWfEvvY6KnfVpvqgrHwxpmm6Dgr38NI4ac2G3WhO0q2IYvT7YRnfDvdzfrbbcZT1klEkiCn7QEwc4n6YYIG64SkZtcUjJMHmVk+P2ebcBLQB6kaCEeXXoGqfG+kM8+kDY65C2LSa7M4OXOaLqPdn9vj4rTCe1MtvH/RZ/TK494cQCn5m2g+D8etqU4LUK+b3XUQSMKBT1Ace9IdhrHnxOI0uEAKh6vkdNmJCE1jWhCMsmkhza9Tmbv0cBdk9tu7y0sIvJJWrehSjid2DQcaSvkWsTzjuaXIMYwoBHnZzF3BDUYr/9Wwg9SUc2RY/VKhmZFFXuM+dDvOnp1F0HZWhGTHgabDZEnuUlCUrsa4CZBEAr1zTnH2DVn3/R3q0V3IPG+gudbwHyz2ZXWNycv3kJLR2oeycUaTnHmlVJ3EWbfdF6zfgSTpdvujmGHSe3mj/2kD09YFdVR8MDXFL+3DP36y3tj2gHR/j1l1net/7cDayTpJGu9Cl8WsT4+tEWO7vwGPn/HKecaj7PV32v/n62fO1z+34A1xPKXW8pKCx1VVUmaiCFhW1r7N5eQ1R7hm/us2sqZxKOLtZNSJObT7adLpdiBNoZf6AfopIlm8tSN9u8ydekZd9YbUlS0L4HgBOa54Cvn5VaDY8Bzy/4KM/CWERtKQuGGDm8kWj6f5/F9USc8yJBUAAA==&quot;"/>
    <we:property name="initialStateBookmark" value="&quot;H4sIAAAAAAAAA+1YzU4jORB+FdSXuQTkTjqhww0CaBEwg8iIOYzQqGJXJx457R63myWL8kL7GvtiW7a7wwQSwrDzo0F7QOqUy/ZXVV/9mLtIyLJQMHsLU4z2opNcSA5Cm604akV5EB68e3d6vn95+unt/vkRiXVhpc7LaO8usmDGaK9kWYFyR5Dw43UrAqUuYOx+ZaBKbEUFmlLnoORfGJRpyZoK560IbwulDbgjhxYsumNvSJ1+093xToduBG7lDQ6R2yDt9BPsQtaFOG0D68WYxj1SK4OCR7ZSxR3trx/o3ILM6RonA8y4AGSCMdZlrNeDkYeRSWVrldHs6LYwZB3ZPCucVwaEdawNuUtF3gqDZQB9Fw20qqb+62hJPtSV4XiJmV/KrbQzOimTOeRcOqfMySEXRpO7/Ap9iopbL57oPwcG6VIR7bF5a4FjX9zQbpI+BLE/Hhscg61/Hv0QhENQGITHVV6Hhz2Ge02SUuZjVYf/PhLvgxWFxMEEjHX0Gn2mODqv0yZtBJqDmXf8oTQNA9qtB7h/pbHz64ahpPv5Kw7WFAnovz8nruduKc3SlPeQsQ5RPkn7nLH2RvKuJc0fEg0YPpmd4Q2qx2gX64+XGoxXYGRIZ2/ZCy2uC9LisGjJCYeuUDi1r/DU318qCVsCtwRYCEfVpkT7uX4yk57K6Nfsl/N//i5XOGZjzpZKcjRLGRtNkRqC+xgjVVe3iUhXBIASy3tiLn9dNQWfEvvY6KnfVpvqgrHwxpmm6Dgr38NI4ac2G3WhO0q2IYvT7YRnfDvdzfrbbcZT1klEkiCn7QEwc4n6YYIG64SkZtcUjJMHmVk+P2ebcBLQB6kaCEeXXoGqfG+kM8+kDY65C2LSa7M4OXOaLqPdn9vj4rTCe1MtvH/RZ/TK494cQCn5m2g+D8etqU4LUK+b3XUQSMKBT1Ace9IdhrHnxOI0uEAKh6vkdNmJCE1jWhCMsmkhza9Tmbv0cBdk9tu7y0sIvJJWrehSjid2DQcaSvkWsTzjuaXIMYwoBHnZzF3BDUYr/9Wwg9SUc2RY/VKhmZFFXuM+dDvOnp1F0HZWhGTHgabDZEnuUlCUrsa4CZBEAr1zTnH2DVn3/R3q0V3IPG+gudbwHyz2ZXWNycv3kJLR2oeycUaTnHmlVJ3EWbfdF6zfgSTpdvujmGHSe3mj/2kD09YFdVR8MDXFL+3DP36y3tj2gHR/j1l1net/7cDayTpJGu9Cl8WsT4+tEWO7vwGPn/HKecaj7PV32v/n62fO1z+34A1xPKXW8pKCx1VVUmaiCFhW1r7N5eQ1R7hm/us2sqZxKOLtZNSJObT7adLpdiBNoZf6AfopIlm8tSN9u8ydekZd9YbUlS0L4HgBOa54Cvn5VaDY8Bzy/4KM/CWERtKQuGGDm8kWj6f5/F9USc8yJBUAAA==&quot;"/>
    <we:property name="isFiltersActionButtonVisible" value="true"/>
    <we:property name="isVisualContainerHeaderHidden" value="false"/>
    <we:property name="reportEmbeddedTime" value="&quot;2025-05-27T02:57:21.009Z&quot;"/>
    <we:property name="creatorTenantId" value="&quot;76999b2c-f03e-4cf0-aa17-6c469b287e60&quot;"/>
    <we:property name="creatorUserId" value="&quot;100320008F07B06B&quot;"/>
    <we:property name="creatorSessionId" value="&quot;4b97fe88-23f6-475e-95c3-ec47b5266795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BD45167-29BE-4136-8F2E-E7B265B621B2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208995b1-451d-42eb-a649-d85dc1cd6451/e74306059086a888865c?bookmarkGuid=e0af7581-6b5a-4958-bf4e-f49cde45cfba&amp;bookmarkUsage=1&amp;ctid=76999b2c-f03e-4cf0-aa17-6c469b287e60&amp;fromEntryPoint=export&quot;"/>
    <we:property name="reportName" value="&quot;sample_financial&quot;"/>
    <we:property name="reportState" value="&quot;CONNECTED&quot;"/>
    <we:property name="embedUrl" value="&quot;/reportEmbed?reportId=208995b1-451d-42eb-a649-d85dc1cd6451&amp;config=eyJjbHVzdGVyVXJsIjoiaHR0cHM6Ly9XQUJJLUJSQVpJTC1TT1VUSC1yZWRpcmVjdC5hbmFseXNpcy53aW5kb3dzLm5ldCIsImVtYmVkRmVhdHVyZXMiOnsidXNhZ2VNZXRyaWNzVk5leHQiOnRydWV9fQ%3D%3D&amp;disableSensitivityBanner=true&amp;storytellingChangeViewModeShortcutKeys=true&quot;"/>
    <we:property name="pageName" value="&quot;e74306059086a888865c&quot;"/>
    <we:property name="pageDisplayName" value="&quot;Página 2&quot;"/>
    <we:property name="datasetId" value="&quot;c3475d54-dae5-4cb4-b30a-f5796117c46b&quot;"/>
    <we:property name="backgroundColor" value="&quot;#FFFFFF&quot;"/>
    <we:property name="bookmark" value="&quot;H4sIAAAAAAAAA+VX227bMAz9lUDPwWDHjh33LU07bOgVzdaXoRhkiU5VqJIny1myIj+039iPjbKcrl3TpigKNMuch8gkTfIcUrcbwkVVSjo/ptdAdshHxQWjXJtOSLpEeeHuycnB0fDs4Ovx8Ggfxbq0QquK7NwQS80E7LmoaiqdCxR+uegSKuUpnbi3gsoKuqQEU2lFpfgB3hhV1tSw6BKYlVIb6lyOLbXg3E7RHN8xdvguwoiUWTGFMTDrpZDGUZAE/SwYJHSAT9JnaFZ5gyazlSbOdRN+pJWlQmEYJ8tZVvR5MWC8D1mQQxCkiZMXQtqlyXx/VhpEh5jnpWNlyKdUMeCkgWCg8hnfkOFkYmBCbfu6f0850rK+XiEf69owOIOiUSkr7BxjFEJhDOHoWiBVp0YjkY1mTCV44ftatbQE7vVSfx8ZQB65E1ygpBJqIlva/zDwyaNg1DgEOr9C7hxS/EAbDmZ33oDdE2bJeq/7V85vCRSRoSjos5jHaRjkLIc4hQjrveGF+6yErTpjLfn/UL2n0PoSpnkY9SOWQZDnSRzHtBdv+tzDYSHs+vJ1b/MdoWiiDS6t8kHKr5XVSNfKmjl5QRuVAkaX1NiNbqXHWF9cLPcHtLi6swO0pPv0X59l7F5U8aJIgrxI0gHrZTn+kh7buvZ9NN8PAgw17HJ+CFOQD1O71T9ULRM6p0b4zb+B8UJ47fHl1hm5h3jPHSuc2Z182vG3WtAOhw6nlnpXLRQyVHrFXHrenN5mXo5+/axessgwWVc4JYD7Pl654Kyfx9vMbNtx2w2ybR+/ekaUDrIoCJqDeo9lIaS9tavn226mz1gV/60LwDOm5UadAx69ELzlMSCLksCdXANG0zCJwnCQ5c7Vk9RbmNlcz+6z3Tx3JeQa8I7tBrq2VUkZnFIFDZrSJyTA33hnJVXclb0ZG/d/KLC2PvQ5lbWL2tzISRMEsxG5hDUfuHs6adJyWBe/AZd4FegzEAAA&quot;"/>
    <we:property name="initialStateBookmark" value="&quot;H4sIAAAAAAAAA+VX227bMAz9lUDPwWDHjh33LU07bOgVzdaXoRhkiU5VqJIny1myIj+039iPjbKcrl3TpigKNMuch8gkTfIcUrcbwkVVSjo/ptdAdshHxQWjXJtOSLpEeeHuycnB0fDs4Ovx8Ggfxbq0QquK7NwQS80E7LmoaiqdCxR+uegSKuUpnbi3gsoKuqQEU2lFpfgB3hhV1tSw6BKYlVIb6lyOLbXg3E7RHN8xdvguwoiUWTGFMTDrpZDGUZAE/SwYJHSAT9JnaFZ5gyazlSbOdRN+pJWlQmEYJ8tZVvR5MWC8D1mQQxCkiZMXQtqlyXx/VhpEh5jnpWNlyKdUMeCkgWCg8hnfkOFkYmBCbfu6f0850rK+XiEf69owOIOiUSkr7BxjFEJhDOHoWiBVp0YjkY1mTCV44ftatbQE7vVSfx8ZQB65E1ygpBJqIlva/zDwyaNg1DgEOr9C7hxS/EAbDmZ33oDdE2bJeq/7V85vCRSRoSjos5jHaRjkLIc4hQjrveGF+6yErTpjLfn/UL2n0PoSpnkY9SOWQZDnSRzHtBdv+tzDYSHs+vJ1b/MdoWiiDS6t8kHKr5XVSNfKmjl5QRuVAkaX1NiNbqXHWF9cLPcHtLi6swO0pPv0X59l7F5U8aJIgrxI0gHrZTn+kh7buvZ9NN8PAgw17HJ+CFOQD1O71T9ULRM6p0b4zb+B8UJ47fHl1hm5h3jPHSuc2Z182vG3WtAOhw6nlnpXLRQyVHrFXHrenN5mXo5+/axessgwWVc4JYD7Pl654Kyfx9vMbNtx2w2ybR+/ekaUDrIoCJqDeo9lIaS9tavn226mz1gV/60LwDOm5UadAx69ELzlMSCLksCdXANG0zCJwnCQ5c7Vk9RbmNlcz+6z3Tx3JeQa8I7tBrq2VUkZnFIFDZrSJyTA33hnJVXclb0ZG/d/KLC2PvQ5lbWL2tzISRMEsxG5hDUfuHs6adJyWBe/AZd4FegzEAAA&quot;"/>
    <we:property name="isFiltersActionButtonVisible" value="true"/>
    <we:property name="isVisualContainerHeaderHidden" value="false"/>
    <we:property name="reportEmbeddedTime" value="&quot;2025-05-27T02:58:02.437Z&quot;"/>
    <we:property name="creatorTenantId" value="&quot;76999b2c-f03e-4cf0-aa17-6c469b287e60&quot;"/>
    <we:property name="creatorUserId" value="&quot;100320008F07B06B&quot;"/>
    <we:property name="creatorSessionId" value="&quot;1a0e5dee-e4e4-4cc0-b7e4-808c2e5cf54f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5e2241d7-92a4-4db6-83ba-f41eafcc7eff}">
  <we:reference id="WA200003233" version="2.0.0.3" store="pt-BR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XS2/bMAz+K4XOwSDbceT01qUZMGCPoNl6GXKgJdpVoUiGLGfJivz3SXK6Pla0XdE1PfQmkRT5ifxESRdEyLZRsPkCSySH5KMWkoMw9iAhA6J7YcKKCvkQk4zRochEwUrhtaZx0uiWHF4QB7ZGdyrbDlTw5IU/FgMCSs2gDrMKVIsD0qBtjQYlf2Fv7FXOdrgdEFw3ylgILucOHAa3K2/u5wHCuyT3IYE7ucI5cteLh4xBnrAx5YDIyoImgnmztjeI0O40Cb5j/InRDqT2cYIMYZxBkRc05TxJWUbTURLklVRuZ1JupuvG+u35TW+akJ2JB1sb69OmSNyGxbZHfUEmRnXLOJrekM9NZzmeYBVV2km38Z4qqUFzGbKy9RmZWePzFTUT02lnN1F8Zn5OLPqgghzS7eAPjiOx8qtR/AXiqK4t1uB20+l/QfhdS9cezI0SUfOh07sa0deLeQ4K24fhLryklbpWO85esedbv4slNOE4lOeedoEk20ui+ljn16i4Y8omsuf5qbHYBhWnCYdqxBjLh7SgdJzS0YMc3m8d/LCS7l94s98z90hCQOfMHJUnwOk15a4TvhK2sGxIswI4LYq8HGe0pJS9seUpvQTrJWr3FLY0EidnYN3tHmKsQPu+r/+xtJeXXjq4BXWvWd8uXpK+V1nu6SuyEkd8VBY5zzH19/sYILi6N98O164065vpDt5SlubDCvKyZFkhBEMxpm/X/6MQfgbdVZ4HnfWZP5j5dODzvAOsdGdLdJKH2Ses3Itt6Vi2POT9zhfCiazPIpQ59wvEdNXzbA8H816YEV14i4fJV78EnPHszZ7QpYTRnXv9fepRRHzZpnXzzo2d5ip/ZIn+6xQGpnNtAxxnoDHGb3oXEvu/yboBLUKx4tjG8yB9X+prdQqqC2WKzwsSg/jyyVLhAwvC94tEWBHdb8YQcr8RDgAA&quot;"/>
    <we:property name="creatorSessionId" value="&quot;2fc842f4-36f0-488e-88de-5b2c2751b643&quot;"/>
    <we:property name="creatorTenantId" value="&quot;76999b2c-f03e-4cf0-aa17-6c469b287e60&quot;"/>
    <we:property name="creatorUserId" value="&quot;100320008F07B06B&quot;"/>
    <we:property name="datasetId" value="&quot;c3475d54-dae5-4cb4-b30a-f5796117c46b&quot;"/>
    <we:property name="embedUrl" value="&quot;/reportEmbed?reportId=208995b1-451d-42eb-a649-d85dc1cd6451&amp;config=eyJjbHVzdGVyVXJsIjoiaHR0cHM6Ly9XQUJJLUJSQVpJTC1TT1VUSC1yZWRpcmVjdC5hbmFseXNpcy53aW5kb3dzLm5ldCIsImVtYmVkRmVhdHVyZXMiOnsidXNhZ2VNZXRyaWNzVk5leHQiOnRydWV9fQ%3D%3D&amp;disableSensitivityBanner=true&amp;storytellingChangeViewModeShortcutKeys=true&quot;"/>
    <we:property name="initialStateBookmark" value="&quot;H4sIAAAAAAAAA+1X30/bMBD+V1Ceq8lJmiblrZROmhg/RDdepmq6OJfUyLUjx+naof7vOztl/BAChhjlgTf7bN99/u7z2b4KCtHUEtYnsMBgP/iiCsGh0GYvDHqB6owHp6dHx6Pzo58no+MJmXVthVZNsH8VWDAV2gvRtCCdCzL+mPUCkPIMKtcrQTbYC2o0jVYgxW/sJtOQNS1uegGuaqkNOJdTCxad2yVNpz7FDj+FCYUEbsUSp8htZ+6nKSRhOmQcENM8Y2GR0rSmm+ChPTjF+fbxx1pZEIriOBvCMIYsyVjEeRilMYsGobOXQtrtlHw9WdWGtkebXteOljGBrbQhvmTgt2Gw6VBfBWMt24VvTe7Yp7o1HM+x9EPKCrsmT6VQoLhwrGyIkTOjiS8/MtatsmbtzXP9a2yQghbBPtv0/uIYFUtaTdb7IEZVZbACu+1O/gvC70rYZm+qZeFHPrdqmyP2fjFPQWLzNNwZWRqhKrnV7I16vnW7WEDtjkN+SbJzItlcC5ViXd6S4lYpa6+e15fGbOOGOAs5lIM0TZM+yxgbRmzwpIZ3mwdqlsL+i252e+aeKQhorZ6iJAFc3BrcVsJ3opY07rM4A86yLMmHMcsZSz/U8pJagtUClX2JWmqB4zkYe7+GaFOgOejyfyjM9aUX9e5B3Snrm9lbyveG5U6+RZzjgA/yLOEJRnS/DwGcq0f5triyuV7dpdt5i9Io6ZeQ5HkaZ0WRYjFkH9f/sxAeg2pL0kFriPm9M6IDX+cdYISdL9AK7npfsbRvtqVD0XDH+4MvhHNRzT2UKacFxWTZ6WwHB/NRmB6de4u7ziktAatJvfELqlShVWvff516lhDftmjdvXN9pbnhL1ggfZ1cQ7e2qYHjGSj08evOhcDub7KqQRUuWb5t/HkQVJe6XF2AbF2a/PMi8EEofSKX+MQC9/0KPCyP7g87cfC2Cg4AAA==&quot;"/>
    <we:property name="isFiltersActionButtonVisible" value="true"/>
    <we:property name="isVisualContainerHeaderHidden" value="false"/>
    <we:property name="pageDisplayName" value="&quot;Página 3&quot;"/>
    <we:property name="pageName" value="&quot;477a51790caee7b801d7&quot;"/>
    <we:property name="reportEmbeddedTime" value="&quot;2025-05-27T02:46:22.344Z&quot;"/>
    <we:property name="reportName" value="&quot;sample_financial&quot;"/>
    <we:property name="reportState" value="&quot;CONNECTED&quot;"/>
    <we:property name="reportUrl" value="&quot;/groups/me/reports/208995b1-451d-42eb-a649-d85dc1cd6451/477a51790caee7b801d7?bookmarkGuid=b7e64980-ac57-4178-82c6-7227d3481336&amp;bookmarkUsage=1&amp;ctid=76999b2c-f03e-4cf0-aa17-6c469b287e60&amp;fromEntryPoint=export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354F6121-0B17-4984-AD01-013C2148E0A3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208995b1-451d-42eb-a649-d85dc1cd6451/5e726d1c037856a07b7d?bookmarkGuid=66e6d996-624a-4530-b434-8e1f5389506c&amp;bookmarkUsage=1&amp;ctid=76999b2c-f03e-4cf0-aa17-6c469b287e60&amp;fromEntryPoint=export&quot;"/>
    <we:property name="reportName" value="&quot;sample_financial&quot;"/>
    <we:property name="reportState" value="&quot;CONNECTED&quot;"/>
    <we:property name="embedUrl" value="&quot;/reportEmbed?reportId=208995b1-451d-42eb-a649-d85dc1cd6451&amp;config=eyJjbHVzdGVyVXJsIjoiaHR0cHM6Ly9XQUJJLUJSQVpJTC1TT1VUSC1yZWRpcmVjdC5hbmFseXNpcy53aW5kb3dzLm5ldCIsImVtYmVkRmVhdHVyZXMiOnsidXNhZ2VNZXRyaWNzVk5leHQiOnRydWV9fQ%3D%3D&amp;disableSensitivityBanner=true&amp;storytellingChangeViewModeShortcutKeys=true&quot;"/>
    <we:property name="pageName" value="&quot;5e726d1c037856a07b7d&quot;"/>
    <we:property name="pageDisplayName" value="&quot;Dica de Ferramenta&quot;"/>
    <we:property name="datasetId" value="&quot;c3475d54-dae5-4cb4-b30a-f5796117c46b&quot;"/>
    <we:property name="backgroundColor" value="&quot;#FFFFFF&quot;"/>
    <we:property name="bookmark" value="&quot;H4sIAAAAAAAAA81VwW7bMAz9lUFnY3AcJ056S7NsGLq2QTP0MgQFLVGeCkUyZDmrF+TfR8npurYbesnQnkw90eTjexK0Y0I1tYbuAjbITthnIxQHYd27AUuY6cHTy8uz89nV2c3F7HxBsK29sqZhJzvmwVXor1XTgg4lCPy2ThhovYQqrCToBhNWo2usAa1+Yp9MW961uE8Y3tXaOgglVx48hrJbSqc19R68H1JH4F5tcYXc9+gIi2wsBjwdFpPRGNKiLASlNX1CZPbXlFA6tp9b40EZahMwOcJ8UBZpJtIpAIcyzScRV9ofUspucVc7mo5m7uqgypy4VtaRXJrFKRw2Pekdm1vdbmK0eISvbOs4XqGMW8Yr31ElqQwYroIoexJk6SzJFXfmtjXedRH+bn/MHVJTGiPdJ795zMSW/kbxjMSsqhxW4A/LxX9hSKFUPqIfW3PwJ33Od01Io0ylD/4/WPG1H8M7xA3U4XiVt+RjUH1/7zx1uf3D20/OtnX04vhCr/dhq5hMJZ0JmWVQlEM+RJnnL56I13ViBRqbIxjBwYmnLlgn0J12cdgPyt3fwyx5wvk1Bw3OJSxDISdlPpJjMeVygDkX8o0bd7Qr9Oad+9ek8dIF9IE62yC9LCGwrW9q4LgEg3GMui+oMOaRYWAEikPswveLIq97ga5Bt0Gb+A6x2IQ0U6XGF34IrxOLtCK5X47IF0ApBwAA&quot;"/>
    <we:property name="initialStateBookmark" value="&quot;H4sIAAAAAAAAA81VwW7bMAz9lUFnY3AcJ056S7NsGLq2QTP0MgQFLVGeCkUyZDmrF+TfR8npurYbesnQnkw90eTjexK0Y0I1tYbuAjbITthnIxQHYd27AUuY6cHTy8uz89nV2c3F7HxBsK29sqZhJzvmwVXor1XTgg4lCPy2ThhovYQqrCToBhNWo2usAa1+Yp9MW961uE8Y3tXaOgglVx48hrJbSqc19R68H1JH4F5tcYXc9+gIi2wsBjwdFpPRGNKiLASlNX1CZPbXlFA6tp9b40EZahMwOcJ8UBZpJtIpAIcyzScRV9ofUspucVc7mo5m7uqgypy4VtaRXJrFKRw2Pekdm1vdbmK0eISvbOs4XqGMW8Yr31ElqQwYroIoexJk6SzJFXfmtjXedRH+bn/MHVJTGiPdJ795zMSW/kbxjMSsqhxW4A/LxX9hSKFUPqIfW3PwJ33Od01Io0ylD/4/WPG1H8M7xA3U4XiVt+RjUH1/7zx1uf3D20/OtnX04vhCr/dhq5hMJZ0JmWVQlEM+RJnnL56I13ViBRqbIxjBwYmnLlgn0J12cdgPyt3fwyx5wvk1Bw3OJSxDISdlPpJjMeVygDkX8o0bd7Qr9Oad+9ek8dIF9IE62yC9LCGwrW9q4LgEg3GMui+oMOaRYWAEikPswveLIq97ga5Bt0Gb+A6x2IQ0U6XGF34IrxOLtCK5X47IF0ApBwAA&quot;"/>
    <we:property name="isFiltersActionButtonVisible" value="true"/>
    <we:property name="isVisualContainerHeaderHidden" value="false"/>
    <we:property name="reportEmbeddedTime" value="&quot;2025-05-27T03:01:41.050Z&quot;"/>
    <we:property name="creatorTenantId" value="&quot;76999b2c-f03e-4cf0-aa17-6c469b287e60&quot;"/>
    <we:property name="creatorUserId" value="&quot;100320008F07B06B&quot;"/>
    <we:property name="creatorSessionId" value="&quot;383870f5-da26-4556-8db5-454287437b82&quot;"/>
    <we:property name="artifactViewState" value="&quot;liv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C07FB501-005A-4DD1-9718-90F327598947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208995b1-451d-42eb-a649-d85dc1cd6451/7fb127f03bdd42177595?bookmarkGuid=9588c585-3fcc-4e66-8612-34d7c78e6017&amp;bookmarkUsage=1&amp;ctid=76999b2c-f03e-4cf0-aa17-6c469b287e60&amp;fromEntryPoint=export&quot;"/>
    <we:property name="reportName" value="&quot;sample_financial&quot;"/>
    <we:property name="reportState" value="&quot;CONNECTED&quot;"/>
    <we:property name="embedUrl" value="&quot;/reportEmbed?reportId=208995b1-451d-42eb-a649-d85dc1cd6451&amp;config=eyJjbHVzdGVyVXJsIjoiaHR0cHM6Ly9XQUJJLUJSQVpJTC1TT1VUSC1yZWRpcmVjdC5hbmFseXNpcy53aW5kb3dzLm5ldCIsImVtYmVkRmVhdHVyZXMiOnsidXNhZ2VNZXRyaWNzVk5leHQiOnRydWV9fQ%3D%3D&amp;disableSensitivityBanner=true&amp;storytellingChangeViewModeShortcutKeys=true&quot;"/>
    <we:property name="pageName" value="&quot;7fb127f03bdd42177595&quot;"/>
    <we:property name="pageDisplayName" value="&quot;Dica de Ferramenta 2&quot;"/>
    <we:property name="datasetId" value="&quot;c3475d54-dae5-4cb4-b30a-f5796117c46b&quot;"/>
    <we:property name="backgroundColor" value="&quot;#FFFFFF&quot;"/>
    <we:property name="bookmark" value="&quot;H4sIAAAAAAAAA+1VUW/TMBD+K8jPEWqapG72NkpBSAhVFO0F9eFiX4Inx44cp7RU/e+cnYyxMWloGkJCPNX+7nr33fdd6xOTqu80HD9Ai+yCvTNSCZDWvUhZwswIptVSVhnWs2yR81zkXMqKorbzypqeXZyYB9egv1L9ADpUIvDzLmGg9QaacKtB95iwDl1vDWj1DcdkCnk34DlheOi0dRBKbj14DGX3lE73QOFlRh1BeLXHLQo/oryu0jknXpWU+TzlvCgLSuvHhMjswZRQOrZfWeNBGWoTsALns7IsylwuEUsUKHMe8FppP6VUx/WhczQdzXzsgjiXcg+GUlkcwWE/Mj6xy6Zx2ICfrus7wZXVQ/sAvrWDE/gR6xgyXvkj9aiVoR4qyHUmqTbOkpAxQsda+Yi+Gcykyyxcv9ivK4ckpAxA8oPviqDGOnJZ/0L5uVhtsWnRjLTu8tgR0ivT6Mn/Wys+jfS8Q2yhC+tVXZOPQfXzjfPU4vonb986O3TRi+cnvjuHkCghRS6Xol7MMC8kx2X2fyOexkoO4mkbAZXG9eH+Rlgn0b06RuFfK3fzn5Amf07XaYKwGwmTmUwXnFcyLfkiy2ZQLMQ/shqPWiLAyd/0Y37fj786afxZB/SWOmuR3q5wsIPvOxC4AYNxjG4sqDDmkWFgZFAonl34fK/I61GgK9BD0Ca+dCw2Ic0U7e4jXwjvH4u0IrnvzZ6YhJIHAAA=&quot;"/>
    <we:property name="initialStateBookmark" value="&quot;H4sIAAAAAAAAA+1VUW/TMBD+K8jPEWqapmn21pWC0NhWrWgvqEIX+xI8OXbkOKWh6n/n7HSMjUlD0xAS4qn2d9e7777vWu+ZkG2joL+AGtkJe6+F5CCMfRWziOkBPL28PDufX519vpifLwk2jZNGt+xkzxzYCt21bDtQvgSBnzYRA6VWUPlbCarFiDVoW6NByW84JFPI2Q4PEcNdo4wFX3LtwKEvu6V0ulPv+HVCHYE7ucU1cjegWVnE46wcJYUQk3GcZWmeUlo7JARmj6b40qH9wmgHUlMbj6U4HuV5mk/EDDFHjmKSebyUyh1Tin65ayxNRzP3jVdlLragKZWFESy2A+M9m1eVxQrc8bq8F1wY1dWP4GvTWY5XWIaQdtL11KOUmnpIL9eBpFpZQ0KGCB1L6QL6ttNHXUb++sV8XVgkIYUHoh98FwRVxpK96hfKL8VqjVWNeqB1n8eGkFbqSh39v7Pi40DPWcQaGr9exQ356FU/3DpPLW5+8vadNV0TvHh54puDD/EcYszEjJfTEU5SkeEs+b8Rz2MlOv68jYBC4XL3cCOMFWhP+yD8G2lv/xPi6M/pepzA70bERCLiaZYVIs6zaZKMIJ3yf2Q1nrSEgxW/6cf4oR9/ddLws/boHXVWI71d/mA61zbAcQUawxjNUFBiyCPDQAuvUDhb//lBkteDQNegOq9NeOlYaEKaSdrdJ77g3z8WaAVy3wFEoARxiwcAAA==&quot;"/>
    <we:property name="isFiltersActionButtonVisible" value="true"/>
    <we:property name="isVisualContainerHeaderHidden" value="false"/>
    <we:property name="reportEmbeddedTime" value="&quot;2025-05-27T03:03:03.454Z&quot;"/>
    <we:property name="creatorTenantId" value="&quot;76999b2c-f03e-4cf0-aa17-6c469b287e60&quot;"/>
    <we:property name="creatorUserId" value="&quot;100320008F07B06B&quot;"/>
    <we:property name="creatorSessionId" value="&quot;f63a2a86-dfd8-4910-806d-12a19a560c64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94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Microsoft Power BI</vt:lpstr>
      <vt:lpstr>Microsoft Power BI</vt:lpstr>
      <vt:lpstr>Microsoft Power BI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Allan Ferreira Alves</cp:lastModifiedBy>
  <cp:revision>9</cp:revision>
  <dcterms:created xsi:type="dcterms:W3CDTF">2018-06-07T21:39:02Z</dcterms:created>
  <dcterms:modified xsi:type="dcterms:W3CDTF">2025-05-27T03:09:48Z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