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92" r:id="rId4"/>
    <p:sldId id="272" r:id="rId5"/>
    <p:sldId id="301" r:id="rId6"/>
    <p:sldId id="299" r:id="rId7"/>
    <p:sldId id="300" r:id="rId8"/>
    <p:sldId id="302" r:id="rId9"/>
    <p:sldId id="303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3"/>
    <p:restoredTop sz="91088"/>
  </p:normalViewPr>
  <p:slideViewPr>
    <p:cSldViewPr snapToGrid="0" snapToObjects="1">
      <p:cViewPr varScale="1">
        <p:scale>
          <a:sx n="116" d="100"/>
          <a:sy n="11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goharbor/projects/1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557094" y="3044340"/>
            <a:ext cx="649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APAC: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06:00-06:30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(PDT)</a:t>
            </a: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US: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13:00-13:30</a:t>
            </a:r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E16718-7DE5-CD4D-8705-D51745B89629}"/>
              </a:ext>
            </a:extLst>
          </p:cNvPr>
          <p:cNvSpPr txBox="1"/>
          <p:nvPr/>
        </p:nvSpPr>
        <p:spPr>
          <a:xfrm>
            <a:off x="5534084" y="4394565"/>
            <a:ext cx="655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2019/06/19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72572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Qian Deng 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github:ninjadq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maintainer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Harbor V1.8.1 release</a:t>
            </a:r>
          </a:p>
          <a:p>
            <a:r>
              <a:rPr lang="en-US" altLang="zh-CN" sz="2400" dirty="0"/>
              <a:t>V 1.9</a:t>
            </a:r>
          </a:p>
          <a:p>
            <a:r>
              <a:rPr lang="en-US" altLang="zh-CN" sz="2400" dirty="0"/>
              <a:t>Upcoming community events</a:t>
            </a:r>
          </a:p>
          <a:p>
            <a:r>
              <a:rPr lang="en-US" altLang="zh-CN" sz="2400" dirty="0"/>
              <a:t>Feature Demo (Yan / </a:t>
            </a:r>
            <a:r>
              <a:rPr lang="en-US" altLang="zh-CN" sz="2400" dirty="0" err="1"/>
              <a:t>Ziming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Free talk: any community/project topics discussions</a:t>
            </a:r>
          </a:p>
          <a:p>
            <a:pPr marL="6350" indent="0">
              <a:buNone/>
            </a:pP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 v1.8.1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pPr marL="6350" indent="0">
              <a:buNone/>
            </a:pPr>
            <a:r>
              <a:rPr lang="en-US" sz="2400" dirty="0"/>
              <a:t>Fix</a:t>
            </a:r>
            <a:r>
              <a:rPr lang="zh-CN" altLang="en-US" sz="2400" dirty="0"/>
              <a:t> </a:t>
            </a:r>
            <a:r>
              <a:rPr lang="en-US" altLang="zh-CN" sz="2400" dirty="0"/>
              <a:t>known</a:t>
            </a:r>
            <a:r>
              <a:rPr lang="zh-CN" altLang="en-US" sz="2400" dirty="0"/>
              <a:t> </a:t>
            </a:r>
            <a:r>
              <a:rPr lang="en-US" altLang="zh-CN" sz="2400" dirty="0"/>
              <a:t>issues:</a:t>
            </a:r>
          </a:p>
          <a:p>
            <a:r>
              <a:rPr lang="en-US" sz="2400" dirty="0"/>
              <a:t>After upgrade from v1.6.x, the scheduled of "Scan All" will be reset to "None", the admin will need to update the schedule again</a:t>
            </a:r>
          </a:p>
          <a:p>
            <a:r>
              <a:rPr lang="en-US" sz="2400" dirty="0"/>
              <a:t>The label filter in replication policies will be lost after upgrade to version 1.8 (#7762)</a:t>
            </a:r>
          </a:p>
          <a:p>
            <a:r>
              <a:rPr lang="en-US" sz="2400" dirty="0"/>
              <a:t>When the internal </a:t>
            </a:r>
            <a:r>
              <a:rPr lang="en-US" sz="2400" dirty="0" err="1"/>
              <a:t>redis</a:t>
            </a:r>
            <a:r>
              <a:rPr lang="en-US" sz="2400" dirty="0"/>
              <a:t> is down, the health check API may return 502: (#7691)</a:t>
            </a:r>
          </a:p>
          <a:p>
            <a:r>
              <a:rPr lang="en-US" sz="2400" dirty="0"/>
              <a:t>Manifest list isn't supported. When replicating the manifest list, the image whose architecture is amd64 and OS is </a:t>
            </a:r>
            <a:r>
              <a:rPr lang="en-US" sz="2400" dirty="0" err="1"/>
              <a:t>linux</a:t>
            </a:r>
            <a:r>
              <a:rPr lang="en-US" sz="2400" dirty="0"/>
              <a:t>(if found) or the first one will be replicated: (#6522)</a:t>
            </a:r>
          </a:p>
        </p:txBody>
      </p:sp>
    </p:spTree>
    <p:extLst>
      <p:ext uri="{BB962C8B-B14F-4D97-AF65-F5344CB8AC3E}">
        <p14:creationId xmlns:p14="http://schemas.microsoft.com/office/powerpoint/2010/main" val="8659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7C6-170C-B843-BABD-FE8FB6C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65B12-8095-D648-8530-5DA33EC28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Implement quotes per project</a:t>
            </a:r>
          </a:p>
          <a:p>
            <a:r>
              <a:rPr lang="en-US" altLang="zh-CN" sz="2400" dirty="0"/>
              <a:t>Retention policy (TTL) for images per project</a:t>
            </a:r>
          </a:p>
          <a:p>
            <a:r>
              <a:rPr lang="en-US" altLang="zh-CN" sz="2400" dirty="0"/>
              <a:t>Support webhook in harbor</a:t>
            </a:r>
          </a:p>
          <a:p>
            <a:r>
              <a:rPr lang="en-US" altLang="zh-CN" sz="2400" dirty="0"/>
              <a:t>Support white list in CVE</a:t>
            </a:r>
          </a:p>
          <a:p>
            <a:r>
              <a:rPr lang="en-US" altLang="zh-CN" sz="2400" dirty="0"/>
              <a:t>syslog endpoint for log shipping</a:t>
            </a:r>
          </a:p>
          <a:p>
            <a:r>
              <a:rPr lang="en-US" altLang="zh-CN" sz="2400" dirty="0"/>
              <a:t>Repository beyond images and helm charts(only ground work)</a:t>
            </a:r>
          </a:p>
          <a:p>
            <a:pPr marL="6350" indent="0">
              <a:buNone/>
            </a:pPr>
            <a:endParaRPr lang="en-US" altLang="zh-CN" sz="2400" dirty="0"/>
          </a:p>
          <a:p>
            <a:pPr marL="6350" indent="0">
              <a:buNone/>
            </a:pPr>
            <a:endParaRPr lang="en-US" altLang="zh-CN" sz="2400" dirty="0"/>
          </a:p>
          <a:p>
            <a:pPr marL="6350" indent="0">
              <a:buNone/>
            </a:pPr>
            <a:endParaRPr lang="en-US" altLang="zh-CN" sz="2400" dirty="0"/>
          </a:p>
          <a:p>
            <a:pPr marL="6350" indent="0">
              <a:buNone/>
            </a:pPr>
            <a:r>
              <a:rPr lang="en-US" sz="2400" dirty="0">
                <a:hlinkClick r:id="rId2"/>
              </a:rPr>
              <a:t>https://github.com/orgs/goharbor/projects/1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635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11545-1B5E-674E-A52F-DC0390DB5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Upcoming</a:t>
            </a:r>
            <a:r>
              <a:rPr lang="zh-CN" altLang="en-US" sz="3600" dirty="0"/>
              <a:t> </a:t>
            </a:r>
            <a:r>
              <a:rPr lang="en-US" altLang="zh-CN" sz="3600" dirty="0"/>
              <a:t>community</a:t>
            </a:r>
            <a:r>
              <a:rPr lang="zh-CN" altLang="en-US" sz="3600" dirty="0"/>
              <a:t> </a:t>
            </a:r>
            <a:r>
              <a:rPr lang="en-US" altLang="zh-CN" sz="3600" dirty="0"/>
              <a:t>events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KubeCon</a:t>
            </a:r>
            <a:r>
              <a:rPr lang="zh-CN" altLang="en-US" sz="3600" dirty="0"/>
              <a:t> </a:t>
            </a:r>
            <a:r>
              <a:rPr lang="en-US" altLang="zh-CN" sz="3600" dirty="0"/>
              <a:t>Shanghai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03020"/>
            <a:ext cx="11928804" cy="4983480"/>
          </a:xfrm>
        </p:spPr>
        <p:txBody>
          <a:bodyPr/>
          <a:lstStyle/>
          <a:p>
            <a:r>
              <a:rPr lang="en-US" altLang="zh-CN" sz="2800" dirty="0" err="1"/>
              <a:t>KubeCon</a:t>
            </a:r>
            <a:r>
              <a:rPr lang="zh-CN" altLang="en-US" sz="2800" dirty="0"/>
              <a:t> </a:t>
            </a:r>
            <a:r>
              <a:rPr lang="en-US" altLang="zh-CN" sz="2800" dirty="0"/>
              <a:t>CHN</a:t>
            </a:r>
            <a:r>
              <a:rPr lang="zh-CN" altLang="en-US" sz="2800" dirty="0"/>
              <a:t> </a:t>
            </a:r>
            <a:r>
              <a:rPr lang="en-US" altLang="zh-CN" sz="2800" dirty="0"/>
              <a:t>@</a:t>
            </a:r>
            <a:r>
              <a:rPr lang="zh-CN" altLang="en-US" sz="2800" dirty="0"/>
              <a:t> </a:t>
            </a:r>
            <a:r>
              <a:rPr lang="en-US" altLang="zh-CN" sz="2800" dirty="0"/>
              <a:t>Shanghai</a:t>
            </a:r>
            <a:r>
              <a:rPr lang="zh-CN" altLang="en-US" sz="2800" dirty="0"/>
              <a:t> </a:t>
            </a:r>
            <a:r>
              <a:rPr lang="en-US" altLang="zh-CN" sz="2800" b="1" dirty="0"/>
              <a:t>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24</a:t>
            </a:r>
            <a:r>
              <a:rPr lang="en-US" altLang="zh-CN" sz="2800" b="1" baseline="30000" dirty="0"/>
              <a:t>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–June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26</a:t>
            </a:r>
            <a:r>
              <a:rPr lang="en-US" altLang="zh-CN" sz="2800" b="1" baseline="30000" dirty="0"/>
              <a:t>th</a:t>
            </a:r>
          </a:p>
          <a:p>
            <a:pPr lvl="1"/>
            <a:r>
              <a:rPr lang="en-US" altLang="zh-CN" sz="2400" dirty="0"/>
              <a:t>CNCF China Originated Projects Community Reception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14:00-17:00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2"/>
            <a:r>
              <a:rPr lang="en-US" altLang="zh-CN" sz="2000" dirty="0"/>
              <a:t>Harbor, Dragonfly, </a:t>
            </a:r>
            <a:r>
              <a:rPr lang="en-US" altLang="zh-CN" sz="2000" dirty="0" err="1"/>
              <a:t>TiKV</a:t>
            </a:r>
            <a:endParaRPr lang="en-US" altLang="zh-CN" sz="2000" b="1" i="1" dirty="0">
              <a:solidFill>
                <a:srgbClr val="00B05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Lightning Talk: New Helm Chart Installation Experience with Visual and Repeatable Approach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 Zou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16:16-16:21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24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</a:p>
          <a:p>
            <a:pPr lvl="1"/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Zou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Wenkai</a:t>
            </a:r>
            <a:r>
              <a:rPr lang="zh-CN" altLang="en-US" sz="2400" dirty="0"/>
              <a:t> </a:t>
            </a:r>
            <a:r>
              <a:rPr lang="en-US" altLang="zh-CN" sz="2400" dirty="0"/>
              <a:t>yin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14:55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25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1"/>
            <a:r>
              <a:rPr lang="en-US" altLang="zh-CN" sz="2400" dirty="0"/>
              <a:t>Upgrade Images by Digging Out and Automatically Fixing the Vulnerabilities -</a:t>
            </a:r>
            <a:r>
              <a:rPr lang="zh-CN" altLang="en-US" sz="2400" dirty="0"/>
              <a:t> </a:t>
            </a:r>
            <a:r>
              <a:rPr lang="en-US" altLang="zh-CN" sz="2400" dirty="0"/>
              <a:t>Yan Wang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Steven</a:t>
            </a:r>
            <a:r>
              <a:rPr lang="zh-CN" altLang="en-US" sz="2400" dirty="0"/>
              <a:t> </a:t>
            </a:r>
            <a:r>
              <a:rPr lang="en-US" altLang="zh-CN" sz="2400" dirty="0"/>
              <a:t>Zou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16:00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June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26</a:t>
            </a:r>
            <a:r>
              <a:rPr lang="en-US" altLang="zh-CN" sz="2400" baseline="30000" dirty="0">
                <a:highlight>
                  <a:srgbClr val="FFFF00"/>
                </a:highlight>
              </a:rPr>
              <a:t>th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lvl="2"/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content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  <a:r>
              <a:rPr lang="zh-CN" altLang="en-US" sz="2000" dirty="0"/>
              <a:t> </a:t>
            </a:r>
            <a:r>
              <a:rPr lang="en-US" altLang="zh-CN" sz="2000" dirty="0"/>
              <a:t>initialized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i="1" dirty="0"/>
              <a:t>Ru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Lin.</a:t>
            </a:r>
            <a:r>
              <a:rPr lang="zh-CN" altLang="en-US" sz="2000" i="1" dirty="0"/>
              <a:t> </a:t>
            </a:r>
            <a:r>
              <a:rPr lang="en-US" altLang="zh-CN" sz="2000" dirty="0"/>
              <a:t>Big</a:t>
            </a:r>
            <a:r>
              <a:rPr lang="zh-CN" altLang="en-US" sz="2000" dirty="0"/>
              <a:t> </a:t>
            </a:r>
            <a:r>
              <a:rPr lang="en-US" altLang="zh-CN" sz="2000" dirty="0"/>
              <a:t>thanks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Ru</a:t>
            </a:r>
            <a:r>
              <a:rPr lang="zh-CN" altLang="en-US" sz="2000" dirty="0"/>
              <a:t> </a:t>
            </a:r>
            <a:r>
              <a:rPr lang="en-US" altLang="zh-CN" sz="2000" dirty="0"/>
              <a:t>Lin!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02D8-0BDF-8545-8F35-0E988CA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User case sharing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81C-ED25-AE4E-8FB8-586C4068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ommunity meetings in July and August</a:t>
            </a:r>
          </a:p>
          <a:p>
            <a:r>
              <a:rPr lang="en-US" dirty="0"/>
              <a:t>Invite one or two end users</a:t>
            </a:r>
          </a:p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haring experiences and use case of Harbor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F0DA7-565C-A140-BEBB-541203EA5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r>
              <a:rPr lang="en-US" sz="2400" dirty="0"/>
              <a:t>Robot account pull and push (Yan)</a:t>
            </a:r>
          </a:p>
          <a:p>
            <a:r>
              <a:rPr lang="en-US" sz="2400" dirty="0"/>
              <a:t>Replication from ECR and GCR (</a:t>
            </a:r>
            <a:r>
              <a:rPr lang="en-US" sz="2400" dirty="0" err="1"/>
              <a:t>Ziming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499</Words>
  <Application>Microsoft Macintosh PowerPoint</Application>
  <PresentationFormat>Widescreen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Release V1.8 – Prepare script refactor</vt:lpstr>
      <vt:lpstr>Agenda</vt:lpstr>
      <vt:lpstr>Harbor v1.8.1 release</vt:lpstr>
      <vt:lpstr>V1.9 </vt:lpstr>
      <vt:lpstr>Upcoming community events – KubeCon Shanghai</vt:lpstr>
      <vt:lpstr>User case sharing</vt:lpstr>
      <vt:lpstr>Feature Demo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Qian Deng</cp:lastModifiedBy>
  <cp:revision>208</cp:revision>
  <dcterms:created xsi:type="dcterms:W3CDTF">2019-01-23T10:02:33Z</dcterms:created>
  <dcterms:modified xsi:type="dcterms:W3CDTF">2019-06-18T11:00:06Z</dcterms:modified>
</cp:coreProperties>
</file>