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92" r:id="rId3"/>
    <p:sldId id="272" r:id="rId4"/>
    <p:sldId id="305" r:id="rId5"/>
    <p:sldId id="306" r:id="rId6"/>
    <p:sldId id="303" r:id="rId7"/>
    <p:sldId id="304" r:id="rId8"/>
    <p:sldId id="28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/>
    <p:restoredTop sz="90884"/>
  </p:normalViewPr>
  <p:slideViewPr>
    <p:cSldViewPr snapToGrid="0" snapToObjects="1">
      <p:cViewPr varScale="1">
        <p:scale>
          <a:sx n="137" d="100"/>
          <a:sy n="137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83099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 err="1">
                <a:solidFill>
                  <a:srgbClr val="002060"/>
                </a:solidFill>
              </a:rPr>
              <a:t>Ziming</a:t>
            </a:r>
            <a:r>
              <a:rPr lang="en-US" altLang="zh-CN" sz="2000" b="1" i="1" dirty="0">
                <a:solidFill>
                  <a:srgbClr val="002060"/>
                </a:solidFill>
              </a:rPr>
              <a:t> Zhang(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github:bitsf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team member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V1.9 feature and story progress (5 minutes)</a:t>
            </a:r>
          </a:p>
          <a:p>
            <a:r>
              <a:rPr lang="en-US" altLang="zh-CN" sz="2400" dirty="0"/>
              <a:t>Community update (1 minutes)</a:t>
            </a:r>
          </a:p>
          <a:p>
            <a:r>
              <a:rPr lang="en-US" altLang="zh-CN" sz="2400" dirty="0"/>
              <a:t>Feature demo</a:t>
            </a:r>
          </a:p>
          <a:p>
            <a:pPr lvl="1"/>
            <a:r>
              <a:rPr lang="en-US" altLang="zh-CN" sz="2000" dirty="0"/>
              <a:t>Quota per project – Yan Wang</a:t>
            </a:r>
            <a:r>
              <a:rPr lang="en-US" sz="2000" dirty="0"/>
              <a:t> (5 minutes)</a:t>
            </a:r>
          </a:p>
          <a:p>
            <a:pPr lvl="1"/>
            <a:r>
              <a:rPr lang="en-US" altLang="zh-CN" sz="2000" dirty="0"/>
              <a:t>webhook support – </a:t>
            </a:r>
            <a:r>
              <a:rPr lang="en-US" altLang="zh-CN" sz="2000" dirty="0" err="1"/>
              <a:t>Mingming</a:t>
            </a:r>
            <a:r>
              <a:rPr lang="en-US" altLang="zh-CN" sz="2000" dirty="0"/>
              <a:t> Pei (5 minutes)</a:t>
            </a:r>
            <a:endParaRPr lang="en-US" sz="2000" dirty="0"/>
          </a:p>
          <a:p>
            <a:pPr lvl="1"/>
            <a:r>
              <a:rPr lang="en-US" sz="2000" dirty="0"/>
              <a:t>Azure Replication Adapter - </a:t>
            </a:r>
            <a:r>
              <a:rPr lang="en-US" altLang="zh-CN" sz="2000" dirty="0"/>
              <a:t>De Chen</a:t>
            </a:r>
            <a:r>
              <a:rPr lang="en-US" sz="2000" dirty="0"/>
              <a:t> (5 minutes)</a:t>
            </a:r>
            <a:endParaRPr lang="en-US" altLang="zh-CN" sz="2000" dirty="0"/>
          </a:p>
          <a:p>
            <a:r>
              <a:rPr lang="en-US" altLang="zh-CN" sz="2400" dirty="0"/>
              <a:t>User case sharing from </a:t>
            </a:r>
            <a:r>
              <a:rPr lang="en-US" altLang="zh-CN" sz="2400" dirty="0" err="1"/>
              <a:t>caicloud</a:t>
            </a:r>
            <a:r>
              <a:rPr lang="en-US" altLang="zh-CN" sz="2400" dirty="0"/>
              <a:t> (De Chen) (10 minutes)</a:t>
            </a:r>
          </a:p>
          <a:p>
            <a:r>
              <a:rPr lang="en-US" altLang="zh-CN" sz="2400" dirty="0"/>
              <a:t>Free talk: any community/project topics discussions (3 minutes)</a:t>
            </a:r>
          </a:p>
          <a:p>
            <a:pPr marL="6350" indent="0">
              <a:buNone/>
            </a:pPr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V1.9 feature and story progress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3E3DD5-EA07-0645-91FA-D9178617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93580"/>
              </p:ext>
            </p:extLst>
          </p:nvPr>
        </p:nvGraphicFramePr>
        <p:xfrm>
          <a:off x="532136" y="1524052"/>
          <a:ext cx="8128000" cy="40777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7106">
                  <a:extLst>
                    <a:ext uri="{9D8B030D-6E8A-4147-A177-3AD203B41FA5}">
                      <a16:colId xmlns:a16="http://schemas.microsoft.com/office/drawing/2014/main" val="1216963283"/>
                    </a:ext>
                  </a:extLst>
                </a:gridCol>
                <a:gridCol w="4090894">
                  <a:extLst>
                    <a:ext uri="{9D8B030D-6E8A-4147-A177-3AD203B41FA5}">
                      <a16:colId xmlns:a16="http://schemas.microsoft.com/office/drawing/2014/main" val="213513214"/>
                    </a:ext>
                  </a:extLst>
                </a:gridCol>
              </a:tblGrid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Feature and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81994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Quota per project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20850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Tag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21823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Replication improvement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All most Done.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Ali cloud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49808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Webhook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66964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Whitelist in 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9760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 err="1"/>
                        <a:t>sysLog</a:t>
                      </a:r>
                      <a:r>
                        <a:rPr lang="en-US" dirty="0"/>
                        <a:t> endpoint for log 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12708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Performance/scalability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 for performance test stage 1, analyzing 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26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27C56-1F12-B14C-8904-E5FD6889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Community update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C4550-8845-A147-89F6-74D821C9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 err="1"/>
              <a:t>KubeCon</a:t>
            </a:r>
            <a:r>
              <a:rPr lang="en-US" altLang="zh-CN" sz="3600" dirty="0"/>
              <a:t> San Diego CFP </a:t>
            </a:r>
          </a:p>
          <a:p>
            <a:pPr lvl="1"/>
            <a:r>
              <a:rPr lang="en-US" altLang="zh-CN" sz="3200" dirty="0"/>
              <a:t>CFPs deadline by July 12</a:t>
            </a:r>
          </a:p>
          <a:p>
            <a:r>
              <a:rPr lang="en-US" altLang="zh-CN" sz="3600" dirty="0"/>
              <a:t>Collecting requirement for v1.10</a:t>
            </a:r>
            <a:endParaRPr kumimoji="1" lang="en-US" altLang="zh-CN" sz="3600" dirty="0"/>
          </a:p>
          <a:p>
            <a:r>
              <a:rPr kumimoji="1" lang="en-US" altLang="zh-CN" sz="3600" dirty="0"/>
              <a:t>New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workgroups</a:t>
            </a:r>
          </a:p>
          <a:p>
            <a:pPr lvl="1"/>
            <a:r>
              <a:rPr kumimoji="1" lang="en-US" altLang="zh-CN" sz="3200" dirty="0"/>
              <a:t>Harbor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Operator</a:t>
            </a:r>
          </a:p>
          <a:p>
            <a:pPr lvl="2"/>
            <a:r>
              <a:rPr kumimoji="1" lang="en-US" altLang="zh-CN" sz="2000" dirty="0"/>
              <a:t>Hosted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Frank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Kung#Qihoo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Steven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Z#VMware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(co-host)</a:t>
            </a:r>
          </a:p>
          <a:p>
            <a:pPr lvl="1"/>
            <a:r>
              <a:rPr kumimoji="1" lang="en-US" altLang="zh-CN" sz="3200" dirty="0"/>
              <a:t>P2P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distribution</a:t>
            </a:r>
          </a:p>
          <a:p>
            <a:pPr lvl="2"/>
            <a:r>
              <a:rPr kumimoji="1" lang="en-US" altLang="zh-CN" sz="2000" dirty="0"/>
              <a:t>Hosted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Chen#CaiCloud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Steven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Z#VMware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(co-host)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557D8-467A-2148-AB71-631CCED1B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pPr lvl="1"/>
            <a:r>
              <a:rPr lang="en-US" altLang="zh-CN" sz="2000" dirty="0"/>
              <a:t>Quota per project – Yan Wang </a:t>
            </a:r>
          </a:p>
          <a:p>
            <a:pPr lvl="1"/>
            <a:r>
              <a:rPr lang="en-US" altLang="zh-CN" sz="2000" dirty="0"/>
              <a:t>webhook support – </a:t>
            </a:r>
            <a:r>
              <a:rPr lang="en-US" altLang="zh-CN" sz="2000" dirty="0" err="1"/>
              <a:t>Mingming</a:t>
            </a:r>
            <a:r>
              <a:rPr lang="en-US" altLang="zh-CN" sz="2000" dirty="0"/>
              <a:t> Pei </a:t>
            </a:r>
          </a:p>
          <a:p>
            <a:pPr lvl="1"/>
            <a:r>
              <a:rPr lang="en-US" altLang="zh-CN" sz="2000" dirty="0"/>
              <a:t>Azure Replication Adapter - De Chen</a:t>
            </a:r>
          </a:p>
        </p:txBody>
      </p:sp>
    </p:spTree>
    <p:extLst>
      <p:ext uri="{BB962C8B-B14F-4D97-AF65-F5344CB8AC3E}">
        <p14:creationId xmlns:p14="http://schemas.microsoft.com/office/powerpoint/2010/main" val="96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User case sharing from De Chen(</a:t>
            </a:r>
            <a:r>
              <a:rPr lang="en-US" altLang="zh-CN" sz="2400" dirty="0" err="1"/>
              <a:t>caicloud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000" dirty="0" err="1"/>
              <a:t>Caicloud’s</a:t>
            </a:r>
            <a:r>
              <a:rPr lang="en-US" altLang="zh-CN" sz="2000" dirty="0"/>
              <a:t> Harbor-based </a:t>
            </a:r>
            <a:r>
              <a:rPr lang="en-US" altLang="zh-CN" sz="2000"/>
              <a:t>Registry Practice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250648-4369-DC4C-AE62-2802DA3EAD54}"/>
              </a:ext>
            </a:extLst>
          </p:cNvPr>
          <p:cNvSpPr txBox="1"/>
          <p:nvPr/>
        </p:nvSpPr>
        <p:spPr>
          <a:xfrm>
            <a:off x="6624735" y="1791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8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311</Words>
  <Application>Microsoft Macintosh PowerPoint</Application>
  <PresentationFormat>宽屏</PresentationFormat>
  <Paragraphs>61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harbor master</vt:lpstr>
      <vt:lpstr>Release V1.8 – Prepare script refactor</vt:lpstr>
      <vt:lpstr>Agenda</vt:lpstr>
      <vt:lpstr>V1.9 feature and story progress</vt:lpstr>
      <vt:lpstr>Community update</vt:lpstr>
      <vt:lpstr>Feature Demo</vt:lpstr>
      <vt:lpstr>User case sharing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Ziming Zhang</cp:lastModifiedBy>
  <cp:revision>266</cp:revision>
  <dcterms:created xsi:type="dcterms:W3CDTF">2019-01-23T10:02:33Z</dcterms:created>
  <dcterms:modified xsi:type="dcterms:W3CDTF">2019-07-17T06:18:28Z</dcterms:modified>
</cp:coreProperties>
</file>