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92" r:id="rId3"/>
    <p:sldId id="272" r:id="rId4"/>
    <p:sldId id="305" r:id="rId5"/>
    <p:sldId id="306" r:id="rId6"/>
    <p:sldId id="303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0919"/>
  </p:normalViewPr>
  <p:slideViewPr>
    <p:cSldViewPr snapToGrid="0" snapToObjects="1">
      <p:cViewPr varScale="1">
        <p:scale>
          <a:sx n="142" d="100"/>
          <a:sy n="142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83099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Weiwei He(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github:heww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team member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2400" dirty="0"/>
              <a:t>V1.9 feature and story progress (5 minutes)</a:t>
            </a:r>
          </a:p>
          <a:p>
            <a:r>
              <a:rPr lang="en-US" altLang="zh-CN" sz="2400" dirty="0"/>
              <a:t>Community update (5 minutes)</a:t>
            </a:r>
          </a:p>
          <a:p>
            <a:r>
              <a:rPr lang="en-US" altLang="zh-CN" sz="2400" dirty="0"/>
              <a:t>Feature demo</a:t>
            </a:r>
          </a:p>
          <a:p>
            <a:pPr lvl="1"/>
            <a:r>
              <a:rPr lang="en-US" altLang="zh-CN" sz="2000" dirty="0"/>
              <a:t>Quota per project – Yan Wang</a:t>
            </a:r>
            <a:r>
              <a:rPr lang="en-US" sz="2000" dirty="0"/>
              <a:t> (5 minutes)</a:t>
            </a:r>
          </a:p>
          <a:p>
            <a:pPr lvl="1"/>
            <a:r>
              <a:rPr lang="en-US" sz="2000" dirty="0"/>
              <a:t>Tag retention – </a:t>
            </a:r>
            <a:r>
              <a:rPr lang="en-US" altLang="zh-CN" sz="2000" dirty="0"/>
              <a:t>Steven Zou </a:t>
            </a:r>
            <a:r>
              <a:rPr lang="en-US" sz="2000" dirty="0"/>
              <a:t>(10 minutes)</a:t>
            </a:r>
            <a:endParaRPr lang="en-US" altLang="zh-CN" sz="2000" dirty="0"/>
          </a:p>
          <a:p>
            <a:r>
              <a:rPr lang="en-US" altLang="zh-CN" sz="2400" dirty="0"/>
              <a:t>Free talk: any community/project topics discussions (3 minutes)</a:t>
            </a:r>
          </a:p>
          <a:p>
            <a:pPr marL="6350" indent="0">
              <a:buNone/>
            </a:pPr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V1.9 feature and story progress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3E3DD5-EA07-0645-91FA-D9178617A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38792"/>
              </p:ext>
            </p:extLst>
          </p:nvPr>
        </p:nvGraphicFramePr>
        <p:xfrm>
          <a:off x="532136" y="1524052"/>
          <a:ext cx="8128000" cy="42911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7106">
                  <a:extLst>
                    <a:ext uri="{9D8B030D-6E8A-4147-A177-3AD203B41FA5}">
                      <a16:colId xmlns:a16="http://schemas.microsoft.com/office/drawing/2014/main" val="1216963283"/>
                    </a:ext>
                  </a:extLst>
                </a:gridCol>
                <a:gridCol w="4090894">
                  <a:extLst>
                    <a:ext uri="{9D8B030D-6E8A-4147-A177-3AD203B41FA5}">
                      <a16:colId xmlns:a16="http://schemas.microsoft.com/office/drawing/2014/main" val="213513214"/>
                    </a:ext>
                  </a:extLst>
                </a:gridCol>
              </a:tblGrid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Feature and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8199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Quota per project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have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been </a:t>
                      </a: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085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Tag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21823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Replication improvement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Alicloud</a:t>
                      </a:r>
                      <a:r>
                        <a:rPr lang="en-US" dirty="0"/>
                        <a:t> adapter done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Helm hub adapter done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Network proxy support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498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Webhook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6964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/>
                        <a:t>Whitelist in CVE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9760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dirty="0" err="1"/>
                        <a:t>sysLog</a:t>
                      </a:r>
                      <a:r>
                        <a:rPr lang="en-US" dirty="0"/>
                        <a:t> endpoint for log shipping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12708"/>
                  </a:ext>
                </a:extLst>
              </a:tr>
              <a:tr h="50690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Performance/scalability improvement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Performance test compare with distribution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6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7C56-1F12-B14C-8904-E5FD688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Community update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C4550-8845-A147-89F6-74D821C9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Collecting requirement for v1.10</a:t>
            </a:r>
          </a:p>
          <a:p>
            <a:pPr lvl="1"/>
            <a:r>
              <a:rPr lang="en-US" dirty="0"/>
              <a:t>Pluggable scanner (scanning workgroup)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557D8-467A-2148-AB71-631CCED1BE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7AD1-A7ED-3647-AD15-98274553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5572-76A2-984F-A231-BFBF1DEE0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519E68-3B0E-C94E-BA45-419E2161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</p:spPr>
        <p:txBody>
          <a:bodyPr/>
          <a:lstStyle/>
          <a:p>
            <a:pPr lvl="1"/>
            <a:r>
              <a:rPr lang="en-US" altLang="zh-CN" sz="2000" dirty="0"/>
              <a:t>Quota per project – Yan Wang </a:t>
            </a:r>
          </a:p>
          <a:p>
            <a:pPr lvl="1"/>
            <a:r>
              <a:rPr lang="en-US" altLang="zh-CN" sz="2000" dirty="0"/>
              <a:t>Tag retention – Steven Zou</a:t>
            </a:r>
          </a:p>
        </p:txBody>
      </p:sp>
    </p:spTree>
    <p:extLst>
      <p:ext uri="{BB962C8B-B14F-4D97-AF65-F5344CB8AC3E}">
        <p14:creationId xmlns:p14="http://schemas.microsoft.com/office/powerpoint/2010/main" val="96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7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233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harbor master</vt:lpstr>
      <vt:lpstr>Release V1.8 – Prepare script refactor</vt:lpstr>
      <vt:lpstr>Agenda</vt:lpstr>
      <vt:lpstr>V1.9 feature and story progress</vt:lpstr>
      <vt:lpstr>Community update</vt:lpstr>
      <vt:lpstr>Feature Demo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Weiwei He</cp:lastModifiedBy>
  <cp:revision>298</cp:revision>
  <dcterms:created xsi:type="dcterms:W3CDTF">2019-01-23T10:02:33Z</dcterms:created>
  <dcterms:modified xsi:type="dcterms:W3CDTF">2019-07-31T08:17:59Z</dcterms:modified>
</cp:coreProperties>
</file>