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1"/>
  </p:notesMasterIdLst>
  <p:sldIdLst>
    <p:sldId id="292" r:id="rId3"/>
    <p:sldId id="272" r:id="rId4"/>
    <p:sldId id="305" r:id="rId5"/>
    <p:sldId id="306" r:id="rId6"/>
    <p:sldId id="303" r:id="rId7"/>
    <p:sldId id="307" r:id="rId8"/>
    <p:sldId id="280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0"/>
    <p:restoredTop sz="90980"/>
  </p:normalViewPr>
  <p:slideViewPr>
    <p:cSldViewPr snapToGrid="0" snapToObjects="1">
      <p:cViewPr varScale="1">
        <p:scale>
          <a:sx n="137" d="100"/>
          <a:sy n="137" d="100"/>
        </p:scale>
        <p:origin x="4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1CD21-AC5A-B14D-82D4-195482C50C0C}" type="datetimeFigureOut">
              <a:rPr lang="en-US" smtClean="0"/>
              <a:t>8/12/19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81B2C-CF79-3C40-AB78-88CD7A26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58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81B2C-CF79-3C40-AB78-88CD7A2638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90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81B2C-CF79-3C40-AB78-88CD7A2638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87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4003-B3CF-8D4E-83E5-59F1FC4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2C927-2977-964B-8FED-9689DC611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1BCE7-E408-0743-ACB3-40A2D349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DA436-69C5-734E-84A6-872577E6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A621F-CCB1-8440-9884-E38D8A97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F463-FB76-2B45-9FDB-AEC733AF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FF26C-4BB3-D740-AD4F-4DAA9A0E4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7F1F4-4C6E-8042-B58F-13E1EF4F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76F4C-33ED-C441-982B-7D63BA97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9129-417E-2341-812A-CAB9A8EF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4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E254B-8B40-4941-84C7-D8C92071E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43BBF-7F26-3F48-91F4-E1FAC3789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A56FD-45C5-3349-87EB-F7F7382F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7A397-5944-6340-BE29-5A426105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06E4C-4253-A74D-9E2A-6737BE7F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14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, no footer">
  <p:cSld name="Title and body, no foot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6368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505373" y="3446750"/>
            <a:ext cx="50805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2BD8"/>
              </a:buClr>
              <a:buSzPts val="4300"/>
              <a:buFont typeface="Helvetica Neue"/>
              <a:buNone/>
              <a:defRPr sz="3700" b="0" i="0" u="none" strike="noStrike" cap="none">
                <a:solidFill>
                  <a:srgbClr val="4A2B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505375" y="4274650"/>
            <a:ext cx="50805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E7CC3"/>
              </a:buClr>
              <a:buSzPts val="3500"/>
              <a:buFont typeface="Arial"/>
              <a:buNone/>
              <a:defRPr sz="2400" b="0" i="0" u="none" strike="noStrike" cap="none">
                <a:solidFill>
                  <a:srgbClr val="8E7CC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46CA9"/>
              </a:buClr>
              <a:buSzPts val="31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7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-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4A2B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-646175" y="-762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Shape 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1700" y="507692"/>
            <a:ext cx="2609850" cy="247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413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, no footer">
  <p:cSld name="Title and body, no foot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5975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156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4432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Shape 44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Shape 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764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6CF7-7318-434C-A3BC-E331C41D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5DEB-FC34-4D4B-A9A5-D9F7E8BC5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DC204-CF8B-0547-9354-4A39C0B1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76B5-E36F-0543-890D-1E2861C5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DCFAE-01E6-BF4D-865F-F7513798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3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DC99-AEF1-5F4D-B14F-4E9B4ED3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A37D9-F695-7D47-AE76-8E9D19747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FC4E-089D-364B-BDF9-0761E933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5E338-2760-CE49-995E-F6CDB8DB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529B7-8739-6E4E-BCA9-F4976FFB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4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8A4F-4AD4-BF49-959D-DBF0219D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BE017-9752-AB4A-94A4-6591E3389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5046E-DBEB-9E41-BD4D-341E73B68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98D8A-FC22-E64A-B814-F6299094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D62E-6911-3643-B52B-79B350DB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CE001-30C0-C746-8192-5EA46FE8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9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EB4B-993D-2E40-9964-5E233978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009E8-9800-1D4B-9910-CBCBC8BAB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318A0-23E5-874C-8CEC-4F5D95F4D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3C507-4E9F-5046-B56E-660CC66C1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399C4A-8209-3246-A086-7B6E246E7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E70EE-72FE-8446-AE77-057D4DA0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8/12/19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71146-C3E0-F241-BE48-83B8F4E7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C6383-53C9-3C47-A564-79A72BA0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8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FC20-260C-6D42-9C25-7EF0A55B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284F7-1545-DF43-96C4-D166418C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8/12/19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C27A3-B955-0244-8F6E-62F380E3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370CF-A808-894C-A719-79476C28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778D8-E51B-3B45-98FB-ED0E1F47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8/12/19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939BC-FAE9-9F4E-A431-EB6CEE00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CF31C-86EF-1F47-962B-18B1178D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F769-0959-9A42-9246-AC09C110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537E5-DB5F-C44A-932F-FB985DC4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D0DB4-9BC4-DC45-A77D-54B9F642C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E040F-C460-2C4D-9898-89AB549B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D534D-4635-DF41-9059-0CABBEA8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0CC8A-771F-CC42-8CAA-52EB9E3F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4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678A-70C3-2844-AB95-9043D2C7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D6AA0-DA49-0D4C-9F88-3D58BEA51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F6D23-A593-164D-A1BE-F71D94F87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6B31D-907F-D54F-92E3-1A11E731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72624-11DE-124F-9285-A34B7EB8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C0DAE-C7DC-9C4D-9161-E89D7F51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7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72F51-2889-7E49-A260-1072E00A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23A7C-6F73-E149-8EDA-4E9753AEA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CDC12-1DD6-C146-9766-85A916C10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038F6-8AC7-C745-A412-1D5CBAF3D8B9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AD16D-2668-AE42-8E16-96C7AF5CF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4B1E2-D873-3145-9098-237866B60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4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" y="0"/>
            <a:ext cx="12192300" cy="1218000"/>
          </a:xfrm>
          <a:prstGeom prst="rect">
            <a:avLst/>
          </a:prstGeom>
          <a:solidFill>
            <a:srgbClr val="4A2BD8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1218121"/>
            <a:ext cx="12192300" cy="384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3074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1553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harbor/community" TargetMode="External"/><Relationship Id="rId2" Type="http://schemas.openxmlformats.org/officeDocument/2006/relationships/hyperlink" Target="https://github.com/goharbor/community/blob/master/MEETING_SCHEDULE.md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goharbor/community/tree/master/conf-cal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619A-0853-E348-957F-E0557610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Release</a:t>
            </a:r>
            <a:r>
              <a:rPr lang="zh-CN" altLang="en-US" dirty="0"/>
              <a:t> </a:t>
            </a:r>
            <a:r>
              <a:rPr lang="en-US" altLang="zh-CN" dirty="0"/>
              <a:t>V1.8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Prepare</a:t>
            </a:r>
            <a:r>
              <a:rPr lang="zh-CN" altLang="en-US" dirty="0"/>
              <a:t> </a:t>
            </a:r>
            <a:r>
              <a:rPr lang="en-US" altLang="zh-CN" dirty="0"/>
              <a:t>script</a:t>
            </a:r>
            <a:r>
              <a:rPr lang="zh-CN" altLang="en-US" dirty="0"/>
              <a:t> </a:t>
            </a:r>
            <a:r>
              <a:rPr lang="en-US" altLang="zh-CN" dirty="0"/>
              <a:t>refactor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3D6A7-0BFA-5449-9CE9-68E0BF01E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044452"/>
            <a:ext cx="12192000" cy="830997"/>
          </a:xfrm>
        </p:spPr>
        <p:txBody>
          <a:bodyPr>
            <a:noAutofit/>
          </a:bodyPr>
          <a:lstStyle/>
          <a:p>
            <a:pPr marL="6350" indent="0" algn="ctr">
              <a:buNone/>
            </a:pPr>
            <a:r>
              <a:rPr lang="en-US" altLang="zh-CN" sz="2000" b="1" i="1" dirty="0" err="1">
                <a:solidFill>
                  <a:srgbClr val="002060"/>
                </a:solidFill>
              </a:rPr>
              <a:t>Ziming</a:t>
            </a:r>
            <a:r>
              <a:rPr lang="en-US" altLang="zh-CN" sz="2000" b="1" i="1" dirty="0">
                <a:solidFill>
                  <a:srgbClr val="002060"/>
                </a:solidFill>
              </a:rPr>
              <a:t> Zhang(</a:t>
            </a:r>
            <a:r>
              <a:rPr lang="en-US" altLang="zh-CN" sz="2000" b="1" i="1" dirty="0" err="1">
                <a:solidFill>
                  <a:srgbClr val="002060"/>
                </a:solidFill>
              </a:rPr>
              <a:t>github:bitsf</a:t>
            </a:r>
            <a:r>
              <a:rPr lang="en-US" altLang="zh-CN" sz="2000" b="1" i="1" dirty="0">
                <a:solidFill>
                  <a:srgbClr val="002060"/>
                </a:solidFill>
              </a:rPr>
              <a:t>)</a:t>
            </a:r>
          </a:p>
          <a:p>
            <a:pPr marL="6350" indent="0" algn="ctr">
              <a:buNone/>
            </a:pPr>
            <a:r>
              <a:rPr lang="en-US" altLang="zh-CN" sz="2000" b="1" i="1" dirty="0">
                <a:solidFill>
                  <a:srgbClr val="002060"/>
                </a:solidFill>
              </a:rPr>
              <a:t>Harbor</a:t>
            </a:r>
            <a:r>
              <a:rPr lang="zh-CN" altLang="en-US" sz="2000" b="1" i="1" dirty="0">
                <a:solidFill>
                  <a:srgbClr val="002060"/>
                </a:solidFill>
              </a:rPr>
              <a:t> </a:t>
            </a:r>
            <a:r>
              <a:rPr lang="en-US" altLang="zh-CN" sz="2000" b="1" i="1" dirty="0">
                <a:solidFill>
                  <a:srgbClr val="002060"/>
                </a:solidFill>
              </a:rPr>
              <a:t>team member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7C976-FFF0-2F41-ABFB-56DEEF48D8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 descr="A picture containing dryer&#13;&#10;&#13;&#10;Description automatically generated">
            <a:extLst>
              <a:ext uri="{FF2B5EF4-FFF2-40B4-BE49-F238E27FC236}">
                <a16:creationId xmlns:a16="http://schemas.microsoft.com/office/drawing/2014/main" id="{A624405B-2CC8-8B43-BFF1-7F3A95091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842" y="1742843"/>
            <a:ext cx="3301609" cy="33016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30F31A-1E38-9746-B406-6C982B90C09A}"/>
              </a:ext>
            </a:extLst>
          </p:cNvPr>
          <p:cNvSpPr txBox="1"/>
          <p:nvPr/>
        </p:nvSpPr>
        <p:spPr>
          <a:xfrm>
            <a:off x="-114446" y="606535"/>
            <a:ext cx="12306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Meeting</a:t>
            </a: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61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D5ED-E367-3648-9676-CCBE2137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A86B8-487C-744C-ACE6-75084C874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810" y="1395344"/>
            <a:ext cx="11684700" cy="4555200"/>
          </a:xfrm>
        </p:spPr>
        <p:txBody>
          <a:bodyPr/>
          <a:lstStyle/>
          <a:p>
            <a:r>
              <a:rPr lang="en-US" altLang="zh-CN" sz="2400" dirty="0"/>
              <a:t>V1.9 feature and story progress (2 minutes)</a:t>
            </a:r>
          </a:p>
          <a:p>
            <a:r>
              <a:rPr lang="en-US" altLang="zh-CN" sz="2400" dirty="0"/>
              <a:t>Community update – Steven Zou (2 minutes)</a:t>
            </a:r>
          </a:p>
          <a:p>
            <a:r>
              <a:rPr lang="en-US" altLang="zh-CN" sz="2400" dirty="0"/>
              <a:t>Feature demo</a:t>
            </a:r>
          </a:p>
          <a:p>
            <a:pPr lvl="1"/>
            <a:r>
              <a:rPr lang="en-US" altLang="zh-CN" sz="2000" dirty="0"/>
              <a:t>Tag retention + Quota per project – </a:t>
            </a:r>
            <a:r>
              <a:rPr lang="en-US" altLang="zh-CN" sz="2000" dirty="0" err="1"/>
              <a:t>Ziming</a:t>
            </a:r>
            <a:r>
              <a:rPr lang="en-US" altLang="zh-CN" sz="2000" dirty="0"/>
              <a:t> Zhang </a:t>
            </a:r>
            <a:r>
              <a:rPr lang="en-US" sz="2000" dirty="0"/>
              <a:t>(5 minutes)</a:t>
            </a:r>
          </a:p>
          <a:p>
            <a:r>
              <a:rPr lang="en-US" sz="2400" dirty="0"/>
              <a:t>Experience share</a:t>
            </a:r>
          </a:p>
          <a:p>
            <a:pPr lvl="1"/>
            <a:r>
              <a:rPr lang="en" sz="2000" dirty="0" err="1"/>
              <a:t>松哥</a:t>
            </a:r>
            <a:r>
              <a:rPr lang="en" sz="2000" dirty="0"/>
              <a:t> @</a:t>
            </a:r>
            <a:r>
              <a:rPr lang="en" sz="2000" dirty="0" err="1"/>
              <a:t>星环，Share</a:t>
            </a:r>
            <a:r>
              <a:rPr lang="en" sz="2000" dirty="0"/>
              <a:t> their experience on Harbor HA (10 minutes)</a:t>
            </a:r>
          </a:p>
          <a:p>
            <a:pPr lvl="1"/>
            <a:r>
              <a:rPr lang="en" sz="2000" dirty="0"/>
              <a:t>Maxime @OVH Europe, Share some business experience for large companies (15 minutes)</a:t>
            </a:r>
            <a:endParaRPr lang="en-US" sz="2000" dirty="0"/>
          </a:p>
          <a:p>
            <a:r>
              <a:rPr lang="en-US" altLang="zh-CN" sz="2400" dirty="0"/>
              <a:t>Free talk: any community/project topics discussions (5 minutes)</a:t>
            </a:r>
          </a:p>
          <a:p>
            <a:pPr marL="6350" indent="0">
              <a:buNone/>
            </a:pPr>
            <a:endParaRPr lang="en-US" altLang="zh-C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CCAF8-B5FF-A14B-B238-5F650DB52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2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170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D5ED-E367-3648-9676-CCBE2137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V1.9 feature and story progress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CCAF8-B5FF-A14B-B238-5F650DB52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3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53E3DD5-EA07-0645-91FA-D9178617A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170918"/>
              </p:ext>
            </p:extLst>
          </p:nvPr>
        </p:nvGraphicFramePr>
        <p:xfrm>
          <a:off x="532136" y="1524052"/>
          <a:ext cx="8128000" cy="406649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37106">
                  <a:extLst>
                    <a:ext uri="{9D8B030D-6E8A-4147-A177-3AD203B41FA5}">
                      <a16:colId xmlns:a16="http://schemas.microsoft.com/office/drawing/2014/main" val="1216963283"/>
                    </a:ext>
                  </a:extLst>
                </a:gridCol>
                <a:gridCol w="4090894">
                  <a:extLst>
                    <a:ext uri="{9D8B030D-6E8A-4147-A177-3AD203B41FA5}">
                      <a16:colId xmlns:a16="http://schemas.microsoft.com/office/drawing/2014/main" val="213513214"/>
                    </a:ext>
                  </a:extLst>
                </a:gridCol>
              </a:tblGrid>
              <a:tr h="506905">
                <a:tc>
                  <a:txBody>
                    <a:bodyPr/>
                    <a:lstStyle/>
                    <a:p>
                      <a:r>
                        <a:rPr lang="en-US" dirty="0"/>
                        <a:t>Feature and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81994"/>
                  </a:ext>
                </a:extLst>
              </a:tr>
              <a:tr h="506905">
                <a:tc>
                  <a:txBody>
                    <a:bodyPr/>
                    <a:lstStyle/>
                    <a:p>
                      <a:r>
                        <a:rPr lang="en-US" dirty="0"/>
                        <a:t>Quota per project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620850"/>
                  </a:ext>
                </a:extLst>
              </a:tr>
              <a:tr h="506905">
                <a:tc>
                  <a:txBody>
                    <a:bodyPr/>
                    <a:lstStyle/>
                    <a:p>
                      <a:r>
                        <a:rPr lang="en-US" dirty="0"/>
                        <a:t>Tag retention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021823"/>
                  </a:ext>
                </a:extLst>
              </a:tr>
              <a:tr h="506905">
                <a:tc>
                  <a:txBody>
                    <a:bodyPr/>
                    <a:lstStyle/>
                    <a:p>
                      <a:r>
                        <a:rPr lang="en-US" dirty="0"/>
                        <a:t>Replication improvement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Network proxy support 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749808"/>
                  </a:ext>
                </a:extLst>
              </a:tr>
              <a:tr h="506905">
                <a:tc>
                  <a:txBody>
                    <a:bodyPr/>
                    <a:lstStyle/>
                    <a:p>
                      <a:r>
                        <a:rPr lang="en-US" dirty="0"/>
                        <a:t>Webhook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066964"/>
                  </a:ext>
                </a:extLst>
              </a:tr>
              <a:tr h="506905">
                <a:tc>
                  <a:txBody>
                    <a:bodyPr/>
                    <a:lstStyle/>
                    <a:p>
                      <a:r>
                        <a:rPr lang="en-US" dirty="0"/>
                        <a:t>Whitelist in CVE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169760"/>
                  </a:ext>
                </a:extLst>
              </a:tr>
              <a:tr h="506905">
                <a:tc>
                  <a:txBody>
                    <a:bodyPr/>
                    <a:lstStyle/>
                    <a:p>
                      <a:r>
                        <a:rPr lang="en-US" dirty="0" err="1"/>
                        <a:t>sysLog</a:t>
                      </a:r>
                      <a:r>
                        <a:rPr lang="en-US" dirty="0"/>
                        <a:t> endpoint for log shipping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512708"/>
                  </a:ext>
                </a:extLst>
              </a:tr>
              <a:tr h="506905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Performance/scalability improvement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Performance test compare with distribution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60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26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27C56-1F12-B14C-8904-E5FD6889F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Community update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EC4550-8845-A147-89F6-74D821C9E6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dirty="0"/>
              <a:t>Workgroup news update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2557D8-467A-2148-AB71-631CCED1BE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9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7AD1-A7ED-3647-AD15-982745531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65572-76A2-984F-A231-BFBF1DEE0A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1519E68-3B0E-C94E-BA45-419E21612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</p:spPr>
        <p:txBody>
          <a:bodyPr/>
          <a:lstStyle/>
          <a:p>
            <a:pPr lvl="1"/>
            <a:r>
              <a:rPr lang="en-US" altLang="zh-CN" sz="2000" dirty="0"/>
              <a:t>Tag retention  + Quota per project – </a:t>
            </a:r>
            <a:r>
              <a:rPr lang="en-US" altLang="zh-CN" sz="2000" dirty="0" err="1"/>
              <a:t>Ziming</a:t>
            </a:r>
            <a:r>
              <a:rPr lang="en-US" altLang="zh-CN" sz="2000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963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7AD1-A7ED-3647-AD15-982745531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 share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65572-76A2-984F-A231-BFBF1DEE0A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1519E68-3B0E-C94E-BA45-419E21612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</p:spPr>
        <p:txBody>
          <a:bodyPr/>
          <a:lstStyle/>
          <a:p>
            <a:pPr lvl="1"/>
            <a:r>
              <a:rPr lang="zh-CN" altLang="en" sz="2000" dirty="0"/>
              <a:t>松哥 </a:t>
            </a:r>
            <a:r>
              <a:rPr lang="en" altLang="zh-CN" sz="2000" dirty="0"/>
              <a:t>@</a:t>
            </a:r>
            <a:r>
              <a:rPr lang="zh-CN" altLang="en" sz="2000" dirty="0"/>
              <a:t>星环，</a:t>
            </a:r>
            <a:r>
              <a:rPr lang="en" altLang="zh-CN" sz="2000" dirty="0"/>
              <a:t>Share their experience on Harbor HA (10 minutes)</a:t>
            </a:r>
          </a:p>
          <a:p>
            <a:pPr lvl="1"/>
            <a:r>
              <a:rPr lang="en" altLang="zh-CN" sz="2000" dirty="0"/>
              <a:t>Maxime @OVH Europe, Share some business experience for large companies (15 minutes)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3225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8999-D3C7-AD48-AA22-34421B88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Topics?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3108B-DB83-1D41-A6C0-E137542DD6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0B651E-073E-8D4A-AC1A-3FB139EBFA7A}"/>
              </a:ext>
            </a:extLst>
          </p:cNvPr>
          <p:cNvGrpSpPr/>
          <p:nvPr/>
        </p:nvGrpSpPr>
        <p:grpSpPr>
          <a:xfrm>
            <a:off x="4564994" y="1561662"/>
            <a:ext cx="2747579" cy="2747579"/>
            <a:chOff x="4470400" y="1803400"/>
            <a:chExt cx="3251200" cy="3251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11A834-6711-6448-A848-72C516226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470400" y="1803400"/>
              <a:ext cx="3251200" cy="32512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B2C107-5E8A-8347-917B-C07604B1D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23995" y="2567809"/>
              <a:ext cx="1250074" cy="125007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5E4BB68-65EC-F442-9EFD-7B201B78F5AF}"/>
              </a:ext>
            </a:extLst>
          </p:cNvPr>
          <p:cNvSpPr txBox="1"/>
          <p:nvPr/>
        </p:nvSpPr>
        <p:spPr>
          <a:xfrm>
            <a:off x="3037989" y="4632075"/>
            <a:ext cx="5801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zh-CN" altLang="en-US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r>
              <a:rPr lang="zh-CN" altLang="en-US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</a:t>
            </a:r>
            <a:r>
              <a:rPr lang="zh-CN" altLang="en-US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here?</a:t>
            </a:r>
            <a:endParaRPr lang="en-US" sz="36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10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1584-BD65-4349-B2E2-E44E9235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minutes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2CC0-DD69-8345-8949-50F60E2FD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updated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schedule</a:t>
            </a:r>
            <a:r>
              <a:rPr lang="zh-CN" altLang="en-US" dirty="0"/>
              <a:t> </a:t>
            </a:r>
            <a:r>
              <a:rPr lang="en-US" altLang="zh-CN" dirty="0"/>
              <a:t>doc</a:t>
            </a:r>
            <a:r>
              <a:rPr lang="zh-CN" altLang="en-US" dirty="0"/>
              <a:t> </a:t>
            </a:r>
            <a:r>
              <a:rPr lang="en-US" altLang="zh-CN" dirty="0"/>
              <a:t>later: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https://github.com/goharbor/community/blob/master/MEETING_SCHEDULE.md</a:t>
            </a:r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uploaded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repo</a:t>
            </a:r>
            <a:r>
              <a:rPr lang="zh-CN" altLang="en-US" dirty="0"/>
              <a:t> </a:t>
            </a:r>
            <a:r>
              <a:rPr lang="en-US" altLang="zh-CN" dirty="0">
                <a:hlinkClick r:id="rId3"/>
              </a:rPr>
              <a:t>https://github.com/goharbor/community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‘</a:t>
            </a:r>
            <a:r>
              <a:rPr lang="en-US" u="sng" dirty="0">
                <a:hlinkClick r:id="rId4"/>
              </a:rPr>
              <a:t>conf-calls</a:t>
            </a:r>
            <a:r>
              <a:rPr lang="en-US" altLang="zh-CN" dirty="0"/>
              <a:t>’</a:t>
            </a:r>
            <a:r>
              <a:rPr lang="zh-CN" altLang="en-US" dirty="0"/>
              <a:t> </a:t>
            </a:r>
            <a:r>
              <a:rPr lang="en-US" altLang="zh-CN" dirty="0"/>
              <a:t>folder.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16859-4C24-4247-B9E1-F0DE096707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8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668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arbor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rbor-slides-template" id="{3ECF59D3-5EED-E146-9899-4200DD95A7CA}" vid="{646EA825-6552-6248-B6C2-6B8B1B77887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4366</TotalTime>
  <Words>278</Words>
  <Application>Microsoft Macintosh PowerPoint</Application>
  <PresentationFormat>宽屏</PresentationFormat>
  <Paragraphs>52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Office Theme</vt:lpstr>
      <vt:lpstr>harbor master</vt:lpstr>
      <vt:lpstr>Release V1.8 – Prepare script refactor</vt:lpstr>
      <vt:lpstr>Agenda</vt:lpstr>
      <vt:lpstr>V1.9 feature and story progress</vt:lpstr>
      <vt:lpstr>Community update</vt:lpstr>
      <vt:lpstr>Feature Demo</vt:lpstr>
      <vt:lpstr>Experience share</vt:lpstr>
      <vt:lpstr>Topics?</vt:lpstr>
      <vt:lpstr>Meeting minutes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Zou</dc:creator>
  <cp:lastModifiedBy>Ziming Zhang</cp:lastModifiedBy>
  <cp:revision>299</cp:revision>
  <dcterms:created xsi:type="dcterms:W3CDTF">2019-01-23T10:02:33Z</dcterms:created>
  <dcterms:modified xsi:type="dcterms:W3CDTF">2019-08-12T09:07:43Z</dcterms:modified>
</cp:coreProperties>
</file>