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sldIdLst>
    <p:sldId id="256" r:id="rId3"/>
    <p:sldId id="272" r:id="rId4"/>
    <p:sldId id="290" r:id="rId5"/>
    <p:sldId id="291" r:id="rId6"/>
    <p:sldId id="292" r:id="rId7"/>
    <p:sldId id="287" r:id="rId8"/>
    <p:sldId id="288" r:id="rId9"/>
    <p:sldId id="293" r:id="rId10"/>
    <p:sldId id="286" r:id="rId11"/>
    <p:sldId id="280"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74"/>
    <p:restoredTop sz="94694"/>
  </p:normalViewPr>
  <p:slideViewPr>
    <p:cSldViewPr snapToGrid="0">
      <p:cViewPr varScale="1">
        <p:scale>
          <a:sx n="104" d="100"/>
          <a:sy n="104" d="100"/>
        </p:scale>
        <p:origin x="25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0C406-5597-1243-A239-87CBB2C3F8E0}" type="datetimeFigureOut">
              <a:rPr lang="en-US" smtClean="0"/>
              <a:t>8/29/19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7C1F0-7B02-924A-B920-BA5F9965DD00}" type="slidenum">
              <a:rPr lang="en-US" smtClean="0"/>
              <a:t>‹#›</a:t>
            </a:fld>
            <a:endParaRPr lang="en-US"/>
          </a:p>
        </p:txBody>
      </p:sp>
    </p:spTree>
    <p:extLst>
      <p:ext uri="{BB962C8B-B14F-4D97-AF65-F5344CB8AC3E}">
        <p14:creationId xmlns:p14="http://schemas.microsoft.com/office/powerpoint/2010/main" val="3496573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7C1F0-7B02-924A-B920-BA5F9965DD00}" type="slidenum">
              <a:rPr lang="en-US" smtClean="0"/>
              <a:t>1</a:t>
            </a:fld>
            <a:endParaRPr lang="en-US"/>
          </a:p>
        </p:txBody>
      </p:sp>
    </p:spTree>
    <p:extLst>
      <p:ext uri="{BB962C8B-B14F-4D97-AF65-F5344CB8AC3E}">
        <p14:creationId xmlns:p14="http://schemas.microsoft.com/office/powerpoint/2010/main" val="276890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4003-B3CF-8D4E-83E5-59F1FC484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32C927-2977-964B-8FED-9689DC611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1BCE7-E408-0743-ACB3-40A2D349A475}"/>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5" name="Footer Placeholder 4">
            <a:extLst>
              <a:ext uri="{FF2B5EF4-FFF2-40B4-BE49-F238E27FC236}">
                <a16:creationId xmlns:a16="http://schemas.microsoft.com/office/drawing/2014/main" id="{258DA436-69C5-734E-84A6-872577E63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A621F-CCB1-8440-9884-E38D8A976FFC}"/>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21946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F463-FB76-2B45-9FDB-AEC733AF1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2FF26C-4BB3-D740-AD4F-4DAA9A0E43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7F1F4-4C6E-8042-B58F-13E1EF4FA612}"/>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5" name="Footer Placeholder 4">
            <a:extLst>
              <a:ext uri="{FF2B5EF4-FFF2-40B4-BE49-F238E27FC236}">
                <a16:creationId xmlns:a16="http://schemas.microsoft.com/office/drawing/2014/main" id="{C1276F4C-33ED-C441-982B-7D63BA97D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99129-417E-2341-812A-CAB9A8EF562B}"/>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9520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AE254B-8B40-4941-84C7-D8C92071E5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543BBF-7F26-3F48-91F4-E1FAC37897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A56FD-45C5-3349-87EB-F7F7382FA854}"/>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5" name="Footer Placeholder 4">
            <a:extLst>
              <a:ext uri="{FF2B5EF4-FFF2-40B4-BE49-F238E27FC236}">
                <a16:creationId xmlns:a16="http://schemas.microsoft.com/office/drawing/2014/main" id="{F447A397-5944-6340-BE29-5A426105C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06E4C-4253-A74D-9E2A-6737BE7F8A48}"/>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2988814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5"/>
        <p:cNvGrpSpPr/>
        <p:nvPr/>
      </p:nvGrpSpPr>
      <p:grpSpPr>
        <a:xfrm>
          <a:off x="0" y="0"/>
          <a:ext cx="0" cy="0"/>
          <a:chOff x="0" y="0"/>
          <a:chExt cx="0" cy="0"/>
        </a:xfrm>
      </p:grpSpPr>
      <p:sp>
        <p:nvSpPr>
          <p:cNvPr id="16" name="Shape 16"/>
          <p:cNvSpPr/>
          <p:nvPr/>
        </p:nvSpPr>
        <p:spPr>
          <a:xfrm>
            <a:off x="-1" y="0"/>
            <a:ext cx="12192000" cy="6858000"/>
          </a:xfrm>
          <a:prstGeom prst="rect">
            <a:avLst/>
          </a:prstGeom>
          <a:solidFill>
            <a:schemeClr val="lt1"/>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7" name="Shape 17"/>
          <p:cNvSpPr txBox="1">
            <a:spLocks noGrp="1"/>
          </p:cNvSpPr>
          <p:nvPr>
            <p:ph type="ctrTitle"/>
          </p:nvPr>
        </p:nvSpPr>
        <p:spPr>
          <a:xfrm>
            <a:off x="6505373" y="3446750"/>
            <a:ext cx="5080500" cy="575100"/>
          </a:xfrm>
          <a:prstGeom prst="rect">
            <a:avLst/>
          </a:prstGeom>
          <a:noFill/>
          <a:ln>
            <a:noFill/>
          </a:ln>
        </p:spPr>
        <p:txBody>
          <a:bodyPr spcFirstLastPara="1" wrap="square" lIns="121900" tIns="121900" rIns="121900" bIns="121900" anchor="ctr" anchorCtr="0"/>
          <a:lstStyle>
            <a:lvl1pPr marR="0" lvl="0" algn="l" rtl="0">
              <a:lnSpc>
                <a:spcPct val="100000"/>
              </a:lnSpc>
              <a:spcBef>
                <a:spcPts val="0"/>
              </a:spcBef>
              <a:spcAft>
                <a:spcPts val="0"/>
              </a:spcAft>
              <a:buClr>
                <a:srgbClr val="4A2BD8"/>
              </a:buClr>
              <a:buSzPts val="4300"/>
              <a:buFont typeface="Helvetica Neue"/>
              <a:buNone/>
              <a:defRPr sz="3700" b="0" i="0" u="none" strike="noStrike" cap="none">
                <a:solidFill>
                  <a:srgbClr val="4A2BD8"/>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1900" b="0" i="0" u="none" strike="noStrike" cap="none">
                <a:solidFill>
                  <a:schemeClr val="dk1"/>
                </a:solidFill>
                <a:latin typeface="Arial"/>
                <a:ea typeface="Arial"/>
                <a:cs typeface="Arial"/>
                <a:sym typeface="Arial"/>
              </a:defRPr>
            </a:lvl9pPr>
          </a:lstStyle>
          <a:p>
            <a:r>
              <a:rPr lang="en-US"/>
              <a:t>Click to edit Master title style</a:t>
            </a:r>
            <a:endParaRPr/>
          </a:p>
        </p:txBody>
      </p:sp>
      <p:sp>
        <p:nvSpPr>
          <p:cNvPr id="18" name="Shape 18"/>
          <p:cNvSpPr txBox="1">
            <a:spLocks noGrp="1"/>
          </p:cNvSpPr>
          <p:nvPr>
            <p:ph type="subTitle" idx="1"/>
          </p:nvPr>
        </p:nvSpPr>
        <p:spPr>
          <a:xfrm>
            <a:off x="6505375" y="4274650"/>
            <a:ext cx="5080500" cy="711900"/>
          </a:xfrm>
          <a:prstGeom prst="rect">
            <a:avLst/>
          </a:prstGeom>
          <a:noFill/>
          <a:ln>
            <a:noFill/>
          </a:ln>
        </p:spPr>
        <p:txBody>
          <a:bodyPr spcFirstLastPara="1" wrap="square" lIns="121900" tIns="121900" rIns="121900" bIns="121900" anchor="t" anchorCtr="0"/>
          <a:lstStyle>
            <a:lvl1pPr marR="0" lvl="0" algn="l" rtl="0">
              <a:lnSpc>
                <a:spcPct val="115000"/>
              </a:lnSpc>
              <a:spcBef>
                <a:spcPts val="500"/>
              </a:spcBef>
              <a:spcAft>
                <a:spcPts val="0"/>
              </a:spcAft>
              <a:buClr>
                <a:srgbClr val="8E7CC3"/>
              </a:buClr>
              <a:buSzPts val="3500"/>
              <a:buFont typeface="Arial"/>
              <a:buNone/>
              <a:defRPr sz="2400" b="0" i="0" u="none" strike="noStrike" cap="none">
                <a:solidFill>
                  <a:srgbClr val="8E7CC3"/>
                </a:solidFill>
                <a:latin typeface="Arial"/>
                <a:ea typeface="Arial"/>
                <a:cs typeface="Arial"/>
                <a:sym typeface="Arial"/>
              </a:defRPr>
            </a:lvl1pPr>
            <a:lvl2pPr marR="0" lvl="1" algn="ctr" rtl="0">
              <a:lnSpc>
                <a:spcPct val="115000"/>
              </a:lnSpc>
              <a:spcBef>
                <a:spcPts val="700"/>
              </a:spcBef>
              <a:spcAft>
                <a:spcPts val="0"/>
              </a:spcAft>
              <a:buClr>
                <a:srgbClr val="446CA9"/>
              </a:buClr>
              <a:buSzPts val="3100"/>
              <a:buFont typeface="Arial"/>
              <a:buNone/>
              <a:defRPr sz="2900" b="0" i="0" u="none" strike="noStrike" cap="none">
                <a:solidFill>
                  <a:srgbClr val="888888"/>
                </a:solidFill>
                <a:latin typeface="Helvetica Neue"/>
                <a:ea typeface="Helvetica Neue"/>
                <a:cs typeface="Helvetica Neue"/>
                <a:sym typeface="Helvetica Neue"/>
              </a:defRPr>
            </a:lvl2pPr>
            <a:lvl3pPr marR="0" lvl="2" algn="ctr" rtl="0">
              <a:lnSpc>
                <a:spcPct val="115000"/>
              </a:lnSpc>
              <a:spcBef>
                <a:spcPts val="500"/>
              </a:spcBef>
              <a:spcAft>
                <a:spcPts val="0"/>
              </a:spcAft>
              <a:buClr>
                <a:srgbClr val="446CA9"/>
              </a:buClr>
              <a:buSzPts val="2700"/>
              <a:buFont typeface="Arial"/>
              <a:buNone/>
              <a:defRPr sz="2400" b="0" i="0" u="none" strike="noStrike" cap="none">
                <a:solidFill>
                  <a:srgbClr val="888888"/>
                </a:solidFill>
                <a:latin typeface="Helvetica Neue"/>
                <a:ea typeface="Helvetica Neue"/>
                <a:cs typeface="Helvetica Neue"/>
                <a:sym typeface="Helvetica Neue"/>
              </a:defRPr>
            </a:lvl3pPr>
            <a:lvl4pPr marR="0" lvl="3" algn="ctr" rtl="0">
              <a:lnSpc>
                <a:spcPct val="115000"/>
              </a:lnSpc>
              <a:spcBef>
                <a:spcPts val="500"/>
              </a:spcBef>
              <a:spcAft>
                <a:spcPts val="0"/>
              </a:spcAft>
              <a:buClr>
                <a:srgbClr val="446CA9"/>
              </a:buClr>
              <a:buSzPts val="2400"/>
              <a:buFont typeface="Arial"/>
              <a:buNone/>
              <a:defRPr sz="2400" b="0" i="0" u="none" strike="noStrike" cap="none">
                <a:solidFill>
                  <a:srgbClr val="888888"/>
                </a:solidFill>
                <a:latin typeface="Helvetica Neue"/>
                <a:ea typeface="Helvetica Neue"/>
                <a:cs typeface="Helvetica Neue"/>
                <a:sym typeface="Helvetica Neue"/>
              </a:defRPr>
            </a:lvl4pPr>
            <a:lvl5pPr marR="0" lvl="4" algn="ctr" rtl="0">
              <a:lnSpc>
                <a:spcPct val="115000"/>
              </a:lnSpc>
              <a:spcBef>
                <a:spcPts val="500"/>
              </a:spcBef>
              <a:spcAft>
                <a:spcPts val="0"/>
              </a:spcAft>
              <a:buClr>
                <a:srgbClr val="446CA9"/>
              </a:buClr>
              <a:buSzPts val="2100"/>
              <a:buFont typeface="Arial"/>
              <a:buNone/>
              <a:defRPr sz="2400" b="0" i="0" u="none" strike="noStrike" cap="none">
                <a:solidFill>
                  <a:srgbClr val="888888"/>
                </a:solidFill>
                <a:latin typeface="Helvetica Neue"/>
                <a:ea typeface="Helvetica Neue"/>
                <a:cs typeface="Helvetica Neue"/>
                <a:sym typeface="Helvetica Neue"/>
              </a:defRPr>
            </a:lvl5pPr>
            <a:lvl6pPr marR="0" lvl="5" algn="ctr" rtl="0">
              <a:lnSpc>
                <a:spcPct val="115000"/>
              </a:lnSpc>
              <a:spcBef>
                <a:spcPts val="500"/>
              </a:spcBef>
              <a:spcAft>
                <a:spcPts val="0"/>
              </a:spcAft>
              <a:buClr>
                <a:srgbClr val="888888"/>
              </a:buClr>
              <a:buSzPts val="2100"/>
              <a:buFont typeface="Arial"/>
              <a:buNone/>
              <a:defRPr sz="2700" b="0" i="0" u="none" strike="noStrike" cap="none">
                <a:solidFill>
                  <a:srgbClr val="888888"/>
                </a:solidFill>
                <a:latin typeface="Calibri"/>
                <a:ea typeface="Calibri"/>
                <a:cs typeface="Calibri"/>
                <a:sym typeface="Calibri"/>
              </a:defRPr>
            </a:lvl6pPr>
            <a:lvl7pPr marR="0" lvl="6" algn="ctr" rtl="0">
              <a:lnSpc>
                <a:spcPct val="115000"/>
              </a:lnSpc>
              <a:spcBef>
                <a:spcPts val="500"/>
              </a:spcBef>
              <a:spcAft>
                <a:spcPts val="0"/>
              </a:spcAft>
              <a:buClr>
                <a:srgbClr val="888888"/>
              </a:buClr>
              <a:buSzPts val="2100"/>
              <a:buFont typeface="Arial"/>
              <a:buNone/>
              <a:defRPr sz="2700" b="0" i="0" u="none" strike="noStrike" cap="none">
                <a:solidFill>
                  <a:srgbClr val="888888"/>
                </a:solidFill>
                <a:latin typeface="Calibri"/>
                <a:ea typeface="Calibri"/>
                <a:cs typeface="Calibri"/>
                <a:sym typeface="Calibri"/>
              </a:defRPr>
            </a:lvl7pPr>
            <a:lvl8pPr marR="0" lvl="7" algn="ctr" rtl="0">
              <a:lnSpc>
                <a:spcPct val="115000"/>
              </a:lnSpc>
              <a:spcBef>
                <a:spcPts val="500"/>
              </a:spcBef>
              <a:spcAft>
                <a:spcPts val="0"/>
              </a:spcAft>
              <a:buClr>
                <a:srgbClr val="888888"/>
              </a:buClr>
              <a:buSzPts val="2100"/>
              <a:buFont typeface="Arial"/>
              <a:buNone/>
              <a:defRPr sz="2700" b="0" i="0" u="none" strike="noStrike" cap="none">
                <a:solidFill>
                  <a:srgbClr val="888888"/>
                </a:solidFill>
                <a:latin typeface="Calibri"/>
                <a:ea typeface="Calibri"/>
                <a:cs typeface="Calibri"/>
                <a:sym typeface="Calibri"/>
              </a:defRPr>
            </a:lvl8pPr>
            <a:lvl9pPr marR="0" lvl="8" algn="ctr" rtl="0">
              <a:lnSpc>
                <a:spcPct val="115000"/>
              </a:lnSpc>
              <a:spcBef>
                <a:spcPts val="500"/>
              </a:spcBef>
              <a:spcAft>
                <a:spcPts val="0"/>
              </a:spcAft>
              <a:buClr>
                <a:srgbClr val="888888"/>
              </a:buClr>
              <a:buSzPts val="2100"/>
              <a:buFont typeface="Arial"/>
              <a:buNone/>
              <a:defRPr sz="2700" b="0" i="0" u="none" strike="noStrike" cap="none">
                <a:solidFill>
                  <a:srgbClr val="888888"/>
                </a:solidFill>
                <a:latin typeface="Calibri"/>
                <a:ea typeface="Calibri"/>
                <a:cs typeface="Calibri"/>
                <a:sym typeface="Calibri"/>
              </a:defRPr>
            </a:lvl9pPr>
          </a:lstStyle>
          <a:p>
            <a:r>
              <a:rPr lang="en-US"/>
              <a:t>Click to edit Master subtitle style</a:t>
            </a:r>
            <a:endParaRPr/>
          </a:p>
        </p:txBody>
      </p:sp>
      <p:sp>
        <p:nvSpPr>
          <p:cNvPr id="19" name="Shape 19"/>
          <p:cNvSpPr/>
          <p:nvPr/>
        </p:nvSpPr>
        <p:spPr>
          <a:xfrm>
            <a:off x="0" y="-25"/>
            <a:ext cx="12117600" cy="6858000"/>
          </a:xfrm>
          <a:prstGeom prst="diagStripe">
            <a:avLst>
              <a:gd name="adj" fmla="val 93122"/>
            </a:avLst>
          </a:prstGeom>
          <a:solidFill>
            <a:srgbClr val="4A2B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646175" y="-76225"/>
            <a:ext cx="12117600" cy="6858000"/>
          </a:xfrm>
          <a:prstGeom prst="diagStripe">
            <a:avLst>
              <a:gd name="adj" fmla="val 93122"/>
            </a:avLst>
          </a:prstGeom>
          <a:solidFill>
            <a:srgbClr val="674E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1" name="Shape 21"/>
          <p:cNvPicPr preferRelativeResize="0"/>
          <p:nvPr/>
        </p:nvPicPr>
        <p:blipFill>
          <a:blip r:embed="rId2">
            <a:alphaModFix/>
          </a:blip>
          <a:stretch>
            <a:fillRect/>
          </a:stretch>
        </p:blipFill>
        <p:spPr>
          <a:xfrm>
            <a:off x="751700" y="507692"/>
            <a:ext cx="2609850" cy="2476500"/>
          </a:xfrm>
          <a:prstGeom prst="rect">
            <a:avLst/>
          </a:prstGeom>
          <a:noFill/>
          <a:ln>
            <a:noFill/>
          </a:ln>
        </p:spPr>
      </p:pic>
    </p:spTree>
    <p:extLst>
      <p:ext uri="{BB962C8B-B14F-4D97-AF65-F5344CB8AC3E}">
        <p14:creationId xmlns:p14="http://schemas.microsoft.com/office/powerpoint/2010/main" val="108413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no footer">
  <p:cSld name="Title and body, no foot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63196" y="212367"/>
            <a:ext cx="11360700" cy="763500"/>
          </a:xfrm>
          <a:prstGeom prst="rect">
            <a:avLst/>
          </a:prstGeom>
          <a:noFill/>
          <a:ln>
            <a:noFill/>
          </a:ln>
        </p:spPr>
        <p:txBody>
          <a:bodyPr spcFirstLastPara="1" wrap="square" lIns="121900" tIns="121900" rIns="121900" bIns="121900" anchor="t" anchorCtr="0"/>
          <a:lstStyle>
            <a:lvl1pPr marR="0" lvl="0" algn="l" rtl="0">
              <a:lnSpc>
                <a:spcPct val="100000"/>
              </a:lnSpc>
              <a:spcBef>
                <a:spcPts val="0"/>
              </a:spcBef>
              <a:spcAft>
                <a:spcPts val="0"/>
              </a:spcAft>
              <a:buClr>
                <a:schemeClr val="lt1"/>
              </a:buClr>
              <a:buSzPts val="4300"/>
              <a:buFont typeface="Arial"/>
              <a:buNone/>
              <a:defRPr sz="43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r>
              <a:rPr lang="en-US"/>
              <a:t>Click to edit Master title style</a:t>
            </a:r>
            <a:endParaRPr/>
          </a:p>
        </p:txBody>
      </p:sp>
      <p:sp>
        <p:nvSpPr>
          <p:cNvPr id="26" name="Shape 26"/>
          <p:cNvSpPr txBox="1">
            <a:spLocks noGrp="1"/>
          </p:cNvSpPr>
          <p:nvPr>
            <p:ph type="body" idx="1"/>
          </p:nvPr>
        </p:nvSpPr>
        <p:spPr>
          <a:xfrm>
            <a:off x="263207" y="1460425"/>
            <a:ext cx="11684700" cy="4555200"/>
          </a:xfrm>
          <a:prstGeom prst="rect">
            <a:avLst/>
          </a:prstGeom>
          <a:noFill/>
          <a:ln>
            <a:noFill/>
          </a:ln>
        </p:spPr>
        <p:txBody>
          <a:bodyPr spcFirstLastPara="1" wrap="square" lIns="121900" tIns="121900" rIns="121900" bIns="121900" anchor="t" anchorCtr="0"/>
          <a:lstStyle>
            <a:lvl1pPr marL="457200" marR="0" lvl="0" indent="-450850" algn="l" rtl="0">
              <a:lnSpc>
                <a:spcPct val="115000"/>
              </a:lnSpc>
              <a:spcBef>
                <a:spcPts val="0"/>
              </a:spcBef>
              <a:spcAft>
                <a:spcPts val="0"/>
              </a:spcAft>
              <a:buClr>
                <a:srgbClr val="446CA9"/>
              </a:buClr>
              <a:buSzPts val="3500"/>
              <a:buFont typeface="Arial"/>
              <a:buChar char="●"/>
              <a:defRPr sz="3500" b="0" i="0" u="none" strike="noStrike" cap="none">
                <a:solidFill>
                  <a:schemeClr val="dk1"/>
                </a:solidFill>
                <a:latin typeface="Arial"/>
                <a:ea typeface="Arial"/>
                <a:cs typeface="Arial"/>
                <a:sym typeface="Arial"/>
              </a:defRPr>
            </a:lvl1pPr>
            <a:lvl2pPr marL="914400" marR="0" lvl="1" indent="-425450" algn="l" rtl="0">
              <a:lnSpc>
                <a:spcPct val="115000"/>
              </a:lnSpc>
              <a:spcBef>
                <a:spcPts val="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2pPr>
            <a:lvl3pPr marL="1371600" marR="0" lvl="2" indent="-400050" algn="l" rtl="0">
              <a:lnSpc>
                <a:spcPct val="115000"/>
              </a:lnSpc>
              <a:spcBef>
                <a:spcPts val="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3pPr>
            <a:lvl4pPr marL="1828800" marR="0" lvl="3" indent="-381000" algn="l" rtl="0">
              <a:lnSpc>
                <a:spcPct val="115000"/>
              </a:lnSpc>
              <a:spcBef>
                <a:spcPts val="0"/>
              </a:spcBef>
              <a:spcAft>
                <a:spcPts val="0"/>
              </a:spcAft>
              <a:buClr>
                <a:schemeClr val="dk1"/>
              </a:buClr>
              <a:buSzPts val="2400"/>
              <a:buFont typeface="Arial"/>
              <a:buChar char="&gt;"/>
              <a:defRPr sz="2400" b="0" i="0" u="none" strike="noStrike" cap="none">
                <a:solidFill>
                  <a:schemeClr val="dk1"/>
                </a:solidFill>
                <a:latin typeface="Arial"/>
                <a:ea typeface="Arial"/>
                <a:cs typeface="Arial"/>
                <a:sym typeface="Arial"/>
              </a:defRPr>
            </a:lvl4pPr>
            <a:lvl5pPr marL="2286000" marR="0" lvl="4" indent="-361950" algn="l" rtl="0">
              <a:lnSpc>
                <a:spcPct val="115000"/>
              </a:lnSpc>
              <a:spcBef>
                <a:spcPts val="0"/>
              </a:spcBef>
              <a:spcAft>
                <a:spcPts val="0"/>
              </a:spcAft>
              <a:buClr>
                <a:srgbClr val="446CA9"/>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lnSpc>
                <a:spcPct val="115000"/>
              </a:lnSpc>
              <a:spcBef>
                <a:spcPts val="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6pPr>
            <a:lvl7pPr marL="3200400" marR="0" lvl="6" indent="-361950" algn="l" rtl="0">
              <a:lnSpc>
                <a:spcPct val="115000"/>
              </a:lnSpc>
              <a:spcBef>
                <a:spcPts val="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7pPr>
            <a:lvl8pPr marL="3657600" marR="0" lvl="7" indent="-361950" algn="l" rtl="0">
              <a:lnSpc>
                <a:spcPct val="115000"/>
              </a:lnSpc>
              <a:spcBef>
                <a:spcPts val="0"/>
              </a:spcBef>
              <a:spcAft>
                <a:spcPts val="0"/>
              </a:spcAft>
              <a:buClr>
                <a:schemeClr val="dk1"/>
              </a:buClr>
              <a:buSzPts val="2100"/>
              <a:buFont typeface="Arial"/>
              <a:buChar char="&gt;"/>
              <a:defRPr sz="2100" b="0" i="0" u="none" strike="noStrike" cap="none">
                <a:solidFill>
                  <a:schemeClr val="dk1"/>
                </a:solidFill>
                <a:latin typeface="Arial"/>
                <a:ea typeface="Arial"/>
                <a:cs typeface="Arial"/>
                <a:sym typeface="Arial"/>
              </a:defRPr>
            </a:lvl8pPr>
            <a:lvl9pPr marL="4114800" marR="0" lvl="8" indent="-361950" algn="l" rtl="0">
              <a:lnSpc>
                <a:spcPct val="115000"/>
              </a:lnSpc>
              <a:spcBef>
                <a:spcPts val="0"/>
              </a:spcBef>
              <a:spcAft>
                <a:spcPts val="0"/>
              </a:spcAft>
              <a:buClr>
                <a:srgbClr val="446CA9"/>
              </a:buClr>
              <a:buSzPts val="21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27" name="Shape 27"/>
          <p:cNvSpPr txBox="1">
            <a:spLocks noGrp="1"/>
          </p:cNvSpPr>
          <p:nvPr>
            <p:ph type="sldNum" idx="12"/>
          </p:nvPr>
        </p:nvSpPr>
        <p:spPr>
          <a:xfrm>
            <a:off x="247339" y="63700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9597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63196" y="212367"/>
            <a:ext cx="11360700" cy="763500"/>
          </a:xfrm>
          <a:prstGeom prst="rect">
            <a:avLst/>
          </a:prstGeom>
          <a:noFill/>
          <a:ln>
            <a:noFill/>
          </a:ln>
        </p:spPr>
        <p:txBody>
          <a:bodyPr spcFirstLastPara="1" wrap="square" lIns="121900" tIns="121900" rIns="121900" bIns="121900" anchor="t" anchorCtr="0"/>
          <a:lstStyle>
            <a:lvl1pPr marR="0" lvl="0" algn="l" rtl="0">
              <a:lnSpc>
                <a:spcPct val="100000"/>
              </a:lnSpc>
              <a:spcBef>
                <a:spcPts val="0"/>
              </a:spcBef>
              <a:spcAft>
                <a:spcPts val="0"/>
              </a:spcAft>
              <a:buClr>
                <a:schemeClr val="lt1"/>
              </a:buClr>
              <a:buSzPts val="4300"/>
              <a:buFont typeface="Arial"/>
              <a:buNone/>
              <a:defRPr sz="43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r>
              <a:rPr lang="en-US"/>
              <a:t>Click to edit Master title style</a:t>
            </a:r>
            <a:endParaRPr/>
          </a:p>
        </p:txBody>
      </p:sp>
      <p:sp>
        <p:nvSpPr>
          <p:cNvPr id="42" name="Shape 42"/>
          <p:cNvSpPr txBox="1">
            <a:spLocks noGrp="1"/>
          </p:cNvSpPr>
          <p:nvPr>
            <p:ph type="body" idx="1"/>
          </p:nvPr>
        </p:nvSpPr>
        <p:spPr>
          <a:xfrm>
            <a:off x="415600" y="1460433"/>
            <a:ext cx="5333100" cy="4555200"/>
          </a:xfrm>
          <a:prstGeom prst="rect">
            <a:avLst/>
          </a:prstGeom>
          <a:noFill/>
          <a:ln>
            <a:noFill/>
          </a:ln>
        </p:spPr>
        <p:txBody>
          <a:bodyPr spcFirstLastPara="1" wrap="square" lIns="121900" tIns="121900" rIns="121900" bIns="121900" anchor="t" anchorCtr="0"/>
          <a:lstStyle>
            <a:lvl1pPr marL="457200" marR="0" lvl="0" indent="-349250" algn="l" rtl="0">
              <a:lnSpc>
                <a:spcPct val="115000"/>
              </a:lnSpc>
              <a:spcBef>
                <a:spcPts val="0"/>
              </a:spcBef>
              <a:spcAft>
                <a:spcPts val="0"/>
              </a:spcAft>
              <a:buClr>
                <a:srgbClr val="446CA9"/>
              </a:buClr>
              <a:buSzPts val="1900"/>
              <a:buFont typeface="Arial"/>
              <a:buChar char="●"/>
              <a:defRPr sz="19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gt;"/>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rgbClr val="446CA9"/>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gt;"/>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rgbClr val="446CA9"/>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3" name="Shape 43"/>
          <p:cNvSpPr txBox="1">
            <a:spLocks noGrp="1"/>
          </p:cNvSpPr>
          <p:nvPr>
            <p:ph type="body" idx="2"/>
          </p:nvPr>
        </p:nvSpPr>
        <p:spPr>
          <a:xfrm>
            <a:off x="6443200" y="1460433"/>
            <a:ext cx="5333100" cy="4555200"/>
          </a:xfrm>
          <a:prstGeom prst="rect">
            <a:avLst/>
          </a:prstGeom>
          <a:noFill/>
          <a:ln>
            <a:noFill/>
          </a:ln>
        </p:spPr>
        <p:txBody>
          <a:bodyPr spcFirstLastPara="1" wrap="square" lIns="121900" tIns="121900" rIns="121900" bIns="121900" anchor="t" anchorCtr="0"/>
          <a:lstStyle>
            <a:lvl1pPr marL="457200" marR="0" lvl="0" indent="-349250" algn="l" rtl="0">
              <a:lnSpc>
                <a:spcPct val="115000"/>
              </a:lnSpc>
              <a:spcBef>
                <a:spcPts val="0"/>
              </a:spcBef>
              <a:spcAft>
                <a:spcPts val="0"/>
              </a:spcAft>
              <a:buClr>
                <a:srgbClr val="446CA9"/>
              </a:buClr>
              <a:buSzPts val="1900"/>
              <a:buFont typeface="Arial"/>
              <a:buChar char="●"/>
              <a:defRPr sz="19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gt;"/>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rgbClr val="446CA9"/>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gt;"/>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rgbClr val="446CA9"/>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4" name="Shape 44"/>
          <p:cNvSpPr/>
          <p:nvPr/>
        </p:nvSpPr>
        <p:spPr>
          <a:xfrm>
            <a:off x="0" y="6356350"/>
            <a:ext cx="12192299" cy="501600"/>
          </a:xfrm>
          <a:prstGeom prst="rect">
            <a:avLst/>
          </a:prstGeom>
          <a:solidFill>
            <a:srgbClr val="F2F2F2"/>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45" name="Shape 45"/>
          <p:cNvSpPr txBox="1">
            <a:spLocks noGrp="1"/>
          </p:cNvSpPr>
          <p:nvPr>
            <p:ph type="sldNum" idx="12"/>
          </p:nvPr>
        </p:nvSpPr>
        <p:spPr>
          <a:xfrm>
            <a:off x="247339" y="63700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46" name="Shape 46"/>
          <p:cNvPicPr preferRelativeResize="0"/>
          <p:nvPr/>
        </p:nvPicPr>
        <p:blipFill>
          <a:blip r:embed="rId2">
            <a:alphaModFix/>
          </a:blip>
          <a:stretch>
            <a:fillRect/>
          </a:stretch>
        </p:blipFill>
        <p:spPr>
          <a:xfrm>
            <a:off x="11187975" y="5905220"/>
            <a:ext cx="1004026" cy="952725"/>
          </a:xfrm>
          <a:prstGeom prst="rect">
            <a:avLst/>
          </a:prstGeom>
          <a:noFill/>
          <a:ln>
            <a:noFill/>
          </a:ln>
        </p:spPr>
      </p:pic>
    </p:spTree>
    <p:extLst>
      <p:ext uri="{BB962C8B-B14F-4D97-AF65-F5344CB8AC3E}">
        <p14:creationId xmlns:p14="http://schemas.microsoft.com/office/powerpoint/2010/main" val="3967649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263196" y="212367"/>
            <a:ext cx="11360700" cy="763500"/>
          </a:xfrm>
          <a:prstGeom prst="rect">
            <a:avLst/>
          </a:prstGeom>
          <a:noFill/>
          <a:ln>
            <a:noFill/>
          </a:ln>
        </p:spPr>
        <p:txBody>
          <a:bodyPr spcFirstLastPara="1" wrap="square" lIns="121900" tIns="121900" rIns="121900" bIns="121900" anchor="t" anchorCtr="0"/>
          <a:lstStyle>
            <a:lvl1pPr marR="0" lvl="0" algn="l" rtl="0">
              <a:lnSpc>
                <a:spcPct val="100000"/>
              </a:lnSpc>
              <a:spcBef>
                <a:spcPts val="0"/>
              </a:spcBef>
              <a:spcAft>
                <a:spcPts val="0"/>
              </a:spcAft>
              <a:buClr>
                <a:schemeClr val="lt1"/>
              </a:buClr>
              <a:buSzPts val="4300"/>
              <a:buFont typeface="Arial"/>
              <a:buNone/>
              <a:defRPr sz="43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r>
              <a:rPr lang="en-US"/>
              <a:t>Click to edit Master title style</a:t>
            </a:r>
            <a:endParaRPr/>
          </a:p>
        </p:txBody>
      </p:sp>
      <p:sp>
        <p:nvSpPr>
          <p:cNvPr id="49" name="Shape 49"/>
          <p:cNvSpPr/>
          <p:nvPr/>
        </p:nvSpPr>
        <p:spPr>
          <a:xfrm>
            <a:off x="0" y="6356350"/>
            <a:ext cx="12192299" cy="501600"/>
          </a:xfrm>
          <a:prstGeom prst="rect">
            <a:avLst/>
          </a:prstGeom>
          <a:solidFill>
            <a:srgbClr val="F2F2F2"/>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0" name="Shape 50"/>
          <p:cNvSpPr txBox="1">
            <a:spLocks noGrp="1"/>
          </p:cNvSpPr>
          <p:nvPr>
            <p:ph type="sldNum" idx="12"/>
          </p:nvPr>
        </p:nvSpPr>
        <p:spPr>
          <a:xfrm>
            <a:off x="247339" y="63700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51" name="Shape 51"/>
          <p:cNvPicPr preferRelativeResize="0"/>
          <p:nvPr/>
        </p:nvPicPr>
        <p:blipFill>
          <a:blip r:embed="rId2">
            <a:alphaModFix/>
          </a:blip>
          <a:stretch>
            <a:fillRect/>
          </a:stretch>
        </p:blipFill>
        <p:spPr>
          <a:xfrm>
            <a:off x="11187975" y="5905220"/>
            <a:ext cx="1004026" cy="952725"/>
          </a:xfrm>
          <a:prstGeom prst="rect">
            <a:avLst/>
          </a:prstGeom>
          <a:noFill/>
          <a:ln>
            <a:noFill/>
          </a:ln>
        </p:spPr>
      </p:pic>
    </p:spTree>
    <p:extLst>
      <p:ext uri="{BB962C8B-B14F-4D97-AF65-F5344CB8AC3E}">
        <p14:creationId xmlns:p14="http://schemas.microsoft.com/office/powerpoint/2010/main" val="418520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6CF7-7318-434C-A3BC-E331C41D5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05DEB-FC34-4D4B-A9A5-D9F7E8BC54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DC204-CF8B-0547-9354-4A39C0B1F4BD}"/>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5" name="Footer Placeholder 4">
            <a:extLst>
              <a:ext uri="{FF2B5EF4-FFF2-40B4-BE49-F238E27FC236}">
                <a16:creationId xmlns:a16="http://schemas.microsoft.com/office/drawing/2014/main" id="{D54876B5-E36F-0543-890D-1E2861C57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DCFAE-01E6-BF4D-865F-F7513798D2E4}"/>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203233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DC99-AEF1-5F4D-B14F-4E9B4ED3F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6A37D9-F695-7D47-AE76-8E9D19747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1DFC4E-089D-364B-BDF9-0761E933C9FB}"/>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5" name="Footer Placeholder 4">
            <a:extLst>
              <a:ext uri="{FF2B5EF4-FFF2-40B4-BE49-F238E27FC236}">
                <a16:creationId xmlns:a16="http://schemas.microsoft.com/office/drawing/2014/main" id="{0FB5E338-2760-CE49-995E-F6CDB8DB1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529B7-8739-6E4E-BCA9-F4976FFBB5BB}"/>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149954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8A4F-4AD4-BF49-959D-DBF0219DA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BE017-9752-AB4A-94A4-6591E3389C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B5046E-DBEB-9E41-BD4D-341E73B682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A98D8A-FC22-E64A-B814-F6299094DF7D}"/>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6" name="Footer Placeholder 5">
            <a:extLst>
              <a:ext uri="{FF2B5EF4-FFF2-40B4-BE49-F238E27FC236}">
                <a16:creationId xmlns:a16="http://schemas.microsoft.com/office/drawing/2014/main" id="{269FD62E-6911-3643-B52B-79B350DB8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CE001-30C0-C746-8192-5EA46FE84746}"/>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293039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EB4B-993D-2E40-9964-5E2339782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F009E8-9800-1D4B-9910-CBCBC8BAB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7318A0-23E5-874C-8CEC-4F5D95F4D9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33C507-4E9F-5046-B56E-660CC66C1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399C4A-8209-3246-A086-7B6E246E7C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EE70EE-72FE-8446-AE77-057D4DA054C4}"/>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8" name="Footer Placeholder 7">
            <a:extLst>
              <a:ext uri="{FF2B5EF4-FFF2-40B4-BE49-F238E27FC236}">
                <a16:creationId xmlns:a16="http://schemas.microsoft.com/office/drawing/2014/main" id="{22971146-C3E0-F241-BE48-83B8F4E70E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C6383-53C9-3C47-A564-79A72BA08B07}"/>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104238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FC20-260C-6D42-9C25-7EF0A55BB7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3284F7-1545-DF43-96C4-D166418CB9FA}"/>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4" name="Footer Placeholder 3">
            <a:extLst>
              <a:ext uri="{FF2B5EF4-FFF2-40B4-BE49-F238E27FC236}">
                <a16:creationId xmlns:a16="http://schemas.microsoft.com/office/drawing/2014/main" id="{933C27A3-B955-0244-8F6E-62F380E3D2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3370CF-A808-894C-A719-79476C280F3B}"/>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5472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778D8-E51B-3B45-98FB-ED0E1F473C25}"/>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3" name="Footer Placeholder 2">
            <a:extLst>
              <a:ext uri="{FF2B5EF4-FFF2-40B4-BE49-F238E27FC236}">
                <a16:creationId xmlns:a16="http://schemas.microsoft.com/office/drawing/2014/main" id="{2F7939BC-FAE9-9F4E-A431-EB6CEE000D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9CF31C-86EF-1F47-962B-18B1178DF223}"/>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122027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F769-0959-9A42-9246-AC09C1106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9537E5-DB5F-C44A-932F-FB985DC42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7D0DB4-9BC4-DC45-A77D-54B9F642C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EE040F-C460-2C4D-9898-89AB549B06E5}"/>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6" name="Footer Placeholder 5">
            <a:extLst>
              <a:ext uri="{FF2B5EF4-FFF2-40B4-BE49-F238E27FC236}">
                <a16:creationId xmlns:a16="http://schemas.microsoft.com/office/drawing/2014/main" id="{7A9D534D-4635-DF41-9059-0CABBEA8C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0CC8A-771F-CC42-8CAA-52EB9E3FB588}"/>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71034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678A-70C3-2844-AB95-9043D2C709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0D6AA0-DA49-0D4C-9F88-3D58BEA51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F6D23-A593-164D-A1BE-F71D94F87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36B31D-907F-D54F-92E3-1A11E731C5EC}"/>
              </a:ext>
            </a:extLst>
          </p:cNvPr>
          <p:cNvSpPr>
            <a:spLocks noGrp="1"/>
          </p:cNvSpPr>
          <p:nvPr>
            <p:ph type="dt" sz="half" idx="10"/>
          </p:nvPr>
        </p:nvSpPr>
        <p:spPr/>
        <p:txBody>
          <a:bodyPr/>
          <a:lstStyle/>
          <a:p>
            <a:fld id="{7B2038F6-8AC7-C745-A412-1D5CBAF3D8B9}" type="datetimeFigureOut">
              <a:rPr lang="en-US" smtClean="0"/>
              <a:t>8/29/19</a:t>
            </a:fld>
            <a:endParaRPr lang="en-US"/>
          </a:p>
        </p:txBody>
      </p:sp>
      <p:sp>
        <p:nvSpPr>
          <p:cNvPr id="6" name="Footer Placeholder 5">
            <a:extLst>
              <a:ext uri="{FF2B5EF4-FFF2-40B4-BE49-F238E27FC236}">
                <a16:creationId xmlns:a16="http://schemas.microsoft.com/office/drawing/2014/main" id="{7BF72624-11DE-124F-9285-A34B7EB80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C0DAE-C7DC-9C4D-9161-E89D7F512B70}"/>
              </a:ext>
            </a:extLst>
          </p:cNvPr>
          <p:cNvSpPr>
            <a:spLocks noGrp="1"/>
          </p:cNvSpPr>
          <p:nvPr>
            <p:ph type="sldNum" sz="quarter" idx="12"/>
          </p:nvPr>
        </p:nvSpPr>
        <p:spPr/>
        <p:txBody>
          <a:bodyPr/>
          <a:lstStyle/>
          <a:p>
            <a:fld id="{69C1CF4D-CAE2-FB45-8FBB-B0CD4977C61D}" type="slidenum">
              <a:rPr lang="en-US" smtClean="0"/>
              <a:t>‹#›</a:t>
            </a:fld>
            <a:endParaRPr lang="en-US"/>
          </a:p>
        </p:txBody>
      </p:sp>
    </p:spTree>
    <p:extLst>
      <p:ext uri="{BB962C8B-B14F-4D97-AF65-F5344CB8AC3E}">
        <p14:creationId xmlns:p14="http://schemas.microsoft.com/office/powerpoint/2010/main" val="294957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72F51-2889-7E49-A260-1072E00AC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23A7C-6F73-E149-8EDA-4E9753AEA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CDC12-1DD6-C146-9766-85A916C10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038F6-8AC7-C745-A412-1D5CBAF3D8B9}" type="datetimeFigureOut">
              <a:rPr lang="en-US" smtClean="0"/>
              <a:t>8/29/19</a:t>
            </a:fld>
            <a:endParaRPr lang="en-US"/>
          </a:p>
        </p:txBody>
      </p:sp>
      <p:sp>
        <p:nvSpPr>
          <p:cNvPr id="5" name="Footer Placeholder 4">
            <a:extLst>
              <a:ext uri="{FF2B5EF4-FFF2-40B4-BE49-F238E27FC236}">
                <a16:creationId xmlns:a16="http://schemas.microsoft.com/office/drawing/2014/main" id="{B09AD16D-2668-AE42-8E16-96C7AF5CF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C4B1E2-D873-3145-9098-237866B60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1CF4D-CAE2-FB45-8FBB-B0CD4977C61D}" type="slidenum">
              <a:rPr lang="en-US" smtClean="0"/>
              <a:t>‹#›</a:t>
            </a:fld>
            <a:endParaRPr lang="en-US"/>
          </a:p>
        </p:txBody>
      </p:sp>
    </p:spTree>
    <p:extLst>
      <p:ext uri="{BB962C8B-B14F-4D97-AF65-F5344CB8AC3E}">
        <p14:creationId xmlns:p14="http://schemas.microsoft.com/office/powerpoint/2010/main" val="297204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 y="0"/>
            <a:ext cx="12192300" cy="1218000"/>
          </a:xfrm>
          <a:prstGeom prst="rect">
            <a:avLst/>
          </a:prstGeom>
          <a:solidFill>
            <a:srgbClr val="4A2BD8"/>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1" name="Shape 11"/>
          <p:cNvSpPr/>
          <p:nvPr/>
        </p:nvSpPr>
        <p:spPr>
          <a:xfrm>
            <a:off x="0" y="1218121"/>
            <a:ext cx="12192300" cy="38400"/>
          </a:xfrm>
          <a:prstGeom prst="rect">
            <a:avLst/>
          </a:prstGeom>
          <a:solidFill>
            <a:srgbClr val="8E7CC3"/>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2" name="Shape 12"/>
          <p:cNvSpPr txBox="1">
            <a:spLocks noGrp="1"/>
          </p:cNvSpPr>
          <p:nvPr>
            <p:ph type="title"/>
          </p:nvPr>
        </p:nvSpPr>
        <p:spPr>
          <a:xfrm>
            <a:off x="263196" y="212367"/>
            <a:ext cx="11360700" cy="763500"/>
          </a:xfrm>
          <a:prstGeom prst="rect">
            <a:avLst/>
          </a:prstGeom>
          <a:noFill/>
          <a:ln>
            <a:noFill/>
          </a:ln>
        </p:spPr>
        <p:txBody>
          <a:bodyPr spcFirstLastPara="1" wrap="square" lIns="121900" tIns="121900" rIns="121900" bIns="121900" anchor="t" anchorCtr="0"/>
          <a:lstStyle>
            <a:lvl1pPr marR="0" lvl="0" algn="l" rtl="0">
              <a:lnSpc>
                <a:spcPct val="100000"/>
              </a:lnSpc>
              <a:spcBef>
                <a:spcPts val="0"/>
              </a:spcBef>
              <a:spcAft>
                <a:spcPts val="0"/>
              </a:spcAft>
              <a:buClr>
                <a:schemeClr val="lt1"/>
              </a:buClr>
              <a:buSzPts val="4300"/>
              <a:buFont typeface="Arial"/>
              <a:buNone/>
              <a:defRPr sz="43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263207" y="1460425"/>
            <a:ext cx="11684700" cy="4555200"/>
          </a:xfrm>
          <a:prstGeom prst="rect">
            <a:avLst/>
          </a:prstGeom>
          <a:noFill/>
          <a:ln>
            <a:noFill/>
          </a:ln>
        </p:spPr>
        <p:txBody>
          <a:bodyPr spcFirstLastPara="1" wrap="square" lIns="121900" tIns="121900" rIns="121900" bIns="121900" anchor="t" anchorCtr="0"/>
          <a:lstStyle>
            <a:lvl1pPr marL="457200" marR="0" lvl="0" indent="-450850" algn="l" rtl="0">
              <a:lnSpc>
                <a:spcPct val="115000"/>
              </a:lnSpc>
              <a:spcBef>
                <a:spcPts val="0"/>
              </a:spcBef>
              <a:spcAft>
                <a:spcPts val="0"/>
              </a:spcAft>
              <a:buClr>
                <a:srgbClr val="446CA9"/>
              </a:buClr>
              <a:buSzPts val="3500"/>
              <a:buFont typeface="Arial"/>
              <a:buChar char="●"/>
              <a:defRPr sz="3500" b="0" i="0" u="none" strike="noStrike" cap="none">
                <a:solidFill>
                  <a:schemeClr val="dk1"/>
                </a:solidFill>
                <a:latin typeface="Arial"/>
                <a:ea typeface="Arial"/>
                <a:cs typeface="Arial"/>
                <a:sym typeface="Arial"/>
              </a:defRPr>
            </a:lvl1pPr>
            <a:lvl2pPr marL="914400" marR="0" lvl="1" indent="-425450" algn="l" rtl="0">
              <a:lnSpc>
                <a:spcPct val="115000"/>
              </a:lnSpc>
              <a:spcBef>
                <a:spcPts val="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2pPr>
            <a:lvl3pPr marL="1371600" marR="0" lvl="2" indent="-400050" algn="l" rtl="0">
              <a:lnSpc>
                <a:spcPct val="115000"/>
              </a:lnSpc>
              <a:spcBef>
                <a:spcPts val="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3pPr>
            <a:lvl4pPr marL="1828800" marR="0" lvl="3" indent="-381000" algn="l" rtl="0">
              <a:lnSpc>
                <a:spcPct val="115000"/>
              </a:lnSpc>
              <a:spcBef>
                <a:spcPts val="0"/>
              </a:spcBef>
              <a:spcAft>
                <a:spcPts val="0"/>
              </a:spcAft>
              <a:buClr>
                <a:schemeClr val="dk1"/>
              </a:buClr>
              <a:buSzPts val="2400"/>
              <a:buFont typeface="Arial"/>
              <a:buChar char="&gt;"/>
              <a:defRPr sz="2400" b="0" i="0" u="none" strike="noStrike" cap="none">
                <a:solidFill>
                  <a:schemeClr val="dk1"/>
                </a:solidFill>
                <a:latin typeface="Arial"/>
                <a:ea typeface="Arial"/>
                <a:cs typeface="Arial"/>
                <a:sym typeface="Arial"/>
              </a:defRPr>
            </a:lvl4pPr>
            <a:lvl5pPr marL="2286000" marR="0" lvl="4" indent="-361950" algn="l" rtl="0">
              <a:lnSpc>
                <a:spcPct val="115000"/>
              </a:lnSpc>
              <a:spcBef>
                <a:spcPts val="0"/>
              </a:spcBef>
              <a:spcAft>
                <a:spcPts val="0"/>
              </a:spcAft>
              <a:buClr>
                <a:srgbClr val="446CA9"/>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lnSpc>
                <a:spcPct val="115000"/>
              </a:lnSpc>
              <a:spcBef>
                <a:spcPts val="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6pPr>
            <a:lvl7pPr marL="3200400" marR="0" lvl="6" indent="-361950" algn="l" rtl="0">
              <a:lnSpc>
                <a:spcPct val="115000"/>
              </a:lnSpc>
              <a:spcBef>
                <a:spcPts val="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7pPr>
            <a:lvl8pPr marL="3657600" marR="0" lvl="7" indent="-361950" algn="l" rtl="0">
              <a:lnSpc>
                <a:spcPct val="115000"/>
              </a:lnSpc>
              <a:spcBef>
                <a:spcPts val="0"/>
              </a:spcBef>
              <a:spcAft>
                <a:spcPts val="0"/>
              </a:spcAft>
              <a:buClr>
                <a:schemeClr val="dk1"/>
              </a:buClr>
              <a:buSzPts val="2100"/>
              <a:buFont typeface="Arial"/>
              <a:buChar char="&gt;"/>
              <a:defRPr sz="2100" b="0" i="0" u="none" strike="noStrike" cap="none">
                <a:solidFill>
                  <a:schemeClr val="dk1"/>
                </a:solidFill>
                <a:latin typeface="Arial"/>
                <a:ea typeface="Arial"/>
                <a:cs typeface="Arial"/>
                <a:sym typeface="Arial"/>
              </a:defRPr>
            </a:lvl8pPr>
            <a:lvl9pPr marL="4114800" marR="0" lvl="8" indent="-361950" algn="l" rtl="0">
              <a:lnSpc>
                <a:spcPct val="115000"/>
              </a:lnSpc>
              <a:spcBef>
                <a:spcPts val="0"/>
              </a:spcBef>
              <a:spcAft>
                <a:spcPts val="0"/>
              </a:spcAft>
              <a:buClr>
                <a:srgbClr val="446CA9"/>
              </a:buClr>
              <a:buSzPts val="21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307445" y="6333134"/>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561553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tiff"/><Relationship Id="rId7" Type="http://schemas.openxmlformats.org/officeDocument/2006/relationships/hyperlink" Target="mailto:harbor-dev@googlegrou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harbor-users@googlegroups.com" TargetMode="External"/><Relationship Id="rId5" Type="http://schemas.openxmlformats.org/officeDocument/2006/relationships/hyperlink" Target="https://twitter.com/project_harbor" TargetMode="Externa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harbor/community" TargetMode="External"/><Relationship Id="rId2" Type="http://schemas.openxmlformats.org/officeDocument/2006/relationships/hyperlink" Target="https://github.com/goharbor/community/blob/master/MEETING_SCHEDULE.md" TargetMode="External"/><Relationship Id="rId1" Type="http://schemas.openxmlformats.org/officeDocument/2006/relationships/slideLayout" Target="../slideLayouts/slideLayout13.xml"/><Relationship Id="rId4" Type="http://schemas.openxmlformats.org/officeDocument/2006/relationships/hyperlink" Target="https://github.com/goharbor/community/tree/master/conf-cal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goharbor/harbor/issues/694"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www.datadoghq.com/blog/harbor-container-registry/"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document/d/1YOzmlETZRJRpyKnE79m3Z0codqP6v5bvqIvye5SZtQU/edit" TargetMode="External"/><Relationship Id="rId2" Type="http://schemas.openxmlformats.org/officeDocument/2006/relationships/hyperlink" Target="https://docs.google.com/document/d/1CGqhf1KNzajmg69h8K6OoFhx7mLXSbGjukZGCXM82vs/edit" TargetMode="External"/><Relationship Id="rId1" Type="http://schemas.openxmlformats.org/officeDocument/2006/relationships/slideLayout" Target="../slideLayouts/slideLayout13.xml"/><Relationship Id="rId5" Type="http://schemas.openxmlformats.org/officeDocument/2006/relationships/hyperlink" Target="https://docs.google.com/document/d/1ZkYYB24Y4xBfhMlskWFimVtUnn0vRUbmK4G7H11q2x4/edit" TargetMode="External"/><Relationship Id="rId4" Type="http://schemas.openxmlformats.org/officeDocument/2006/relationships/hyperlink" Target="https://docs.google.com/document/d/1cPZGf8X0Z7YENp0rq8buq4_A0b2kZimzol6s26kP_lk/edi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mailto:m@rtinjuhl.dk" TargetMode="External"/><Relationship Id="rId2" Type="http://schemas.openxmlformats.org/officeDocument/2006/relationships/hyperlink" Target="https://github.com/MrMEEE/harbor-rpm-ansibl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939FB9-6C3F-4047-84AE-D10B6106FFC2}"/>
              </a:ext>
            </a:extLst>
          </p:cNvPr>
          <p:cNvSpPr/>
          <p:nvPr/>
        </p:nvSpPr>
        <p:spPr>
          <a:xfrm>
            <a:off x="138113" y="340600"/>
            <a:ext cx="11969804" cy="61170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6ACA2D-C3F6-D84A-957C-F9DAC16F5160}"/>
              </a:ext>
            </a:extLst>
          </p:cNvPr>
          <p:cNvPicPr>
            <a:picLocks noChangeAspect="1"/>
          </p:cNvPicPr>
          <p:nvPr/>
        </p:nvPicPr>
        <p:blipFill rotWithShape="1">
          <a:blip r:embed="rId3"/>
          <a:srcRect r="6954"/>
          <a:stretch/>
        </p:blipFill>
        <p:spPr>
          <a:xfrm>
            <a:off x="7331511" y="1213379"/>
            <a:ext cx="2469714" cy="749300"/>
          </a:xfrm>
          <a:prstGeom prst="rect">
            <a:avLst/>
          </a:prstGeom>
        </p:spPr>
      </p:pic>
      <p:sp>
        <p:nvSpPr>
          <p:cNvPr id="5" name="TextBox 4">
            <a:extLst>
              <a:ext uri="{FF2B5EF4-FFF2-40B4-BE49-F238E27FC236}">
                <a16:creationId xmlns:a16="http://schemas.microsoft.com/office/drawing/2014/main" id="{AD5BB468-E56C-4D41-A873-622783AA5917}"/>
              </a:ext>
            </a:extLst>
          </p:cNvPr>
          <p:cNvSpPr txBox="1"/>
          <p:nvPr/>
        </p:nvSpPr>
        <p:spPr>
          <a:xfrm>
            <a:off x="5347745" y="2061154"/>
            <a:ext cx="602669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Welcome</a:t>
            </a:r>
            <a:r>
              <a:rPr kumimoji="0" lang="zh-CN" altLang="en-US"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to</a:t>
            </a:r>
            <a:r>
              <a:rPr kumimoji="0" lang="zh-CN" altLang="en-US"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join</a:t>
            </a:r>
            <a:r>
              <a:rPr kumimoji="0" lang="zh-CN" altLang="en-US"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Harbor</a:t>
            </a:r>
            <a:r>
              <a:rPr kumimoji="0" lang="zh-CN" altLang="en-US"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Community</a:t>
            </a:r>
            <a:r>
              <a:rPr kumimoji="0" lang="zh-CN" altLang="en-US"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Conference</a:t>
            </a:r>
            <a:r>
              <a:rPr kumimoji="0" lang="zh-CN" altLang="en-US"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等线" panose="02010600030101010101" pitchFamily="2" charset="-122"/>
                <a:cs typeface="Arial" panose="020B0604020202020204" pitchFamily="34" charset="0"/>
              </a:rPr>
              <a:t>Call</a:t>
            </a:r>
            <a:endParaRPr kumimoji="0" lang="en-US" sz="24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6DAD043C-7570-DD4C-AE3D-D6219581722B}"/>
              </a:ext>
            </a:extLst>
          </p:cNvPr>
          <p:cNvSpPr txBox="1"/>
          <p:nvPr/>
        </p:nvSpPr>
        <p:spPr>
          <a:xfrm>
            <a:off x="5454767" y="3028629"/>
            <a:ext cx="6026691"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06:00-07:00</a:t>
            </a:r>
            <a:r>
              <a:rPr kumimoji="0"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AM</a:t>
            </a:r>
            <a:r>
              <a:rPr kumimoji="0"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(PDT)</a:t>
            </a:r>
            <a:r>
              <a:rPr kumimoji="0"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 </a:t>
            </a:r>
            <a:endPar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21:00-21:30</a:t>
            </a:r>
            <a:r>
              <a:rPr kumimoji="0"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(Beijing</a:t>
            </a:r>
            <a:r>
              <a:rPr kumimoji="0"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Time)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2019/08/28</a:t>
            </a:r>
            <a:r>
              <a:rPr kumimoji="0"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1" i="0" u="none" strike="noStrike" kern="1200" cap="none" spc="0" normalizeH="0" baseline="0" noProof="0" dirty="0">
                <a:ln>
                  <a:noFill/>
                </a:ln>
                <a:solidFill>
                  <a:srgbClr val="00B050"/>
                </a:solidFill>
                <a:effectLst/>
                <a:uLnTx/>
                <a:uFillTx/>
                <a:latin typeface="Arial" panose="020B0604020202020204" pitchFamily="34" charset="0"/>
                <a:ea typeface="等线" panose="02010600030101010101" pitchFamily="2" charset="-122"/>
                <a:cs typeface="Arial" panose="020B0604020202020204" pitchFamily="34" charset="0"/>
              </a:rPr>
              <a:t>Wednesday</a:t>
            </a: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24B5BEC1-AABD-3241-870D-E51DCF754D58}"/>
              </a:ext>
            </a:extLst>
          </p:cNvPr>
          <p:cNvSpPr/>
          <p:nvPr/>
        </p:nvSpPr>
        <p:spPr>
          <a:xfrm>
            <a:off x="5515147" y="4922502"/>
            <a:ext cx="6026691" cy="338554"/>
          </a:xfrm>
          <a:prstGeom prst="rect">
            <a:avLst/>
          </a:prstGeom>
        </p:spPr>
        <p:txBody>
          <a:bodyPr wrap="square">
            <a:spAutoFit/>
          </a:bodyPr>
          <a:lstStyle/>
          <a:p>
            <a:pPr algn="ctr">
              <a:buClrTx/>
              <a:defRPr/>
            </a:pPr>
            <a:r>
              <a:rPr lang="en-US" sz="1600" b="1" kern="1200">
                <a:solidFill>
                  <a:srgbClr val="0070C0"/>
                </a:solidFill>
                <a:latin typeface="Arial" panose="020B0604020202020204" pitchFamily="34" charset="0"/>
                <a:ea typeface="+mn-ea"/>
                <a:cs typeface="Arial" panose="020B0604020202020204" pitchFamily="34" charset="0"/>
              </a:rPr>
              <a:t>https://</a:t>
            </a:r>
            <a:r>
              <a:rPr lang="en-US" sz="1600" b="1" kern="1200" err="1">
                <a:solidFill>
                  <a:srgbClr val="0070C0"/>
                </a:solidFill>
                <a:latin typeface="Arial" panose="020B0604020202020204" pitchFamily="34" charset="0"/>
                <a:ea typeface="+mn-ea"/>
                <a:cs typeface="Arial" panose="020B0604020202020204" pitchFamily="34" charset="0"/>
              </a:rPr>
              <a:t>zoom.us</a:t>
            </a:r>
            <a:r>
              <a:rPr lang="en-US" sz="1600" b="1" kern="1200">
                <a:solidFill>
                  <a:srgbClr val="0070C0"/>
                </a:solidFill>
                <a:latin typeface="Arial" panose="020B0604020202020204" pitchFamily="34" charset="0"/>
                <a:ea typeface="+mn-ea"/>
                <a:cs typeface="Arial" panose="020B0604020202020204" pitchFamily="34" charset="0"/>
              </a:rPr>
              <a:t>/j/734959521</a:t>
            </a:r>
            <a:endParaRPr kumimoji="0" lang="en-US" sz="1600" b="1"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id="{394AB5BE-4E7C-6C43-9D7F-F6C2A8B7BEB5}"/>
              </a:ext>
            </a:extLst>
          </p:cNvPr>
          <p:cNvPicPr>
            <a:picLocks noChangeAspect="1"/>
          </p:cNvPicPr>
          <p:nvPr/>
        </p:nvPicPr>
        <p:blipFill>
          <a:blip r:embed="rId4"/>
          <a:stretch>
            <a:fillRect/>
          </a:stretch>
        </p:blipFill>
        <p:spPr>
          <a:xfrm>
            <a:off x="8010365" y="263498"/>
            <a:ext cx="3492500" cy="952500"/>
          </a:xfrm>
          <a:prstGeom prst="rect">
            <a:avLst/>
          </a:prstGeom>
        </p:spPr>
      </p:pic>
      <p:sp>
        <p:nvSpPr>
          <p:cNvPr id="9" name="Rectangle 8">
            <a:extLst>
              <a:ext uri="{FF2B5EF4-FFF2-40B4-BE49-F238E27FC236}">
                <a16:creationId xmlns:a16="http://schemas.microsoft.com/office/drawing/2014/main" id="{8F7AA43C-92E6-B443-BC77-42D672934A0D}"/>
              </a:ext>
            </a:extLst>
          </p:cNvPr>
          <p:cNvSpPr/>
          <p:nvPr/>
        </p:nvSpPr>
        <p:spPr>
          <a:xfrm>
            <a:off x="5750916" y="5920282"/>
            <a:ext cx="1519968" cy="307777"/>
          </a:xfrm>
          <a:prstGeom prst="rect">
            <a:avLst/>
          </a:prstGeom>
        </p:spPr>
        <p:txBody>
          <a:bodyPr wrap="none">
            <a:spAutoFit/>
          </a:bodyPr>
          <a:lstStyle/>
          <a:p>
            <a:r>
              <a:rPr lang="en-US" sz="1400">
                <a:solidFill>
                  <a:srgbClr val="0366D6"/>
                </a:solidFill>
                <a:latin typeface="Arial" panose="020B0604020202020204" pitchFamily="34" charset="0"/>
                <a:cs typeface="Arial" panose="020B0604020202020204" pitchFamily="34" charset="0"/>
                <a:hlinkClick r:id="rId5"/>
              </a:rPr>
              <a:t>@project_harbor</a:t>
            </a:r>
            <a:endParaRPr lang="en-US" sz="14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B9874E4E-A8DE-1C4D-8A8D-6F9DEDBA87A8}"/>
              </a:ext>
            </a:extLst>
          </p:cNvPr>
          <p:cNvSpPr/>
          <p:nvPr/>
        </p:nvSpPr>
        <p:spPr>
          <a:xfrm>
            <a:off x="7245554" y="5920281"/>
            <a:ext cx="2257349" cy="307777"/>
          </a:xfrm>
          <a:prstGeom prst="rect">
            <a:avLst/>
          </a:prstGeom>
        </p:spPr>
        <p:txBody>
          <a:bodyPr wrap="none">
            <a:spAutoFit/>
          </a:bodyPr>
          <a:lstStyle/>
          <a:p>
            <a:r>
              <a:rPr lang="en-US" sz="1400" u="sng" dirty="0" err="1">
                <a:solidFill>
                  <a:srgbClr val="0366D6"/>
                </a:solidFill>
                <a:latin typeface="Arial" panose="020B0604020202020204" pitchFamily="34" charset="0"/>
                <a:cs typeface="Arial" panose="020B0604020202020204" pitchFamily="34" charset="0"/>
                <a:hlinkClick r:id="rId6"/>
              </a:rPr>
              <a:t>harbor-users@</a:t>
            </a:r>
            <a:r>
              <a:rPr lang="en-US" sz="1400" u="sng" dirty="0" err="1">
                <a:solidFill>
                  <a:srgbClr val="0366D6"/>
                </a:solidFill>
                <a:latin typeface="Arial" panose="020B0604020202020204" pitchFamily="34" charset="0"/>
                <a:cs typeface="Arial" panose="020B0604020202020204" pitchFamily="34" charset="0"/>
              </a:rPr>
              <a:t>lists.cncf.io</a:t>
            </a:r>
            <a:endParaRPr 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BED7391F-E1E9-7542-95BE-2B4F0A5A4E63}"/>
              </a:ext>
            </a:extLst>
          </p:cNvPr>
          <p:cNvSpPr/>
          <p:nvPr/>
        </p:nvSpPr>
        <p:spPr>
          <a:xfrm>
            <a:off x="7245554" y="6170585"/>
            <a:ext cx="2108269" cy="307777"/>
          </a:xfrm>
          <a:prstGeom prst="rect">
            <a:avLst/>
          </a:prstGeom>
        </p:spPr>
        <p:txBody>
          <a:bodyPr wrap="none">
            <a:spAutoFit/>
          </a:bodyPr>
          <a:lstStyle/>
          <a:p>
            <a:r>
              <a:rPr lang="en-US" sz="1400" u="sng" dirty="0" err="1">
                <a:solidFill>
                  <a:srgbClr val="0366D6"/>
                </a:solidFill>
                <a:latin typeface="Arial" panose="020B0604020202020204" pitchFamily="34" charset="0"/>
                <a:cs typeface="Arial" panose="020B0604020202020204" pitchFamily="34" charset="0"/>
                <a:hlinkClick r:id="rId7"/>
              </a:rPr>
              <a:t>harbor-</a:t>
            </a:r>
            <a:r>
              <a:rPr lang="en-US" altLang="zh-CN" sz="1400" u="sng" dirty="0" err="1">
                <a:solidFill>
                  <a:srgbClr val="0366D6"/>
                </a:solidFill>
                <a:latin typeface="Arial" panose="020B0604020202020204" pitchFamily="34" charset="0"/>
                <a:cs typeface="Arial" panose="020B0604020202020204" pitchFamily="34" charset="0"/>
                <a:hlinkClick r:id="rId7"/>
              </a:rPr>
              <a:t>dev</a:t>
            </a:r>
            <a:r>
              <a:rPr lang="en-US" sz="1400" u="sng" dirty="0" err="1">
                <a:solidFill>
                  <a:srgbClr val="0366D6"/>
                </a:solidFill>
                <a:latin typeface="Arial" panose="020B0604020202020204" pitchFamily="34" charset="0"/>
                <a:cs typeface="Arial" panose="020B0604020202020204" pitchFamily="34" charset="0"/>
                <a:hlinkClick r:id="rId7"/>
              </a:rPr>
              <a:t>@</a:t>
            </a:r>
            <a:r>
              <a:rPr lang="en-US" sz="1400" u="sng" dirty="0" err="1">
                <a:solidFill>
                  <a:srgbClr val="0366D6"/>
                </a:solidFill>
                <a:latin typeface="Arial" panose="020B0604020202020204" pitchFamily="34" charset="0"/>
                <a:cs typeface="Arial" panose="020B0604020202020204" pitchFamily="34" charset="0"/>
              </a:rPr>
              <a:t>lists.cncf.io</a:t>
            </a:r>
            <a:endParaRPr lang="en-US" sz="1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3A42C125-E913-DC44-89FF-78E329812231}"/>
              </a:ext>
            </a:extLst>
          </p:cNvPr>
          <p:cNvSpPr/>
          <p:nvPr/>
        </p:nvSpPr>
        <p:spPr>
          <a:xfrm>
            <a:off x="10097617" y="5915369"/>
            <a:ext cx="1148071" cy="523220"/>
          </a:xfrm>
          <a:prstGeom prst="rect">
            <a:avLst/>
          </a:prstGeom>
        </p:spPr>
        <p:txBody>
          <a:bodyPr wrap="none">
            <a:spAutoFit/>
          </a:bodyPr>
          <a:lstStyle/>
          <a:p>
            <a:r>
              <a:rPr lang="en-US" sz="1400" u="sng">
                <a:solidFill>
                  <a:srgbClr val="0366D6"/>
                </a:solidFill>
                <a:latin typeface="Arial" panose="020B0604020202020204" pitchFamily="34" charset="0"/>
                <a:cs typeface="Arial" panose="020B0604020202020204" pitchFamily="34" charset="0"/>
              </a:rPr>
              <a:t>#harbor</a:t>
            </a:r>
          </a:p>
          <a:p>
            <a:r>
              <a:rPr lang="en-US" sz="1400" u="sng">
                <a:solidFill>
                  <a:srgbClr val="0366D6"/>
                </a:solidFill>
                <a:latin typeface="Arial" panose="020B0604020202020204" pitchFamily="34" charset="0"/>
                <a:cs typeface="Arial" panose="020B0604020202020204" pitchFamily="34" charset="0"/>
              </a:rPr>
              <a:t>#harbor-dev</a:t>
            </a:r>
          </a:p>
        </p:txBody>
      </p:sp>
      <p:sp>
        <p:nvSpPr>
          <p:cNvPr id="13" name="TextBox 12">
            <a:extLst>
              <a:ext uri="{FF2B5EF4-FFF2-40B4-BE49-F238E27FC236}">
                <a16:creationId xmlns:a16="http://schemas.microsoft.com/office/drawing/2014/main" id="{86F30D2E-3FBF-DB48-A9E0-D843EF6512D7}"/>
              </a:ext>
            </a:extLst>
          </p:cNvPr>
          <p:cNvSpPr txBox="1"/>
          <p:nvPr/>
        </p:nvSpPr>
        <p:spPr>
          <a:xfrm>
            <a:off x="6081134" y="5641785"/>
            <a:ext cx="859531" cy="338554"/>
          </a:xfrm>
          <a:prstGeom prst="rect">
            <a:avLst/>
          </a:prstGeom>
          <a:noFill/>
        </p:spPr>
        <p:txBody>
          <a:bodyPr wrap="none" rtlCol="0">
            <a:spAutoFit/>
          </a:bodyPr>
          <a:lstStyle/>
          <a:p>
            <a:r>
              <a:rPr lang="en-US" altLang="zh-CN" sz="1600" b="1">
                <a:solidFill>
                  <a:srgbClr val="0070C0"/>
                </a:solidFill>
                <a:latin typeface="Arial" panose="020B0604020202020204" pitchFamily="34" charset="0"/>
                <a:cs typeface="Arial" panose="020B0604020202020204" pitchFamily="34" charset="0"/>
              </a:rPr>
              <a:t>Twitter</a:t>
            </a:r>
            <a:endParaRPr lang="en-US" sz="1600" b="1">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1E2E7D3-9633-1D47-A663-D3E291104DC3}"/>
              </a:ext>
            </a:extLst>
          </p:cNvPr>
          <p:cNvSpPr txBox="1"/>
          <p:nvPr/>
        </p:nvSpPr>
        <p:spPr>
          <a:xfrm>
            <a:off x="8086704" y="5641785"/>
            <a:ext cx="883575" cy="338554"/>
          </a:xfrm>
          <a:prstGeom prst="rect">
            <a:avLst/>
          </a:prstGeom>
          <a:noFill/>
        </p:spPr>
        <p:txBody>
          <a:bodyPr wrap="none" rtlCol="0">
            <a:spAutoFit/>
          </a:bodyPr>
          <a:lstStyle/>
          <a:p>
            <a:r>
              <a:rPr lang="en-US" altLang="zh-CN" sz="1600" b="1" err="1">
                <a:solidFill>
                  <a:srgbClr val="0070C0"/>
                </a:solidFill>
                <a:latin typeface="Arial" panose="020B0604020202020204" pitchFamily="34" charset="0"/>
                <a:cs typeface="Arial" panose="020B0604020202020204" pitchFamily="34" charset="0"/>
              </a:rPr>
              <a:t>Maillist</a:t>
            </a:r>
            <a:endParaRPr lang="en-US" sz="1600" b="1">
              <a:solidFill>
                <a:srgbClr val="0070C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3FD6E2C-D2BC-8844-88CC-69F656ABB616}"/>
              </a:ext>
            </a:extLst>
          </p:cNvPr>
          <p:cNvSpPr txBox="1"/>
          <p:nvPr/>
        </p:nvSpPr>
        <p:spPr>
          <a:xfrm>
            <a:off x="10024307" y="5641785"/>
            <a:ext cx="1628972" cy="338554"/>
          </a:xfrm>
          <a:prstGeom prst="rect">
            <a:avLst/>
          </a:prstGeom>
          <a:noFill/>
        </p:spPr>
        <p:txBody>
          <a:bodyPr wrap="none" rtlCol="0">
            <a:spAutoFit/>
          </a:bodyPr>
          <a:lstStyle/>
          <a:p>
            <a:r>
              <a:rPr lang="en-US" altLang="zh-CN" sz="1600" b="1">
                <a:solidFill>
                  <a:srgbClr val="0070C0"/>
                </a:solidFill>
                <a:latin typeface="Arial" panose="020B0604020202020204" pitchFamily="34" charset="0"/>
                <a:cs typeface="Arial" panose="020B0604020202020204" pitchFamily="34" charset="0"/>
              </a:rPr>
              <a:t>Slack</a:t>
            </a:r>
            <a:r>
              <a:rPr lang="zh-CN" altLang="en-US" sz="1600" b="1">
                <a:solidFill>
                  <a:srgbClr val="0070C0"/>
                </a:solidFill>
                <a:latin typeface="Arial" panose="020B0604020202020204" pitchFamily="34" charset="0"/>
                <a:cs typeface="Arial" panose="020B0604020202020204" pitchFamily="34" charset="0"/>
              </a:rPr>
              <a:t> </a:t>
            </a:r>
            <a:r>
              <a:rPr lang="en-US" altLang="zh-CN" sz="1000" b="1">
                <a:solidFill>
                  <a:srgbClr val="0070C0"/>
                </a:solidFill>
                <a:latin typeface="Arial" panose="020B0604020202020204" pitchFamily="34" charset="0"/>
                <a:cs typeface="Arial" panose="020B0604020202020204" pitchFamily="34" charset="0"/>
              </a:rPr>
              <a:t>(</a:t>
            </a:r>
            <a:r>
              <a:rPr lang="en-US" altLang="zh-CN" sz="1000" b="1" err="1">
                <a:solidFill>
                  <a:srgbClr val="0070C0"/>
                </a:solidFill>
                <a:latin typeface="Arial" panose="020B0604020202020204" pitchFamily="34" charset="0"/>
                <a:cs typeface="Arial" panose="020B0604020202020204" pitchFamily="34" charset="0"/>
              </a:rPr>
              <a:t>slack.cncf.io</a:t>
            </a:r>
            <a:r>
              <a:rPr lang="en-US" altLang="zh-CN" sz="1000" b="1">
                <a:solidFill>
                  <a:srgbClr val="0070C0"/>
                </a:solidFill>
                <a:latin typeface="Arial" panose="020B0604020202020204" pitchFamily="34" charset="0"/>
                <a:cs typeface="Arial" panose="020B0604020202020204" pitchFamily="34" charset="0"/>
              </a:rPr>
              <a:t>)</a:t>
            </a:r>
            <a:endParaRPr lang="en-US" sz="1600" b="1">
              <a:solidFill>
                <a:srgbClr val="0070C0"/>
              </a:solidFill>
              <a:latin typeface="Arial" panose="020B0604020202020204" pitchFamily="34" charset="0"/>
              <a:cs typeface="Arial" panose="020B0604020202020204" pitchFamily="34" charset="0"/>
            </a:endParaRPr>
          </a:p>
        </p:txBody>
      </p:sp>
      <p:pic>
        <p:nvPicPr>
          <p:cNvPr id="16" name="Shape 58">
            <a:extLst>
              <a:ext uri="{FF2B5EF4-FFF2-40B4-BE49-F238E27FC236}">
                <a16:creationId xmlns:a16="http://schemas.microsoft.com/office/drawing/2014/main" id="{BBC9C613-20E9-0244-A286-5AF822812B8B}"/>
              </a:ext>
            </a:extLst>
          </p:cNvPr>
          <p:cNvPicPr preferRelativeResize="0"/>
          <p:nvPr/>
        </p:nvPicPr>
        <p:blipFill rotWithShape="1">
          <a:blip r:embed="rId8">
            <a:alphaModFix/>
          </a:blip>
          <a:srcRect l="24413" r="24964"/>
          <a:stretch/>
        </p:blipFill>
        <p:spPr>
          <a:xfrm>
            <a:off x="138113" y="340600"/>
            <a:ext cx="5377034" cy="6117021"/>
          </a:xfrm>
          <a:prstGeom prst="rect">
            <a:avLst/>
          </a:prstGeom>
          <a:noFill/>
          <a:ln>
            <a:noFill/>
          </a:ln>
        </p:spPr>
      </p:pic>
    </p:spTree>
    <p:extLst>
      <p:ext uri="{BB962C8B-B14F-4D97-AF65-F5344CB8AC3E}">
        <p14:creationId xmlns:p14="http://schemas.microsoft.com/office/powerpoint/2010/main" val="242630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8999-D3C7-AD48-AA22-34421B88DC2D}"/>
              </a:ext>
            </a:extLst>
          </p:cNvPr>
          <p:cNvSpPr>
            <a:spLocks noGrp="1"/>
          </p:cNvSpPr>
          <p:nvPr>
            <p:ph type="title"/>
          </p:nvPr>
        </p:nvSpPr>
        <p:spPr/>
        <p:txBody>
          <a:bodyPr/>
          <a:lstStyle/>
          <a:p>
            <a:r>
              <a:rPr lang="en-US" altLang="zh-CN"/>
              <a:t>Topics?</a:t>
            </a:r>
            <a:endParaRPr lang="en-US"/>
          </a:p>
        </p:txBody>
      </p:sp>
      <p:sp>
        <p:nvSpPr>
          <p:cNvPr id="4" name="Slide Number Placeholder 3">
            <a:extLst>
              <a:ext uri="{FF2B5EF4-FFF2-40B4-BE49-F238E27FC236}">
                <a16:creationId xmlns:a16="http://schemas.microsoft.com/office/drawing/2014/main" id="{10E3108B-DB83-1D41-A6C0-E137542DD67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10</a:t>
            </a:fld>
            <a:endParaRPr lang="en-US"/>
          </a:p>
        </p:txBody>
      </p:sp>
      <p:grpSp>
        <p:nvGrpSpPr>
          <p:cNvPr id="7" name="Group 6">
            <a:extLst>
              <a:ext uri="{FF2B5EF4-FFF2-40B4-BE49-F238E27FC236}">
                <a16:creationId xmlns:a16="http://schemas.microsoft.com/office/drawing/2014/main" id="{CB0B651E-073E-8D4A-AC1A-3FB139EBFA7A}"/>
              </a:ext>
            </a:extLst>
          </p:cNvPr>
          <p:cNvGrpSpPr/>
          <p:nvPr/>
        </p:nvGrpSpPr>
        <p:grpSpPr>
          <a:xfrm>
            <a:off x="4564994" y="1561662"/>
            <a:ext cx="2747579" cy="2747579"/>
            <a:chOff x="4470400" y="1803400"/>
            <a:chExt cx="3251200" cy="3251200"/>
          </a:xfrm>
        </p:grpSpPr>
        <p:pic>
          <p:nvPicPr>
            <p:cNvPr id="5" name="Picture 4">
              <a:extLst>
                <a:ext uri="{FF2B5EF4-FFF2-40B4-BE49-F238E27FC236}">
                  <a16:creationId xmlns:a16="http://schemas.microsoft.com/office/drawing/2014/main" id="{6211A834-6711-6448-A848-72C516226C77}"/>
                </a:ext>
              </a:extLst>
            </p:cNvPr>
            <p:cNvPicPr>
              <a:picLocks noChangeAspect="1"/>
            </p:cNvPicPr>
            <p:nvPr/>
          </p:nvPicPr>
          <p:blipFill>
            <a:blip r:embed="rId2">
              <a:duotone>
                <a:schemeClr val="accent5">
                  <a:shade val="45000"/>
                  <a:satMod val="135000"/>
                </a:schemeClr>
                <a:prstClr val="white"/>
              </a:duotone>
            </a:blip>
            <a:stretch>
              <a:fillRect/>
            </a:stretch>
          </p:blipFill>
          <p:spPr>
            <a:xfrm>
              <a:off x="4470400" y="1803400"/>
              <a:ext cx="3251200" cy="3251200"/>
            </a:xfrm>
            <a:prstGeom prst="rect">
              <a:avLst/>
            </a:prstGeom>
          </p:spPr>
        </p:pic>
        <p:pic>
          <p:nvPicPr>
            <p:cNvPr id="6" name="Picture 5">
              <a:extLst>
                <a:ext uri="{FF2B5EF4-FFF2-40B4-BE49-F238E27FC236}">
                  <a16:creationId xmlns:a16="http://schemas.microsoft.com/office/drawing/2014/main" id="{B5B2C107-5E8A-8347-917B-C07604B1D7F4}"/>
                </a:ext>
              </a:extLst>
            </p:cNvPr>
            <p:cNvPicPr>
              <a:picLocks noChangeAspect="1"/>
            </p:cNvPicPr>
            <p:nvPr/>
          </p:nvPicPr>
          <p:blipFill>
            <a:blip r:embed="rId3">
              <a:duotone>
                <a:schemeClr val="accent5">
                  <a:shade val="45000"/>
                  <a:satMod val="135000"/>
                </a:schemeClr>
                <a:prstClr val="white"/>
              </a:duotone>
            </a:blip>
            <a:stretch>
              <a:fillRect/>
            </a:stretch>
          </p:blipFill>
          <p:spPr>
            <a:xfrm>
              <a:off x="5423995" y="2567809"/>
              <a:ext cx="1250074" cy="1250074"/>
            </a:xfrm>
            <a:prstGeom prst="rect">
              <a:avLst/>
            </a:prstGeom>
          </p:spPr>
        </p:pic>
      </p:grpSp>
      <p:sp>
        <p:nvSpPr>
          <p:cNvPr id="8" name="TextBox 7">
            <a:extLst>
              <a:ext uri="{FF2B5EF4-FFF2-40B4-BE49-F238E27FC236}">
                <a16:creationId xmlns:a16="http://schemas.microsoft.com/office/drawing/2014/main" id="{B5E4BB68-65EC-F442-9EFD-7B201B78F5AF}"/>
              </a:ext>
            </a:extLst>
          </p:cNvPr>
          <p:cNvSpPr txBox="1"/>
          <p:nvPr/>
        </p:nvSpPr>
        <p:spPr>
          <a:xfrm>
            <a:off x="3037989" y="4632075"/>
            <a:ext cx="5801588" cy="646331"/>
          </a:xfrm>
          <a:prstGeom prst="rect">
            <a:avLst/>
          </a:prstGeom>
          <a:noFill/>
        </p:spPr>
        <p:txBody>
          <a:bodyPr wrap="none" rtlCol="0">
            <a:spAutoFit/>
          </a:bodyPr>
          <a:lstStyle/>
          <a:p>
            <a:r>
              <a:rPr lang="en-US" altLang="zh-CN" sz="3600">
                <a:solidFill>
                  <a:srgbClr val="00B0F0"/>
                </a:solidFill>
                <a:latin typeface="Arial" panose="020B0604020202020204" pitchFamily="34" charset="0"/>
                <a:cs typeface="Arial" panose="020B0604020202020204" pitchFamily="34" charset="0"/>
              </a:rPr>
              <a:t>Any</a:t>
            </a:r>
            <a:r>
              <a:rPr lang="zh-CN" altLang="en-US" sz="3600">
                <a:solidFill>
                  <a:srgbClr val="00B0F0"/>
                </a:solidFill>
                <a:latin typeface="Arial" panose="020B0604020202020204" pitchFamily="34" charset="0"/>
                <a:cs typeface="Arial" panose="020B0604020202020204" pitchFamily="34" charset="0"/>
              </a:rPr>
              <a:t> </a:t>
            </a:r>
            <a:r>
              <a:rPr lang="en-US" altLang="zh-CN" sz="3600">
                <a:solidFill>
                  <a:srgbClr val="00B0F0"/>
                </a:solidFill>
                <a:latin typeface="Arial" panose="020B0604020202020204" pitchFamily="34" charset="0"/>
                <a:cs typeface="Arial" panose="020B0604020202020204" pitchFamily="34" charset="0"/>
              </a:rPr>
              <a:t>topics</a:t>
            </a:r>
            <a:r>
              <a:rPr lang="zh-CN" altLang="en-US" sz="3600">
                <a:solidFill>
                  <a:srgbClr val="00B0F0"/>
                </a:solidFill>
                <a:latin typeface="Arial" panose="020B0604020202020204" pitchFamily="34" charset="0"/>
                <a:cs typeface="Arial" panose="020B0604020202020204" pitchFamily="34" charset="0"/>
              </a:rPr>
              <a:t> </a:t>
            </a:r>
            <a:r>
              <a:rPr lang="en-US" altLang="zh-CN" sz="3600">
                <a:solidFill>
                  <a:srgbClr val="00B0F0"/>
                </a:solidFill>
                <a:latin typeface="Arial" panose="020B0604020202020204" pitchFamily="34" charset="0"/>
                <a:cs typeface="Arial" panose="020B0604020202020204" pitchFamily="34" charset="0"/>
              </a:rPr>
              <a:t>to</a:t>
            </a:r>
            <a:r>
              <a:rPr lang="zh-CN" altLang="en-US" sz="3600">
                <a:solidFill>
                  <a:srgbClr val="00B0F0"/>
                </a:solidFill>
                <a:latin typeface="Arial" panose="020B0604020202020204" pitchFamily="34" charset="0"/>
                <a:cs typeface="Arial" panose="020B0604020202020204" pitchFamily="34" charset="0"/>
              </a:rPr>
              <a:t> </a:t>
            </a:r>
            <a:r>
              <a:rPr lang="en-US" altLang="zh-CN" sz="3600">
                <a:solidFill>
                  <a:srgbClr val="00B0F0"/>
                </a:solidFill>
                <a:latin typeface="Arial" panose="020B0604020202020204" pitchFamily="34" charset="0"/>
                <a:cs typeface="Arial" panose="020B0604020202020204" pitchFamily="34" charset="0"/>
              </a:rPr>
              <a:t>discuss</a:t>
            </a:r>
            <a:r>
              <a:rPr lang="zh-CN" altLang="en-US" sz="3600">
                <a:solidFill>
                  <a:srgbClr val="00B0F0"/>
                </a:solidFill>
                <a:latin typeface="Arial" panose="020B0604020202020204" pitchFamily="34" charset="0"/>
                <a:cs typeface="Arial" panose="020B0604020202020204" pitchFamily="34" charset="0"/>
              </a:rPr>
              <a:t> </a:t>
            </a:r>
            <a:r>
              <a:rPr lang="en-US" altLang="zh-CN" sz="3600">
                <a:solidFill>
                  <a:srgbClr val="00B0F0"/>
                </a:solidFill>
                <a:latin typeface="Arial" panose="020B0604020202020204" pitchFamily="34" charset="0"/>
                <a:cs typeface="Arial" panose="020B0604020202020204" pitchFamily="34" charset="0"/>
              </a:rPr>
              <a:t>here?</a:t>
            </a:r>
            <a:endParaRPr lang="en-US" sz="360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281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1584-BD65-4349-B2E2-E44E9235AADA}"/>
              </a:ext>
            </a:extLst>
          </p:cNvPr>
          <p:cNvSpPr>
            <a:spLocks noGrp="1"/>
          </p:cNvSpPr>
          <p:nvPr>
            <p:ph type="title"/>
          </p:nvPr>
        </p:nvSpPr>
        <p:spPr/>
        <p:txBody>
          <a:bodyPr/>
          <a:lstStyle/>
          <a:p>
            <a:r>
              <a:rPr lang="en-US" altLang="zh-CN"/>
              <a:t>Meeting</a:t>
            </a:r>
            <a:r>
              <a:rPr lang="zh-CN" altLang="en-US"/>
              <a:t> </a:t>
            </a:r>
            <a:r>
              <a:rPr lang="en-US" altLang="zh-CN"/>
              <a:t>minutes</a:t>
            </a:r>
            <a:endParaRPr lang="en-US"/>
          </a:p>
        </p:txBody>
      </p:sp>
      <p:sp>
        <p:nvSpPr>
          <p:cNvPr id="3" name="Text Placeholder 2">
            <a:extLst>
              <a:ext uri="{FF2B5EF4-FFF2-40B4-BE49-F238E27FC236}">
                <a16:creationId xmlns:a16="http://schemas.microsoft.com/office/drawing/2014/main" id="{9C732CC0-DD69-8345-8949-50F60E2FD417}"/>
              </a:ext>
            </a:extLst>
          </p:cNvPr>
          <p:cNvSpPr>
            <a:spLocks noGrp="1"/>
          </p:cNvSpPr>
          <p:nvPr>
            <p:ph type="body" idx="1"/>
          </p:nvPr>
        </p:nvSpPr>
        <p:spPr/>
        <p:txBody>
          <a:bodyPr/>
          <a:lstStyle/>
          <a:p>
            <a:r>
              <a:rPr lang="en-US" altLang="zh-CN"/>
              <a:t>Meeting</a:t>
            </a:r>
            <a:r>
              <a:rPr lang="zh-CN" altLang="en-US"/>
              <a:t> </a:t>
            </a:r>
            <a:r>
              <a:rPr lang="en-US" altLang="zh-CN"/>
              <a:t>is</a:t>
            </a:r>
            <a:r>
              <a:rPr lang="zh-CN" altLang="en-US"/>
              <a:t> </a:t>
            </a:r>
            <a:r>
              <a:rPr lang="en-US" altLang="zh-CN"/>
              <a:t>recorded</a:t>
            </a:r>
            <a:r>
              <a:rPr lang="zh-CN" altLang="en-US"/>
              <a:t> </a:t>
            </a:r>
            <a:r>
              <a:rPr lang="en-US" altLang="zh-CN"/>
              <a:t>and</a:t>
            </a:r>
            <a:r>
              <a:rPr lang="zh-CN" altLang="en-US"/>
              <a:t> </a:t>
            </a:r>
            <a:r>
              <a:rPr lang="en-US" altLang="zh-CN"/>
              <a:t>the</a:t>
            </a:r>
            <a:r>
              <a:rPr lang="zh-CN" altLang="en-US"/>
              <a:t> </a:t>
            </a:r>
            <a:r>
              <a:rPr lang="en-US" altLang="zh-CN"/>
              <a:t>recording</a:t>
            </a:r>
            <a:r>
              <a:rPr lang="zh-CN" altLang="en-US"/>
              <a:t> </a:t>
            </a:r>
            <a:r>
              <a:rPr lang="en-US" altLang="zh-CN"/>
              <a:t>link</a:t>
            </a:r>
            <a:r>
              <a:rPr lang="zh-CN" altLang="en-US"/>
              <a:t> </a:t>
            </a:r>
            <a:r>
              <a:rPr lang="en-US" altLang="zh-CN"/>
              <a:t>will</a:t>
            </a:r>
            <a:r>
              <a:rPr lang="zh-CN" altLang="en-US"/>
              <a:t> </a:t>
            </a:r>
            <a:r>
              <a:rPr lang="en-US" altLang="zh-CN"/>
              <a:t>be</a:t>
            </a:r>
            <a:r>
              <a:rPr lang="zh-CN" altLang="en-US"/>
              <a:t> </a:t>
            </a:r>
            <a:r>
              <a:rPr lang="en-US" altLang="zh-CN"/>
              <a:t>updated</a:t>
            </a:r>
            <a:r>
              <a:rPr lang="zh-CN" altLang="en-US"/>
              <a:t> </a:t>
            </a:r>
            <a:r>
              <a:rPr lang="en-US" altLang="zh-CN"/>
              <a:t>to</a:t>
            </a:r>
            <a:r>
              <a:rPr lang="zh-CN" altLang="en-US"/>
              <a:t> </a:t>
            </a:r>
            <a:r>
              <a:rPr lang="en-US" altLang="zh-CN"/>
              <a:t>the</a:t>
            </a:r>
            <a:r>
              <a:rPr lang="zh-CN" altLang="en-US"/>
              <a:t> </a:t>
            </a:r>
            <a:r>
              <a:rPr lang="en-US" altLang="zh-CN"/>
              <a:t>meeting</a:t>
            </a:r>
            <a:r>
              <a:rPr lang="zh-CN" altLang="en-US"/>
              <a:t> </a:t>
            </a:r>
            <a:r>
              <a:rPr lang="en-US" altLang="zh-CN"/>
              <a:t>schedule</a:t>
            </a:r>
            <a:r>
              <a:rPr lang="zh-CN" altLang="en-US"/>
              <a:t> </a:t>
            </a:r>
            <a:r>
              <a:rPr lang="en-US" altLang="zh-CN"/>
              <a:t>doc</a:t>
            </a:r>
            <a:r>
              <a:rPr lang="zh-CN" altLang="en-US"/>
              <a:t> </a:t>
            </a:r>
            <a:r>
              <a:rPr lang="en-US" altLang="zh-CN"/>
              <a:t>later:</a:t>
            </a:r>
            <a:r>
              <a:rPr lang="zh-CN" altLang="en-US"/>
              <a:t> </a:t>
            </a:r>
            <a:r>
              <a:rPr lang="en-US" altLang="zh-CN">
                <a:hlinkClick r:id="rId2"/>
              </a:rPr>
              <a:t>https://github.com/goharbor/community/blob/master/MEETING_SCHEDULE.md</a:t>
            </a:r>
            <a:endParaRPr lang="en-US" altLang="zh-CN"/>
          </a:p>
          <a:p>
            <a:r>
              <a:rPr lang="en-US" altLang="zh-CN"/>
              <a:t>The</a:t>
            </a:r>
            <a:r>
              <a:rPr lang="zh-CN" altLang="en-US"/>
              <a:t> </a:t>
            </a:r>
            <a:r>
              <a:rPr lang="en-US" altLang="zh-CN"/>
              <a:t>meeting</a:t>
            </a:r>
            <a:r>
              <a:rPr lang="zh-CN" altLang="en-US"/>
              <a:t> </a:t>
            </a:r>
            <a:r>
              <a:rPr lang="en-US" altLang="zh-CN"/>
              <a:t>slides</a:t>
            </a:r>
            <a:r>
              <a:rPr lang="zh-CN" altLang="en-US"/>
              <a:t> </a:t>
            </a:r>
            <a:r>
              <a:rPr lang="en-US" altLang="zh-CN"/>
              <a:t>will</a:t>
            </a:r>
            <a:r>
              <a:rPr lang="zh-CN" altLang="en-US"/>
              <a:t> </a:t>
            </a:r>
            <a:r>
              <a:rPr lang="en-US" altLang="zh-CN"/>
              <a:t>be</a:t>
            </a:r>
            <a:r>
              <a:rPr lang="zh-CN" altLang="en-US"/>
              <a:t> </a:t>
            </a:r>
            <a:r>
              <a:rPr lang="en-US" altLang="zh-CN"/>
              <a:t>uploaded</a:t>
            </a:r>
            <a:r>
              <a:rPr lang="zh-CN" altLang="en-US"/>
              <a:t> </a:t>
            </a:r>
            <a:r>
              <a:rPr lang="en-US" altLang="zh-CN"/>
              <a:t>to</a:t>
            </a:r>
            <a:r>
              <a:rPr lang="zh-CN" altLang="en-US"/>
              <a:t> </a:t>
            </a:r>
            <a:r>
              <a:rPr lang="en-US" altLang="zh-CN"/>
              <a:t>the</a:t>
            </a:r>
            <a:r>
              <a:rPr lang="zh-CN" altLang="en-US"/>
              <a:t> </a:t>
            </a:r>
            <a:r>
              <a:rPr lang="en-US" altLang="zh-CN"/>
              <a:t>community</a:t>
            </a:r>
            <a:r>
              <a:rPr lang="zh-CN" altLang="en-US"/>
              <a:t> </a:t>
            </a:r>
            <a:r>
              <a:rPr lang="en-US" altLang="zh-CN"/>
              <a:t>repo</a:t>
            </a:r>
            <a:r>
              <a:rPr lang="zh-CN" altLang="en-US"/>
              <a:t> </a:t>
            </a:r>
            <a:r>
              <a:rPr lang="en-US" altLang="zh-CN">
                <a:hlinkClick r:id="rId3"/>
              </a:rPr>
              <a:t>https://github.com/goharbor/community</a:t>
            </a:r>
            <a:r>
              <a:rPr lang="zh-CN" altLang="en-US"/>
              <a:t> </a:t>
            </a:r>
            <a:r>
              <a:rPr lang="en-US" altLang="zh-CN"/>
              <a:t>and</a:t>
            </a:r>
            <a:r>
              <a:rPr lang="zh-CN" altLang="en-US"/>
              <a:t> </a:t>
            </a:r>
            <a:r>
              <a:rPr lang="en-US" altLang="zh-CN"/>
              <a:t>put</a:t>
            </a:r>
            <a:r>
              <a:rPr lang="zh-CN" altLang="en-US"/>
              <a:t> </a:t>
            </a:r>
            <a:r>
              <a:rPr lang="en-US" altLang="zh-CN"/>
              <a:t>under</a:t>
            </a:r>
            <a:r>
              <a:rPr lang="zh-CN" altLang="en-US"/>
              <a:t> </a:t>
            </a:r>
            <a:r>
              <a:rPr lang="en-US" altLang="zh-CN"/>
              <a:t>the</a:t>
            </a:r>
            <a:r>
              <a:rPr lang="zh-CN" altLang="en-US"/>
              <a:t> </a:t>
            </a:r>
            <a:r>
              <a:rPr lang="en-US" altLang="zh-CN"/>
              <a:t>‘</a:t>
            </a:r>
            <a:r>
              <a:rPr lang="en-US" u="sng">
                <a:hlinkClick r:id="rId4"/>
              </a:rPr>
              <a:t>conf-calls</a:t>
            </a:r>
            <a:r>
              <a:rPr lang="en-US" altLang="zh-CN"/>
              <a:t>’</a:t>
            </a:r>
            <a:r>
              <a:rPr lang="zh-CN" altLang="en-US"/>
              <a:t> </a:t>
            </a:r>
            <a:r>
              <a:rPr lang="en-US" altLang="zh-CN"/>
              <a:t>folder.</a:t>
            </a:r>
            <a:endParaRPr lang="en-US"/>
          </a:p>
        </p:txBody>
      </p:sp>
      <p:sp>
        <p:nvSpPr>
          <p:cNvPr id="4" name="Slide Number Placeholder 3">
            <a:extLst>
              <a:ext uri="{FF2B5EF4-FFF2-40B4-BE49-F238E27FC236}">
                <a16:creationId xmlns:a16="http://schemas.microsoft.com/office/drawing/2014/main" id="{EDF16859-4C24-4247-B9E1-F0DE096707E0}"/>
              </a:ext>
            </a:extLst>
          </p:cNvPr>
          <p:cNvSpPr>
            <a:spLocks noGrp="1"/>
          </p:cNvSpPr>
          <p:nvPr>
            <p:ph type="sldNum" idx="12"/>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fld id="{00000000-1234-1234-1234-123412341234}" type="slidenum">
              <a:rPr kumimoji="0" lang="en-US" sz="15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t>11</a:t>
            </a:fld>
            <a:endParaRPr kumimoji="0" lang="en-US" sz="15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8668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D5ED-E367-3648-9676-CCBE213767C5}"/>
              </a:ext>
            </a:extLst>
          </p:cNvPr>
          <p:cNvSpPr>
            <a:spLocks noGrp="1"/>
          </p:cNvSpPr>
          <p:nvPr>
            <p:ph type="title"/>
          </p:nvPr>
        </p:nvSpPr>
        <p:spPr>
          <a:xfrm>
            <a:off x="263196" y="212367"/>
            <a:ext cx="11360700" cy="763500"/>
          </a:xfrm>
        </p:spPr>
        <p:txBody>
          <a:bodyPr/>
          <a:lstStyle/>
          <a:p>
            <a:r>
              <a:rPr lang="en-US" altLang="zh-CN" dirty="0"/>
              <a:t>Meeting host</a:t>
            </a:r>
            <a:endParaRPr lang="en-US" dirty="0"/>
          </a:p>
        </p:txBody>
      </p:sp>
      <p:sp>
        <p:nvSpPr>
          <p:cNvPr id="3" name="Text Placeholder 2">
            <a:extLst>
              <a:ext uri="{FF2B5EF4-FFF2-40B4-BE49-F238E27FC236}">
                <a16:creationId xmlns:a16="http://schemas.microsoft.com/office/drawing/2014/main" id="{D82A86B8-487C-744C-ACE6-75084C874405}"/>
              </a:ext>
            </a:extLst>
          </p:cNvPr>
          <p:cNvSpPr>
            <a:spLocks noGrp="1"/>
          </p:cNvSpPr>
          <p:nvPr>
            <p:ph type="body" idx="1"/>
          </p:nvPr>
        </p:nvSpPr>
        <p:spPr>
          <a:xfrm>
            <a:off x="378810" y="1395344"/>
            <a:ext cx="11684700" cy="4555200"/>
          </a:xfrm>
        </p:spPr>
        <p:txBody>
          <a:bodyPr/>
          <a:lstStyle/>
          <a:p>
            <a:pPr marL="6350" indent="0">
              <a:buNone/>
            </a:pPr>
            <a:endParaRPr lang="en-US" altLang="zh-CN" sz="2800" b="1" i="1" dirty="0">
              <a:solidFill>
                <a:srgbClr val="002060"/>
              </a:solidFill>
            </a:endParaRPr>
          </a:p>
          <a:p>
            <a:pPr marL="6350" indent="0">
              <a:buNone/>
            </a:pPr>
            <a:endParaRPr lang="en-US" altLang="zh-CN" sz="2800" b="1" i="1" dirty="0">
              <a:solidFill>
                <a:srgbClr val="002060"/>
              </a:solidFill>
            </a:endParaRPr>
          </a:p>
          <a:p>
            <a:pPr marL="6350" indent="0">
              <a:buNone/>
            </a:pPr>
            <a:r>
              <a:rPr lang="en-US" altLang="zh-CN" sz="2800" b="1" i="1" dirty="0">
                <a:solidFill>
                  <a:srgbClr val="002060"/>
                </a:solidFill>
              </a:rPr>
              <a:t>Alex Xu (</a:t>
            </a:r>
            <a:r>
              <a:rPr lang="en-US" altLang="zh-CN" sz="2800" b="1" i="1" dirty="0" err="1">
                <a:solidFill>
                  <a:srgbClr val="002060"/>
                </a:solidFill>
              </a:rPr>
              <a:t>github:xaleeks</a:t>
            </a:r>
            <a:r>
              <a:rPr lang="en-US" altLang="zh-CN" sz="2800" b="1" i="1" dirty="0">
                <a:solidFill>
                  <a:srgbClr val="002060"/>
                </a:solidFill>
              </a:rPr>
              <a:t> // </a:t>
            </a:r>
            <a:r>
              <a:rPr lang="en-US" altLang="zh-CN" sz="2800" b="1" i="1" dirty="0" err="1">
                <a:solidFill>
                  <a:srgbClr val="002060"/>
                </a:solidFill>
              </a:rPr>
              <a:t>xalex@vmware.com</a:t>
            </a:r>
            <a:r>
              <a:rPr lang="en-US" altLang="zh-CN" sz="2800" b="1" i="1" dirty="0">
                <a:solidFill>
                  <a:srgbClr val="002060"/>
                </a:solidFill>
              </a:rPr>
              <a:t>)</a:t>
            </a:r>
          </a:p>
          <a:p>
            <a:pPr marL="6350" indent="0">
              <a:buNone/>
            </a:pPr>
            <a:r>
              <a:rPr lang="en-US" altLang="zh-CN" sz="2800" b="1" i="1" dirty="0">
                <a:solidFill>
                  <a:srgbClr val="002060"/>
                </a:solidFill>
              </a:rPr>
              <a:t>Harbor</a:t>
            </a:r>
            <a:r>
              <a:rPr lang="zh-CN" altLang="en-US" sz="2800" b="1" i="1" dirty="0">
                <a:solidFill>
                  <a:srgbClr val="002060"/>
                </a:solidFill>
              </a:rPr>
              <a:t> </a:t>
            </a:r>
            <a:r>
              <a:rPr lang="en-US" altLang="zh-CN" sz="2800" b="1" i="1" dirty="0">
                <a:solidFill>
                  <a:srgbClr val="002060"/>
                </a:solidFill>
              </a:rPr>
              <a:t>Product Manager</a:t>
            </a:r>
          </a:p>
          <a:p>
            <a:pPr marL="6350" indent="0">
              <a:buNone/>
            </a:pPr>
            <a:endParaRPr lang="en-US" altLang="zh-CN" sz="2800" dirty="0"/>
          </a:p>
        </p:txBody>
      </p:sp>
      <p:sp>
        <p:nvSpPr>
          <p:cNvPr id="4" name="Slide Number Placeholder 3">
            <a:extLst>
              <a:ext uri="{FF2B5EF4-FFF2-40B4-BE49-F238E27FC236}">
                <a16:creationId xmlns:a16="http://schemas.microsoft.com/office/drawing/2014/main" id="{B22CCAF8-B5FF-A14B-B238-5F650DB52D70}"/>
              </a:ext>
            </a:extLst>
          </p:cNvPr>
          <p:cNvSpPr>
            <a:spLocks noGrp="1"/>
          </p:cNvSpPr>
          <p:nvPr>
            <p:ph type="sldNum" idx="12"/>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fld id="{00000000-1234-1234-1234-123412341234}" type="slidenum">
              <a:rPr kumimoji="0" lang="en-US" sz="15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t>2</a:t>
            </a:fld>
            <a:endParaRPr kumimoji="0" lang="en-US" sz="15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1170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D5ED-E367-3648-9676-CCBE213767C5}"/>
              </a:ext>
            </a:extLst>
          </p:cNvPr>
          <p:cNvSpPr>
            <a:spLocks noGrp="1"/>
          </p:cNvSpPr>
          <p:nvPr>
            <p:ph type="title"/>
          </p:nvPr>
        </p:nvSpPr>
        <p:spPr/>
        <p:txBody>
          <a:bodyPr/>
          <a:lstStyle/>
          <a:p>
            <a:r>
              <a:rPr lang="en-US" altLang="zh-CN"/>
              <a:t>Agenda</a:t>
            </a:r>
            <a:endParaRPr lang="en-US"/>
          </a:p>
        </p:txBody>
      </p:sp>
      <p:sp>
        <p:nvSpPr>
          <p:cNvPr id="3" name="Text Placeholder 2">
            <a:extLst>
              <a:ext uri="{FF2B5EF4-FFF2-40B4-BE49-F238E27FC236}">
                <a16:creationId xmlns:a16="http://schemas.microsoft.com/office/drawing/2014/main" id="{D82A86B8-487C-744C-ACE6-75084C874405}"/>
              </a:ext>
            </a:extLst>
          </p:cNvPr>
          <p:cNvSpPr>
            <a:spLocks noGrp="1"/>
          </p:cNvSpPr>
          <p:nvPr>
            <p:ph type="body" idx="1"/>
          </p:nvPr>
        </p:nvSpPr>
        <p:spPr>
          <a:xfrm>
            <a:off x="378810" y="1395344"/>
            <a:ext cx="11684700" cy="4555200"/>
          </a:xfrm>
        </p:spPr>
        <p:txBody>
          <a:bodyPr/>
          <a:lstStyle/>
          <a:p>
            <a:pPr>
              <a:lnSpc>
                <a:spcPct val="114999"/>
              </a:lnSpc>
            </a:pPr>
            <a:r>
              <a:rPr lang="en-US" altLang="zh-CN" sz="2000" dirty="0"/>
              <a:t>Community update</a:t>
            </a:r>
          </a:p>
          <a:p>
            <a:pPr lvl="1">
              <a:lnSpc>
                <a:spcPct val="114999"/>
              </a:lnSpc>
            </a:pPr>
            <a:r>
              <a:rPr lang="en-US" altLang="zh-CN" sz="2000" dirty="0"/>
              <a:t>Gitlab integration</a:t>
            </a:r>
          </a:p>
          <a:p>
            <a:pPr lvl="1">
              <a:lnSpc>
                <a:spcPct val="114999"/>
              </a:lnSpc>
            </a:pPr>
            <a:r>
              <a:rPr lang="en-US" altLang="zh-CN" sz="2000" dirty="0"/>
              <a:t>Datadog integration</a:t>
            </a:r>
          </a:p>
          <a:p>
            <a:r>
              <a:rPr lang="en-US" altLang="zh-CN" sz="2000" dirty="0"/>
              <a:t>Release</a:t>
            </a:r>
            <a:r>
              <a:rPr lang="zh-CN" altLang="en-US" sz="2000" dirty="0"/>
              <a:t> </a:t>
            </a:r>
            <a:r>
              <a:rPr lang="en-US" altLang="zh-CN" sz="2000" dirty="0"/>
              <a:t>v1.9</a:t>
            </a:r>
            <a:r>
              <a:rPr lang="zh-CN" altLang="en-US" sz="2000" dirty="0"/>
              <a:t> </a:t>
            </a:r>
            <a:r>
              <a:rPr lang="en-US" altLang="zh-CN" sz="2000" dirty="0"/>
              <a:t>progress</a:t>
            </a:r>
          </a:p>
          <a:p>
            <a:pPr lvl="1"/>
            <a:r>
              <a:rPr lang="en-US" altLang="zh-CN" sz="2000" dirty="0"/>
              <a:t>GA first week of Sept</a:t>
            </a:r>
          </a:p>
          <a:p>
            <a:pPr>
              <a:lnSpc>
                <a:spcPct val="114999"/>
              </a:lnSpc>
            </a:pPr>
            <a:r>
              <a:rPr lang="en-US" sz="2000" dirty="0"/>
              <a:t>v1.10 quick update</a:t>
            </a:r>
          </a:p>
          <a:p>
            <a:pPr>
              <a:lnSpc>
                <a:spcPct val="114999"/>
              </a:lnSpc>
            </a:pPr>
            <a:r>
              <a:rPr lang="en-US" altLang="zh-CN" sz="2000" dirty="0"/>
              <a:t>Demo by Martin </a:t>
            </a:r>
            <a:r>
              <a:rPr lang="en-US" altLang="zh-CN" sz="2000" dirty="0" err="1"/>
              <a:t>Juhl</a:t>
            </a:r>
            <a:r>
              <a:rPr lang="en-US" altLang="zh-CN" sz="2000" dirty="0"/>
              <a:t> @ </a:t>
            </a:r>
            <a:r>
              <a:rPr lang="en-US" altLang="zh-CN" sz="2000" dirty="0" err="1"/>
              <a:t>Aperta</a:t>
            </a:r>
            <a:r>
              <a:rPr lang="en-US" altLang="zh-CN" sz="2000" dirty="0"/>
              <a:t> – Harbor RPM</a:t>
            </a:r>
          </a:p>
          <a:p>
            <a:pPr marL="488950" lvl="1" indent="0">
              <a:lnSpc>
                <a:spcPct val="114999"/>
              </a:lnSpc>
              <a:buNone/>
            </a:pPr>
            <a:endParaRPr lang="en-US" altLang="zh-CN" sz="2800" dirty="0"/>
          </a:p>
        </p:txBody>
      </p:sp>
      <p:sp>
        <p:nvSpPr>
          <p:cNvPr id="4" name="Slide Number Placeholder 3">
            <a:extLst>
              <a:ext uri="{FF2B5EF4-FFF2-40B4-BE49-F238E27FC236}">
                <a16:creationId xmlns:a16="http://schemas.microsoft.com/office/drawing/2014/main" id="{B22CCAF8-B5FF-A14B-B238-5F650DB52D70}"/>
              </a:ext>
            </a:extLst>
          </p:cNvPr>
          <p:cNvSpPr>
            <a:spLocks noGrp="1"/>
          </p:cNvSpPr>
          <p:nvPr>
            <p:ph type="sldNum" idx="12"/>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fld id="{00000000-1234-1234-1234-123412341234}" type="slidenum">
              <a:rPr kumimoji="0" lang="en-US" sz="15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t>3</a:t>
            </a:fld>
            <a:endParaRPr kumimoji="0" lang="en-US" sz="15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4235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D5ED-E367-3648-9676-CCBE213767C5}"/>
              </a:ext>
            </a:extLst>
          </p:cNvPr>
          <p:cNvSpPr>
            <a:spLocks noGrp="1"/>
          </p:cNvSpPr>
          <p:nvPr>
            <p:ph type="title"/>
          </p:nvPr>
        </p:nvSpPr>
        <p:spPr/>
        <p:txBody>
          <a:bodyPr/>
          <a:lstStyle/>
          <a:p>
            <a:r>
              <a:rPr lang="en-US" altLang="zh-CN" dirty="0"/>
              <a:t>Gitlab support 	</a:t>
            </a:r>
            <a:endParaRPr lang="en-US" dirty="0"/>
          </a:p>
        </p:txBody>
      </p:sp>
      <p:sp>
        <p:nvSpPr>
          <p:cNvPr id="3" name="Text Placeholder 2">
            <a:extLst>
              <a:ext uri="{FF2B5EF4-FFF2-40B4-BE49-F238E27FC236}">
                <a16:creationId xmlns:a16="http://schemas.microsoft.com/office/drawing/2014/main" id="{D82A86B8-487C-744C-ACE6-75084C874405}"/>
              </a:ext>
            </a:extLst>
          </p:cNvPr>
          <p:cNvSpPr>
            <a:spLocks noGrp="1"/>
          </p:cNvSpPr>
          <p:nvPr>
            <p:ph type="body" idx="1"/>
          </p:nvPr>
        </p:nvSpPr>
        <p:spPr>
          <a:xfrm>
            <a:off x="378810" y="1395344"/>
            <a:ext cx="11684700" cy="4555200"/>
          </a:xfrm>
        </p:spPr>
        <p:txBody>
          <a:bodyPr/>
          <a:lstStyle/>
          <a:p>
            <a:pPr marL="6350" indent="0">
              <a:buNone/>
            </a:pPr>
            <a:r>
              <a:rPr lang="en-US" sz="1600" dirty="0">
                <a:hlinkClick r:id="rId2"/>
              </a:rPr>
              <a:t>https://github.com/goharbor/harbor/issues/694</a:t>
            </a:r>
            <a:endParaRPr lang="en-US" sz="1600" dirty="0"/>
          </a:p>
          <a:p>
            <a:pPr marL="6350" indent="0">
              <a:buNone/>
            </a:pPr>
            <a:endParaRPr lang="en-US" sz="1600" dirty="0"/>
          </a:p>
          <a:p>
            <a:r>
              <a:rPr lang="en-US" sz="1600" dirty="0"/>
              <a:t>Ongoing discussions to leverage Harbor as the underlying image registry to support Gitlab Container Registry</a:t>
            </a:r>
          </a:p>
          <a:p>
            <a:endParaRPr lang="en-US" sz="1600" dirty="0"/>
          </a:p>
          <a:p>
            <a:r>
              <a:rPr lang="en-US" sz="1600" dirty="0"/>
              <a:t>current Gitlab container registry released in GitLab v8.8, a secure/private registry (using docker registry) for docker images that's integrated w/ GitLab.  </a:t>
            </a:r>
          </a:p>
          <a:p>
            <a:pPr marL="6350" indent="0">
              <a:buNone/>
            </a:pPr>
            <a:endParaRPr lang="en-US" sz="1600" dirty="0"/>
          </a:p>
          <a:p>
            <a:r>
              <a:rPr lang="en-US" sz="1600" dirty="0"/>
              <a:t>value adds include better identity management (OIDC support), vulnerability scanning, support for helm charts, replication, seamless integration with GitLab CI, no additional installation.  </a:t>
            </a:r>
          </a:p>
          <a:p>
            <a:pPr marL="6350" indent="0">
              <a:buNone/>
            </a:pPr>
            <a:endParaRPr lang="en-US" sz="1600" dirty="0"/>
          </a:p>
          <a:p>
            <a:r>
              <a:rPr lang="en-US" sz="1600" dirty="0"/>
              <a:t>looking for improvements to current GC process which is read only.  Harbor now supports online GC. </a:t>
            </a:r>
            <a:endParaRPr lang="en-US" altLang="zh-CN" sz="1600" dirty="0"/>
          </a:p>
        </p:txBody>
      </p:sp>
      <p:sp>
        <p:nvSpPr>
          <p:cNvPr id="4" name="Slide Number Placeholder 3">
            <a:extLst>
              <a:ext uri="{FF2B5EF4-FFF2-40B4-BE49-F238E27FC236}">
                <a16:creationId xmlns:a16="http://schemas.microsoft.com/office/drawing/2014/main" id="{B22CCAF8-B5FF-A14B-B238-5F650DB52D70}"/>
              </a:ext>
            </a:extLst>
          </p:cNvPr>
          <p:cNvSpPr>
            <a:spLocks noGrp="1"/>
          </p:cNvSpPr>
          <p:nvPr>
            <p:ph type="sldNum" idx="12"/>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fld id="{00000000-1234-1234-1234-123412341234}" type="slidenum">
              <a:rPr kumimoji="0" lang="en-US" sz="15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t>4</a:t>
            </a:fld>
            <a:endParaRPr kumimoji="0" lang="en-US" sz="15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9854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6247-48D1-9047-A056-F6E584E69CBE}"/>
              </a:ext>
            </a:extLst>
          </p:cNvPr>
          <p:cNvSpPr>
            <a:spLocks noGrp="1"/>
          </p:cNvSpPr>
          <p:nvPr>
            <p:ph type="title"/>
          </p:nvPr>
        </p:nvSpPr>
        <p:spPr/>
        <p:txBody>
          <a:bodyPr/>
          <a:lstStyle/>
          <a:p>
            <a:r>
              <a:rPr lang="en-US" dirty="0"/>
              <a:t>Datadog integration</a:t>
            </a:r>
            <a:br>
              <a:rPr lang="en-US" dirty="0"/>
            </a:br>
            <a:endParaRPr lang="en-US" dirty="0"/>
          </a:p>
        </p:txBody>
      </p:sp>
      <p:sp>
        <p:nvSpPr>
          <p:cNvPr id="3" name="Text Placeholder 2">
            <a:extLst>
              <a:ext uri="{FF2B5EF4-FFF2-40B4-BE49-F238E27FC236}">
                <a16:creationId xmlns:a16="http://schemas.microsoft.com/office/drawing/2014/main" id="{C645E789-9BEB-C64E-8445-5B159140DBED}"/>
              </a:ext>
            </a:extLst>
          </p:cNvPr>
          <p:cNvSpPr>
            <a:spLocks noGrp="1"/>
          </p:cNvSpPr>
          <p:nvPr>
            <p:ph type="body" idx="1"/>
          </p:nvPr>
        </p:nvSpPr>
        <p:spPr/>
        <p:txBody>
          <a:bodyPr/>
          <a:lstStyle/>
          <a:p>
            <a:pPr marL="6350" indent="0">
              <a:buNone/>
            </a:pPr>
            <a:r>
              <a:rPr lang="en-US" sz="1600" u="sng" dirty="0">
                <a:hlinkClick r:id="rId2"/>
              </a:rPr>
              <a:t>https://www.datadoghq.com/blog/harbor-container-registry/</a:t>
            </a:r>
            <a:endParaRPr lang="en-US" sz="1600" dirty="0"/>
          </a:p>
          <a:p>
            <a:pPr marL="6350" indent="0">
              <a:buNone/>
            </a:pPr>
            <a:endParaRPr lang="en-US" sz="1600" dirty="0"/>
          </a:p>
          <a:p>
            <a:r>
              <a:rPr lang="en-US" sz="1600" dirty="0"/>
              <a:t>monitors Harbor through the use of a Datadog agent, comes with rich graphics and a robust query language</a:t>
            </a:r>
          </a:p>
          <a:p>
            <a:pPr marL="6350" indent="0">
              <a:buNone/>
            </a:pPr>
            <a:endParaRPr lang="en-US" sz="1600" dirty="0"/>
          </a:p>
          <a:p>
            <a:r>
              <a:rPr lang="en-US" sz="1600" dirty="0"/>
              <a:t>Harbor already has health API (v1.6) which reports status of core components.  You can use Datadog to auto track status of these health checks and visualize</a:t>
            </a:r>
          </a:p>
          <a:p>
            <a:pPr marL="6350" indent="0">
              <a:buNone/>
            </a:pPr>
            <a:endParaRPr lang="en-US" sz="1600" dirty="0"/>
          </a:p>
          <a:p>
            <a:r>
              <a:rPr lang="en-US" sz="1600" dirty="0"/>
              <a:t>track the capacity of Harbor’s image database by comparing the total size of its storage volume to the amount of space remaining.</a:t>
            </a:r>
          </a:p>
          <a:p>
            <a:pPr marL="6350" indent="0">
              <a:buNone/>
            </a:pPr>
            <a:endParaRPr lang="en-US" sz="1600" dirty="0"/>
          </a:p>
          <a:p>
            <a:r>
              <a:rPr lang="en-US" sz="1600" dirty="0"/>
              <a:t>visualize the projected disk usage of your Harbor deployment and get notified when you need to scale Harbor’s storage resources.</a:t>
            </a:r>
          </a:p>
          <a:p>
            <a:pPr marL="6350" indent="0">
              <a:buNone/>
            </a:pPr>
            <a:endParaRPr lang="en-US" sz="1600" dirty="0"/>
          </a:p>
          <a:p>
            <a:r>
              <a:rPr lang="en-US" sz="1600" dirty="0"/>
              <a:t>Harbor team also looking at monitoring with Prometheus, looking for community input on what kind of metrics would like to be displayed.  https://</a:t>
            </a:r>
            <a:r>
              <a:rPr lang="en-US" sz="1600" dirty="0" err="1"/>
              <a:t>github.com</a:t>
            </a:r>
            <a:r>
              <a:rPr lang="en-US" sz="1600" dirty="0"/>
              <a:t>/</a:t>
            </a:r>
            <a:r>
              <a:rPr lang="en-US" sz="1600" dirty="0" err="1"/>
              <a:t>goharbor</a:t>
            </a:r>
            <a:r>
              <a:rPr lang="en-US" sz="1600" dirty="0"/>
              <a:t>/harbor/issues/4557 </a:t>
            </a:r>
          </a:p>
        </p:txBody>
      </p:sp>
      <p:sp>
        <p:nvSpPr>
          <p:cNvPr id="4" name="Slide Number Placeholder 3">
            <a:extLst>
              <a:ext uri="{FF2B5EF4-FFF2-40B4-BE49-F238E27FC236}">
                <a16:creationId xmlns:a16="http://schemas.microsoft.com/office/drawing/2014/main" id="{A4BDEC0E-BA0D-E24A-9305-7B5875ADD82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5254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44C4-7279-3444-972E-ECF8F66ECFB0}"/>
              </a:ext>
            </a:extLst>
          </p:cNvPr>
          <p:cNvSpPr>
            <a:spLocks noGrp="1"/>
          </p:cNvSpPr>
          <p:nvPr>
            <p:ph type="title"/>
          </p:nvPr>
        </p:nvSpPr>
        <p:spPr/>
        <p:txBody>
          <a:bodyPr/>
          <a:lstStyle/>
          <a:p>
            <a:r>
              <a:rPr lang="en-US" dirty="0"/>
              <a:t>Harbor v1.9 release update</a:t>
            </a:r>
          </a:p>
        </p:txBody>
      </p:sp>
      <p:sp>
        <p:nvSpPr>
          <p:cNvPr id="3" name="Text Placeholder 2">
            <a:extLst>
              <a:ext uri="{FF2B5EF4-FFF2-40B4-BE49-F238E27FC236}">
                <a16:creationId xmlns:a16="http://schemas.microsoft.com/office/drawing/2014/main" id="{0792349C-B080-414A-A9E7-C2EAFE0405C8}"/>
              </a:ext>
            </a:extLst>
          </p:cNvPr>
          <p:cNvSpPr>
            <a:spLocks noGrp="1"/>
          </p:cNvSpPr>
          <p:nvPr>
            <p:ph type="body" idx="1"/>
          </p:nvPr>
        </p:nvSpPr>
        <p:spPr/>
        <p:txBody>
          <a:bodyPr/>
          <a:lstStyle/>
          <a:p>
            <a:pPr marL="6350" indent="0">
              <a:buNone/>
            </a:pPr>
            <a:endParaRPr lang="en-US" sz="2000" dirty="0"/>
          </a:p>
          <a:p>
            <a:r>
              <a:rPr lang="en-US" sz="2000" dirty="0"/>
              <a:t>GA first week of Sept	</a:t>
            </a:r>
          </a:p>
          <a:p>
            <a:pPr marL="6350" indent="0">
              <a:buNone/>
            </a:pPr>
            <a:endParaRPr lang="en-US" sz="2000" dirty="0"/>
          </a:p>
          <a:p>
            <a:r>
              <a:rPr lang="en-US" sz="2000" dirty="0"/>
              <a:t>Key features include CVE whitelist, tag retention, webhook notifications, quota management</a:t>
            </a:r>
          </a:p>
          <a:p>
            <a:pPr marL="6350" indent="0">
              <a:buNone/>
            </a:pPr>
            <a:endParaRPr lang="en-US" sz="2000" dirty="0"/>
          </a:p>
        </p:txBody>
      </p:sp>
      <p:sp>
        <p:nvSpPr>
          <p:cNvPr id="4" name="Slide Number Placeholder 3">
            <a:extLst>
              <a:ext uri="{FF2B5EF4-FFF2-40B4-BE49-F238E27FC236}">
                <a16:creationId xmlns:a16="http://schemas.microsoft.com/office/drawing/2014/main" id="{1CBCA304-04AF-E143-8847-B1ED93C81BB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75603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A006-9E90-AA46-ADA1-66575EBFDB92}"/>
              </a:ext>
            </a:extLst>
          </p:cNvPr>
          <p:cNvSpPr>
            <a:spLocks noGrp="1"/>
          </p:cNvSpPr>
          <p:nvPr>
            <p:ph type="title"/>
          </p:nvPr>
        </p:nvSpPr>
        <p:spPr/>
        <p:txBody>
          <a:bodyPr/>
          <a:lstStyle/>
          <a:p>
            <a:r>
              <a:rPr lang="en-US" dirty="0"/>
              <a:t>Harbor v1.10 roadmap update</a:t>
            </a:r>
          </a:p>
        </p:txBody>
      </p:sp>
      <p:sp>
        <p:nvSpPr>
          <p:cNvPr id="3" name="Text Placeholder 2">
            <a:extLst>
              <a:ext uri="{FF2B5EF4-FFF2-40B4-BE49-F238E27FC236}">
                <a16:creationId xmlns:a16="http://schemas.microsoft.com/office/drawing/2014/main" id="{8F5B65A1-79A0-AD43-B4E5-6E80E18A402E}"/>
              </a:ext>
            </a:extLst>
          </p:cNvPr>
          <p:cNvSpPr>
            <a:spLocks noGrp="1"/>
          </p:cNvSpPr>
          <p:nvPr>
            <p:ph type="body" idx="1"/>
          </p:nvPr>
        </p:nvSpPr>
        <p:spPr/>
        <p:txBody>
          <a:bodyPr/>
          <a:lstStyle/>
          <a:p>
            <a:r>
              <a:rPr lang="en-US" sz="1600" dirty="0"/>
              <a:t>Pluggable scanner - support Aqua and </a:t>
            </a:r>
            <a:r>
              <a:rPr lang="en-US" sz="1600" dirty="0" err="1"/>
              <a:t>Anchore</a:t>
            </a:r>
            <a:r>
              <a:rPr lang="en-US" sz="1600" dirty="0"/>
              <a:t> image scanners as out-of-tree solutions in addition to default Claire scanner</a:t>
            </a:r>
          </a:p>
          <a:p>
            <a:pPr marL="6350" indent="0">
              <a:buNone/>
            </a:pPr>
            <a:r>
              <a:rPr lang="en-US" sz="1600" dirty="0"/>
              <a:t>        (PRD: </a:t>
            </a:r>
            <a:r>
              <a:rPr lang="en-US" sz="1600" dirty="0">
                <a:hlinkClick r:id="rId2"/>
              </a:rPr>
              <a:t>https://docs.google.com/document/d/1CGqhf1KNzajmg69h8K6OoFhx7mLXSbGjukZGCXM82vs/edit</a:t>
            </a:r>
            <a:r>
              <a:rPr lang="en-US" sz="1600" dirty="0"/>
              <a:t>)</a:t>
            </a:r>
          </a:p>
          <a:p>
            <a:pPr marL="6350" indent="0">
              <a:buNone/>
            </a:pPr>
            <a:endParaRPr lang="en-US" sz="1600" dirty="0"/>
          </a:p>
          <a:p>
            <a:r>
              <a:rPr lang="en-US" sz="1600" dirty="0"/>
              <a:t>Proxy cache - support deploying a pull through cache to cache images for subsequent pulls traversing locally as opposed to going repeatedly over the network. Any replication target of Harbor can function as this proxy cache.  </a:t>
            </a:r>
          </a:p>
          <a:p>
            <a:pPr marL="6350" indent="0">
              <a:buNone/>
            </a:pPr>
            <a:r>
              <a:rPr lang="en-US" sz="1600" dirty="0"/>
              <a:t>        (PRD: </a:t>
            </a:r>
            <a:r>
              <a:rPr lang="en-US" sz="1600" dirty="0">
                <a:hlinkClick r:id="rId3"/>
              </a:rPr>
              <a:t>https://docs.google.com/document/d/1YOzmlETZRJRpyKnE79m3Z0codqP6v5bvqIvye5SZtQU/edit</a:t>
            </a:r>
            <a:r>
              <a:rPr lang="en-US" sz="1600" dirty="0"/>
              <a:t>)</a:t>
            </a:r>
          </a:p>
          <a:p>
            <a:pPr marL="6350" indent="0">
              <a:buNone/>
            </a:pPr>
            <a:endParaRPr lang="en-US" sz="1600" dirty="0"/>
          </a:p>
          <a:p>
            <a:r>
              <a:rPr lang="en-US" sz="1600" dirty="0"/>
              <a:t>Immutable tags - ability to configure certain projects / repos / tags as immutable to prevent certain images from being overwritten or being re-pushed</a:t>
            </a:r>
          </a:p>
          <a:p>
            <a:pPr marL="6350" indent="0">
              <a:buNone/>
            </a:pPr>
            <a:r>
              <a:rPr lang="en-US" sz="1600" dirty="0"/>
              <a:t>        (PRD: </a:t>
            </a:r>
            <a:r>
              <a:rPr lang="en-US" sz="1600" dirty="0">
                <a:hlinkClick r:id="rId4"/>
              </a:rPr>
              <a:t>https://docs.google.com/document/d/1cPZGf8X0Z7YENp0rq8buq4_A0b2kZimzol6s26kP_lk/edit</a:t>
            </a:r>
            <a:r>
              <a:rPr lang="en-US" sz="1600" dirty="0"/>
              <a:t>)</a:t>
            </a:r>
          </a:p>
          <a:p>
            <a:pPr marL="6350" indent="0">
              <a:buNone/>
            </a:pPr>
            <a:endParaRPr lang="en-US" sz="1600" dirty="0"/>
          </a:p>
          <a:p>
            <a:r>
              <a:rPr lang="en-US" sz="1600" dirty="0"/>
              <a:t>Groups support for OIDC - allow Harbor admin to assign roles to an entire group when using OIDC login, </a:t>
            </a:r>
            <a:r>
              <a:rPr lang="en-US" sz="1600" dirty="0" err="1"/>
              <a:t>ie</a:t>
            </a:r>
            <a:r>
              <a:rPr lang="en-US" sz="1600" dirty="0"/>
              <a:t> everyone in group A gets assigned role 'developer'. This assumes OIDC supports the concept of a group like </a:t>
            </a:r>
            <a:r>
              <a:rPr lang="en-US" sz="1600" dirty="0" err="1"/>
              <a:t>ldap's</a:t>
            </a:r>
            <a:r>
              <a:rPr lang="en-US" sz="1600" dirty="0"/>
              <a:t> </a:t>
            </a:r>
            <a:r>
              <a:rPr lang="en-US" sz="1600" dirty="0" err="1"/>
              <a:t>memberof</a:t>
            </a:r>
            <a:r>
              <a:rPr lang="en-US" sz="1600" dirty="0"/>
              <a:t>. (looking for users who can help us test including </a:t>
            </a:r>
            <a:r>
              <a:rPr lang="en-US" sz="1600" dirty="0" err="1"/>
              <a:t>keycloak</a:t>
            </a:r>
            <a:r>
              <a:rPr lang="en-US" sz="1600" dirty="0"/>
              <a:t>, </a:t>
            </a:r>
            <a:r>
              <a:rPr lang="en-US" sz="1600" dirty="0" err="1"/>
              <a:t>okta</a:t>
            </a:r>
            <a:r>
              <a:rPr lang="en-US" sz="1600" dirty="0"/>
              <a:t>, auth0)</a:t>
            </a:r>
          </a:p>
          <a:p>
            <a:pPr marL="6350" indent="0">
              <a:buNone/>
            </a:pPr>
            <a:r>
              <a:rPr lang="en-US" sz="1600" dirty="0"/>
              <a:t>        (PRD: </a:t>
            </a:r>
            <a:r>
              <a:rPr lang="en-US" sz="1600" dirty="0">
                <a:hlinkClick r:id="rId5"/>
              </a:rPr>
              <a:t>https://docs.google.com/document/d/1ZkYYB24Y4xBfhMlskWFimVtUnn0vRUbmK4G7H11q2x4/edit</a:t>
            </a:r>
            <a:r>
              <a:rPr lang="en-US" sz="1600" dirty="0"/>
              <a:t>)</a:t>
            </a:r>
          </a:p>
          <a:p>
            <a:endParaRPr lang="en-US" sz="1600" dirty="0"/>
          </a:p>
        </p:txBody>
      </p:sp>
      <p:sp>
        <p:nvSpPr>
          <p:cNvPr id="4" name="Slide Number Placeholder 3">
            <a:extLst>
              <a:ext uri="{FF2B5EF4-FFF2-40B4-BE49-F238E27FC236}">
                <a16:creationId xmlns:a16="http://schemas.microsoft.com/office/drawing/2014/main" id="{61F64EE2-5949-A84A-9550-08E8E9A24D6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24038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719D-DC01-474B-8D5C-66D16F026D20}"/>
              </a:ext>
            </a:extLst>
          </p:cNvPr>
          <p:cNvSpPr>
            <a:spLocks noGrp="1"/>
          </p:cNvSpPr>
          <p:nvPr>
            <p:ph type="title"/>
          </p:nvPr>
        </p:nvSpPr>
        <p:spPr/>
        <p:txBody>
          <a:bodyPr/>
          <a:lstStyle/>
          <a:p>
            <a:r>
              <a:rPr lang="en-US" dirty="0"/>
              <a:t>Demo by Martin </a:t>
            </a:r>
            <a:r>
              <a:rPr lang="en-US" dirty="0" err="1"/>
              <a:t>Juhl</a:t>
            </a:r>
            <a:r>
              <a:rPr lang="en-US" dirty="0"/>
              <a:t> @ </a:t>
            </a:r>
            <a:r>
              <a:rPr lang="en-US" dirty="0" err="1"/>
              <a:t>Aperta</a:t>
            </a:r>
            <a:r>
              <a:rPr lang="en-US" dirty="0"/>
              <a:t>	</a:t>
            </a:r>
          </a:p>
        </p:txBody>
      </p:sp>
      <p:sp>
        <p:nvSpPr>
          <p:cNvPr id="3" name="Text Placeholder 2">
            <a:extLst>
              <a:ext uri="{FF2B5EF4-FFF2-40B4-BE49-F238E27FC236}">
                <a16:creationId xmlns:a16="http://schemas.microsoft.com/office/drawing/2014/main" id="{F78B0F88-FD7D-A542-B90E-61B8630070C8}"/>
              </a:ext>
            </a:extLst>
          </p:cNvPr>
          <p:cNvSpPr>
            <a:spLocks noGrp="1"/>
          </p:cNvSpPr>
          <p:nvPr>
            <p:ph type="body" idx="1"/>
          </p:nvPr>
        </p:nvSpPr>
        <p:spPr>
          <a:xfrm>
            <a:off x="263207" y="2396359"/>
            <a:ext cx="11684700" cy="3619266"/>
          </a:xfrm>
        </p:spPr>
        <p:txBody>
          <a:bodyPr/>
          <a:lstStyle/>
          <a:p>
            <a:r>
              <a:rPr lang="en-US" sz="2000" dirty="0"/>
              <a:t>Harbor RPM is the Harbor Registry, packaged in RPMs and designed to be installed on either RHEL7 or CentOS7. This is geared towards people or companies that prefers to have their core infrastructure on VMs and not in containers</a:t>
            </a:r>
          </a:p>
          <a:p>
            <a:pPr marL="6350" indent="0">
              <a:buNone/>
            </a:pPr>
            <a:endParaRPr lang="en-US" sz="2000" dirty="0"/>
          </a:p>
          <a:p>
            <a:r>
              <a:rPr lang="en-US" dirty="0">
                <a:hlinkClick r:id="rId2"/>
              </a:rPr>
              <a:t>https://github.com/MrMEEE/harbor-rpm-ansible</a:t>
            </a:r>
            <a:endParaRPr lang="en-US" sz="2000" dirty="0"/>
          </a:p>
          <a:p>
            <a:endParaRPr lang="en-US" sz="2000" dirty="0"/>
          </a:p>
          <a:p>
            <a:r>
              <a:rPr lang="en-US" sz="2000" dirty="0"/>
              <a:t>To contribute, please ping </a:t>
            </a:r>
            <a:r>
              <a:rPr lang="en-US" u="sng" dirty="0">
                <a:hlinkClick r:id="rId3"/>
              </a:rPr>
              <a:t>m@rtinjuhl.dk</a:t>
            </a:r>
            <a:endParaRPr lang="en-US" sz="2000" dirty="0"/>
          </a:p>
        </p:txBody>
      </p:sp>
      <p:sp>
        <p:nvSpPr>
          <p:cNvPr id="4" name="Slide Number Placeholder 3">
            <a:extLst>
              <a:ext uri="{FF2B5EF4-FFF2-40B4-BE49-F238E27FC236}">
                <a16:creationId xmlns:a16="http://schemas.microsoft.com/office/drawing/2014/main" id="{C13976AC-AC9E-B947-A925-E25924E816D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62388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346B-041B-4A91-BFA7-46E1608E541D}"/>
              </a:ext>
            </a:extLst>
          </p:cNvPr>
          <p:cNvSpPr>
            <a:spLocks noGrp="1"/>
          </p:cNvSpPr>
          <p:nvPr>
            <p:ph type="title"/>
          </p:nvPr>
        </p:nvSpPr>
        <p:spPr/>
        <p:txBody>
          <a:bodyPr/>
          <a:lstStyle/>
          <a:p>
            <a:r>
              <a:rPr lang="en-US" dirty="0"/>
              <a:t>Survey</a:t>
            </a:r>
          </a:p>
        </p:txBody>
      </p:sp>
      <p:sp>
        <p:nvSpPr>
          <p:cNvPr id="3" name="Text Placeholder 2">
            <a:extLst>
              <a:ext uri="{FF2B5EF4-FFF2-40B4-BE49-F238E27FC236}">
                <a16:creationId xmlns:a16="http://schemas.microsoft.com/office/drawing/2014/main" id="{5A013BC1-1806-4E36-B424-0ABDCDFD46D1}"/>
              </a:ext>
            </a:extLst>
          </p:cNvPr>
          <p:cNvSpPr>
            <a:spLocks noGrp="1"/>
          </p:cNvSpPr>
          <p:nvPr>
            <p:ph type="body" idx="1"/>
          </p:nvPr>
        </p:nvSpPr>
        <p:spPr/>
        <p:txBody>
          <a:bodyPr/>
          <a:lstStyle/>
          <a:p>
            <a:pPr marL="6350" indent="0">
              <a:buNone/>
            </a:pPr>
            <a:r>
              <a:rPr lang="en-US" sz="1800" dirty="0"/>
              <a:t>Please  scan the QR code to participate in our survey. </a:t>
            </a:r>
            <a:endParaRPr lang="en-US" dirty="0"/>
          </a:p>
          <a:p>
            <a:pPr marL="6350" indent="0">
              <a:lnSpc>
                <a:spcPct val="114999"/>
              </a:lnSpc>
              <a:buNone/>
            </a:pPr>
            <a:r>
              <a:rPr lang="en-US" sz="1800" dirty="0"/>
              <a:t>Thank you for your support!</a:t>
            </a:r>
            <a:endParaRPr lang="en-US" dirty="0"/>
          </a:p>
          <a:p>
            <a:pPr>
              <a:lnSpc>
                <a:spcPct val="114999"/>
              </a:lnSpc>
            </a:pPr>
            <a:endParaRPr lang="en-US" sz="2400" dirty="0"/>
          </a:p>
          <a:p>
            <a:pPr>
              <a:lnSpc>
                <a:spcPct val="114999"/>
              </a:lnSpc>
            </a:pPr>
            <a:endParaRPr lang="en-US" sz="2400" dirty="0"/>
          </a:p>
          <a:p>
            <a:pPr>
              <a:lnSpc>
                <a:spcPct val="114999"/>
              </a:lnSpc>
            </a:pPr>
            <a:endParaRPr lang="en-US" dirty="0"/>
          </a:p>
        </p:txBody>
      </p:sp>
      <p:sp>
        <p:nvSpPr>
          <p:cNvPr id="4" name="Slide Number Placeholder 3">
            <a:extLst>
              <a:ext uri="{FF2B5EF4-FFF2-40B4-BE49-F238E27FC236}">
                <a16:creationId xmlns:a16="http://schemas.microsoft.com/office/drawing/2014/main" id="{99021F45-5AD3-43E3-A73F-B478F9D557B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a:t>9</a:t>
            </a:fld>
            <a:endParaRPr lang="en-US"/>
          </a:p>
        </p:txBody>
      </p:sp>
      <p:pic>
        <p:nvPicPr>
          <p:cNvPr id="6" name="Picture 5">
            <a:extLst>
              <a:ext uri="{FF2B5EF4-FFF2-40B4-BE49-F238E27FC236}">
                <a16:creationId xmlns:a16="http://schemas.microsoft.com/office/drawing/2014/main" id="{FA13DD89-1D34-C740-B816-7967D73EFF1E}"/>
              </a:ext>
            </a:extLst>
          </p:cNvPr>
          <p:cNvPicPr>
            <a:picLocks noChangeAspect="1"/>
          </p:cNvPicPr>
          <p:nvPr/>
        </p:nvPicPr>
        <p:blipFill>
          <a:blip r:embed="rId2"/>
          <a:stretch>
            <a:fillRect/>
          </a:stretch>
        </p:blipFill>
        <p:spPr>
          <a:xfrm>
            <a:off x="5283200" y="2616200"/>
            <a:ext cx="1625600" cy="1625600"/>
          </a:xfrm>
          <a:prstGeom prst="rect">
            <a:avLst/>
          </a:prstGeom>
        </p:spPr>
      </p:pic>
    </p:spTree>
    <p:extLst>
      <p:ext uri="{BB962C8B-B14F-4D97-AF65-F5344CB8AC3E}">
        <p14:creationId xmlns:p14="http://schemas.microsoft.com/office/powerpoint/2010/main" val="3997146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arbor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arbor-slides-template" id="{3ECF59D3-5EED-E146-9899-4200DD95A7CA}" vid="{646EA825-6552-6248-B6C2-6B8B1B77887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744</Words>
  <Application>Microsoft Macintosh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Helvetica Neue</vt:lpstr>
      <vt:lpstr>Office Theme</vt:lpstr>
      <vt:lpstr>harbor master</vt:lpstr>
      <vt:lpstr>PowerPoint Presentation</vt:lpstr>
      <vt:lpstr>Meeting host</vt:lpstr>
      <vt:lpstr>Agenda</vt:lpstr>
      <vt:lpstr>Gitlab support  </vt:lpstr>
      <vt:lpstr>Datadog integration </vt:lpstr>
      <vt:lpstr>Harbor v1.9 release update</vt:lpstr>
      <vt:lpstr>Harbor v1.10 roadmap update</vt:lpstr>
      <vt:lpstr>Demo by Martin Juhl @ Aperta </vt:lpstr>
      <vt:lpstr>Survey</vt:lpstr>
      <vt:lpstr>Topics?</vt:lpstr>
      <vt:lpstr>Meeting minutes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Zou</dc:creator>
  <cp:lastModifiedBy>Alex Xu</cp:lastModifiedBy>
  <cp:revision>24</cp:revision>
  <dcterms:created xsi:type="dcterms:W3CDTF">2019-01-23T10:02:33Z</dcterms:created>
  <dcterms:modified xsi:type="dcterms:W3CDTF">2019-08-29T07:18:40Z</dcterms:modified>
</cp:coreProperties>
</file>