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2" r:id="rId4"/>
    <p:sldId id="28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/pull/108" TargetMode="External"/><Relationship Id="rId2" Type="http://schemas.openxmlformats.org/officeDocument/2006/relationships/hyperlink" Target="https://github.com/goharbor/community/pull/9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oharbor.io/blogs/harbor-1.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06:00-06:30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2019/10/09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v1.10</a:t>
            </a:r>
          </a:p>
          <a:p>
            <a:pPr lvl="1">
              <a:lnSpc>
                <a:spcPct val="114999"/>
              </a:lnSpc>
            </a:pPr>
            <a:r>
              <a:rPr lang="en-US" sz="2000" dirty="0"/>
              <a:t>Please review the following </a:t>
            </a:r>
            <a:r>
              <a:rPr lang="en-US" altLang="zh-CN" sz="2000" dirty="0"/>
              <a:t>proposals</a:t>
            </a:r>
            <a:r>
              <a:rPr lang="zh-CN" altLang="en-US" sz="2000" dirty="0"/>
              <a:t> </a:t>
            </a:r>
            <a:r>
              <a:rPr lang="en-US" altLang="zh-CN" sz="2000" dirty="0"/>
              <a:t>(reminder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maintainers)</a:t>
            </a:r>
            <a:endParaRPr lang="en-US" sz="2000" dirty="0"/>
          </a:p>
          <a:p>
            <a:pPr lvl="2"/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https://github.com/goharbor/community/pull/98</a:t>
            </a:r>
            <a:r>
              <a:rPr lang="zh-CN" altLang="en-US" sz="1600" dirty="0"/>
              <a:t> </a:t>
            </a:r>
            <a:endParaRPr lang="en-US" sz="1600" dirty="0"/>
          </a:p>
          <a:p>
            <a:pPr lvl="2"/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https://github.com/goharbor/community/pull/108</a:t>
            </a:r>
            <a:r>
              <a:rPr lang="zh-CN" altLang="en-US" sz="1600" dirty="0"/>
              <a:t> </a:t>
            </a:r>
            <a:endParaRPr lang="en-US" sz="16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v1.10</a:t>
            </a:r>
            <a:r>
              <a:rPr lang="zh-CN" altLang="en-US" sz="3200" dirty="0"/>
              <a:t> </a:t>
            </a:r>
            <a:r>
              <a:rPr lang="en-US" altLang="zh-CN" sz="3200" dirty="0"/>
              <a:t>Updates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Pluggable</a:t>
            </a:r>
            <a:r>
              <a:rPr lang="zh-CN" altLang="en-US" sz="2000" dirty="0"/>
              <a:t> </a:t>
            </a:r>
            <a:r>
              <a:rPr lang="en-US" altLang="zh-CN" sz="2000" dirty="0"/>
              <a:t>scanner</a:t>
            </a:r>
            <a:r>
              <a:rPr lang="zh-CN" altLang="en-US" sz="2000" dirty="0"/>
              <a:t> </a:t>
            </a:r>
            <a:r>
              <a:rPr lang="en-US" altLang="zh-CN" sz="2000" dirty="0"/>
              <a:t>demo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Steven</a:t>
            </a:r>
            <a:r>
              <a:rPr lang="zh-CN" altLang="en-US" sz="2000" dirty="0"/>
              <a:t> </a:t>
            </a:r>
            <a:r>
              <a:rPr lang="en-US" altLang="zh-CN" sz="2000" dirty="0"/>
              <a:t>Zou</a:t>
            </a:r>
          </a:p>
          <a:p>
            <a:pPr lvl="1">
              <a:lnSpc>
                <a:spcPct val="114999"/>
              </a:lnSpc>
            </a:pPr>
            <a:r>
              <a:rPr lang="en-US" altLang="zh-CN" sz="2000" dirty="0"/>
              <a:t>OIDC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support</a:t>
            </a:r>
            <a:r>
              <a:rPr lang="zh-CN" altLang="en-US" sz="2000" dirty="0"/>
              <a:t> </a:t>
            </a:r>
            <a:r>
              <a:rPr lang="en-US" altLang="zh-CN" sz="2000" dirty="0"/>
              <a:t>demo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Daniel</a:t>
            </a:r>
            <a:r>
              <a:rPr lang="zh-CN" altLang="en-US" sz="2000" dirty="0"/>
              <a:t> </a:t>
            </a:r>
            <a:r>
              <a:rPr lang="en-US" altLang="zh-CN" sz="2000" dirty="0"/>
              <a:t>Jiang.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4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195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Ren</cp:lastModifiedBy>
  <cp:revision>21</cp:revision>
  <dcterms:created xsi:type="dcterms:W3CDTF">2019-01-23T10:02:33Z</dcterms:created>
  <dcterms:modified xsi:type="dcterms:W3CDTF">2019-10-09T08:56:11Z</dcterms:modified>
</cp:coreProperties>
</file>