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72" r:id="rId4"/>
    <p:sldId id="28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0C406-5597-1243-A239-87CBB2C3F8E0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7C1F0-7B02-924A-B920-BA5F9965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7C1F0-7B02-924A-B920-BA5F9965D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tiff"/><Relationship Id="rId7" Type="http://schemas.openxmlformats.org/officeDocument/2006/relationships/hyperlink" Target="mailto:harbor-dev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harbor/issues?q=is%3Aissue+is%3Aopen+label%3Atarget%2F1.10.0" TargetMode="External"/><Relationship Id="rId2" Type="http://schemas.openxmlformats.org/officeDocument/2006/relationships/hyperlink" Target="https://github.com/coreos/clair/issues/872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orgs/goharbor/projects/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05:00-05:30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2019/11/06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257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harbor-</a:t>
            </a:r>
            <a:r>
              <a:rPr lang="en-US" altLang="zh-CN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dev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2400" dirty="0"/>
              <a:t>Community updates</a:t>
            </a:r>
          </a:p>
          <a:p>
            <a:pPr lvl="1">
              <a:lnSpc>
                <a:spcPct val="114999"/>
              </a:lnSpc>
            </a:pPr>
            <a:r>
              <a:rPr lang="en-US" altLang="zh-CN" sz="2000" dirty="0"/>
              <a:t>Clair v2 NVD xml feed retire issue, severity levels is shown Unknown.</a:t>
            </a:r>
          </a:p>
          <a:p>
            <a:pPr lvl="1">
              <a:lnSpc>
                <a:spcPct val="114999"/>
              </a:lnSpc>
            </a:pPr>
            <a:r>
              <a:rPr lang="en-US" sz="2000" dirty="0">
                <a:hlinkClick r:id="rId2"/>
              </a:rPr>
              <a:t>https://github.com/coreos/clair/issues/872</a:t>
            </a:r>
            <a:r>
              <a:rPr lang="en-US" sz="2000" dirty="0"/>
              <a:t> </a:t>
            </a:r>
            <a:endParaRPr lang="en-US" altLang="zh-CN" sz="2000" dirty="0"/>
          </a:p>
          <a:p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v1.10</a:t>
            </a:r>
          </a:p>
          <a:p>
            <a:pPr lvl="1">
              <a:lnSpc>
                <a:spcPct val="114999"/>
              </a:lnSpc>
            </a:pPr>
            <a:r>
              <a:rPr lang="en-US" sz="2000" dirty="0"/>
              <a:t>v1.10 reached</a:t>
            </a:r>
            <a:r>
              <a:rPr lang="zh-CN" altLang="en-US" sz="2000" dirty="0"/>
              <a:t> </a:t>
            </a:r>
            <a:r>
              <a:rPr lang="en-US" altLang="zh-CN" sz="2000" dirty="0"/>
              <a:t>FC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Nov</a:t>
            </a:r>
            <a:r>
              <a:rPr lang="zh-CN" altLang="en-US" sz="2000" dirty="0"/>
              <a:t> </a:t>
            </a:r>
            <a:r>
              <a:rPr lang="en-US" altLang="zh-CN" sz="2000" dirty="0"/>
              <a:t>5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, working on bug-fixing.</a:t>
            </a:r>
          </a:p>
          <a:p>
            <a:pPr lvl="1">
              <a:lnSpc>
                <a:spcPct val="114999"/>
              </a:lnSpc>
            </a:pPr>
            <a:r>
              <a:rPr lang="en-US" altLang="zh-CN" sz="2000" dirty="0"/>
              <a:t>welcome to try the early build and fixing bugs.  (about 50 bugs triaged for v1.10)</a:t>
            </a:r>
          </a:p>
          <a:p>
            <a:pPr lvl="2">
              <a:lnSpc>
                <a:spcPct val="114999"/>
              </a:lnSpc>
            </a:pPr>
            <a:r>
              <a:rPr lang="en-US" sz="1600" dirty="0">
                <a:hlinkClick r:id="rId3"/>
              </a:rPr>
              <a:t>https://github.com/goharbor/harbor/issues?q=is%3Aissue+is%3Aopen+label%3Atarget%2F1.10.0</a:t>
            </a:r>
            <a:r>
              <a:rPr lang="en-US" sz="1600" dirty="0"/>
              <a:t> </a:t>
            </a:r>
            <a:endParaRPr lang="en-US" altLang="zh-CN" sz="1600" dirty="0"/>
          </a:p>
          <a:p>
            <a:pPr>
              <a:lnSpc>
                <a:spcPct val="114999"/>
              </a:lnSpc>
            </a:pPr>
            <a:r>
              <a:rPr lang="en-US" altLang="zh-CN" sz="2400" dirty="0"/>
              <a:t>Release v1.11 planning is on-going, submit ideas:</a:t>
            </a:r>
          </a:p>
          <a:p>
            <a:pPr lvl="1">
              <a:lnSpc>
                <a:spcPct val="114999"/>
              </a:lnSpc>
            </a:pPr>
            <a:r>
              <a:rPr lang="en-US" sz="2000" dirty="0">
                <a:hlinkClick r:id="rId4"/>
              </a:rPr>
              <a:t>https://github.com/orgs/goharbor/projects/1</a:t>
            </a:r>
            <a:endParaRPr lang="en-US" altLang="zh-CN" sz="2000" dirty="0"/>
          </a:p>
          <a:p>
            <a:pPr>
              <a:lnSpc>
                <a:spcPct val="114999"/>
              </a:lnSpc>
            </a:pPr>
            <a:r>
              <a:rPr lang="en-US" altLang="zh-CN" sz="2400" dirty="0"/>
              <a:t>A story of supporting OCI registry</a:t>
            </a:r>
          </a:p>
          <a:p>
            <a:pPr lvl="1">
              <a:lnSpc>
                <a:spcPct val="114999"/>
              </a:lnSpc>
            </a:pPr>
            <a:r>
              <a:rPr lang="en-US" altLang="zh-CN" sz="2000" dirty="0"/>
              <a:t>Sharing by Daniel Jiang</a:t>
            </a:r>
          </a:p>
          <a:p>
            <a:pPr lvl="1">
              <a:lnSpc>
                <a:spcPct val="114999"/>
              </a:lnSpc>
            </a:pPr>
            <a:r>
              <a:rPr lang="en-US" altLang="zh-CN" sz="2000" dirty="0"/>
              <a:t>Refer to </a:t>
            </a:r>
            <a:r>
              <a:rPr lang="en-US" altLang="zh-CN" sz="2000" dirty="0" err="1"/>
              <a:t>oci</a:t>
            </a:r>
            <a:r>
              <a:rPr lang="en-US" altLang="zh-CN" sz="2000" dirty="0"/>
              <a:t>-registry-community-</a:t>
            </a:r>
            <a:r>
              <a:rPr lang="en-US" altLang="zh-CN" sz="2000" dirty="0" err="1"/>
              <a:t>mtg.pptx</a:t>
            </a:r>
            <a:r>
              <a:rPr lang="en-US" altLang="zh-CN" sz="2000" dirty="0"/>
              <a:t> uploaded.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minutes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4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266</Words>
  <Application>Microsoft Macintosh PowerPoint</Application>
  <PresentationFormat>Widescreen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Agenda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Ren</cp:lastModifiedBy>
  <cp:revision>26</cp:revision>
  <dcterms:created xsi:type="dcterms:W3CDTF">2019-01-23T10:02:33Z</dcterms:created>
  <dcterms:modified xsi:type="dcterms:W3CDTF">2019-11-06T10:10:28Z</dcterms:modified>
</cp:coreProperties>
</file>