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ink/ink1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1" r:id="rId4"/>
  </p:sldMasterIdLst>
  <p:notesMasterIdLst>
    <p:notesMasterId r:id="rId16"/>
  </p:notesMasterIdLst>
  <p:handoutMasterIdLst>
    <p:handoutMasterId r:id="rId17"/>
  </p:handoutMasterIdLst>
  <p:sldIdLst>
    <p:sldId id="1027" r:id="rId5"/>
    <p:sldId id="1198" r:id="rId6"/>
    <p:sldId id="1197" r:id="rId7"/>
    <p:sldId id="1199" r:id="rId8"/>
    <p:sldId id="1200" r:id="rId9"/>
    <p:sldId id="1202" r:id="rId10"/>
    <p:sldId id="1201" r:id="rId11"/>
    <p:sldId id="279" r:id="rId12"/>
    <p:sldId id="1204" r:id="rId13"/>
    <p:sldId id="1206" r:id="rId14"/>
    <p:sldId id="1185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  <p:cmAuthor id="3" name="Daniel Jiang" initials="DJ" lastIdx="3" clrIdx="2">
    <p:extLst>
      <p:ext uri="{19B8F6BF-5375-455C-9EA6-DF929625EA0E}">
        <p15:presenceInfo xmlns:p15="http://schemas.microsoft.com/office/powerpoint/2012/main" userId="S::jiangd@vmware.com::95694dc3-b837-45bf-909a-1c0962f388b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BFBFBF"/>
    <a:srgbClr val="B2B2B2"/>
    <a:srgbClr val="D0D0D0"/>
    <a:srgbClr val="C4C4C4"/>
    <a:srgbClr val="C7C7C7"/>
    <a:srgbClr val="CECECE"/>
    <a:srgbClr val="D7D7D7"/>
    <a:srgbClr val="DDDDDD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3" autoAdjust="0"/>
    <p:restoredTop sz="92239" autoAdjust="0"/>
  </p:normalViewPr>
  <p:slideViewPr>
    <p:cSldViewPr snapToGrid="0" snapToObjects="1">
      <p:cViewPr varScale="1">
        <p:scale>
          <a:sx n="128" d="100"/>
          <a:sy n="128" d="100"/>
        </p:scale>
        <p:origin x="7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0648"/>
    </p:cViewPr>
  </p:sorterViewPr>
  <p:notesViewPr>
    <p:cSldViewPr snapToGrid="0" snapToObjects="1" showGuides="1">
      <p:cViewPr varScale="1">
        <p:scale>
          <a:sx n="123" d="100"/>
          <a:sy n="123" d="100"/>
        </p:scale>
        <p:origin x="3544" y="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11/5/19</a:t>
            </a:fld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11/5/19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trike="noStrik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15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DD11C55-3734-3D4D-A492-5BE310EED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63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DD11C55-3734-3D4D-A492-5BE310EED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DD11C55-3734-3D4D-A492-5BE310EED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77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DD11C55-3734-3D4D-A492-5BE310EED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6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mware.com/brand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A73C23-56DE-4A7B-B974-6593CE39F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0" y="0"/>
            <a:ext cx="805891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4363" y="1679667"/>
            <a:ext cx="6400800" cy="1234440"/>
          </a:xfrm>
        </p:spPr>
        <p:txBody>
          <a:bodyPr wrap="square" anchor="b"/>
          <a:lstStyle>
            <a:lvl1pPr algn="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7008812" y="2956717"/>
            <a:ext cx="4570379" cy="70088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</a:t>
            </a:r>
            <a:r>
              <a:rPr lang="en-US"/>
              <a:t>edit master </a:t>
            </a:r>
            <a:r>
              <a:rPr lang="en-US" dirty="0"/>
              <a:t>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3212" y="4231638"/>
            <a:ext cx="3657600" cy="355601"/>
          </a:xfrm>
        </p:spPr>
        <p:txBody>
          <a:bodyPr anchor="b"/>
          <a:lstStyle>
            <a:lvl1pPr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23212" y="4866638"/>
            <a:ext cx="3657600" cy="355601"/>
          </a:xfrm>
        </p:spPr>
        <p:txBody>
          <a:bodyPr/>
          <a:lstStyle>
            <a:lvl1pPr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3212" y="5655332"/>
            <a:ext cx="3657600" cy="112587"/>
          </a:xfrm>
        </p:spPr>
        <p:txBody>
          <a:bodyPr/>
          <a:lstStyle>
            <a:lvl1pPr algn="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392865"/>
            <a:ext cx="1424385" cy="224518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9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 – Blu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D919D82-432A-4E2E-A0FB-6478264571AA}"/>
              </a:ext>
            </a:extLst>
          </p:cNvPr>
          <p:cNvSpPr txBox="1"/>
          <p:nvPr userDrawn="1"/>
        </p:nvSpPr>
        <p:spPr bwMode="white"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58B014-FCEB-457B-AA95-D932FA2C4BC9}"/>
              </a:ext>
            </a:extLst>
          </p:cNvPr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B6D6772-32FD-406C-B104-D9AC3E4409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C3CEB0D-63A7-488A-851F-7043459537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34922AD-8470-4017-85C7-85046F9188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A58DEF3-B9F5-43D3-AD9F-61C45EDC8B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89D5504-A761-45F3-9538-8016436376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E2C2CA5-4BB2-4E68-B3C2-6F779AA486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6CF418B7-8CEF-4ACC-8C96-F7807AE1EA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6945510-9B71-4377-A2F9-71426E32479D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15FFC-C666-4D82-B2D8-6E34FBA3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23470"/>
            <a:ext cx="6094413" cy="1034129"/>
          </a:xfrm>
          <a:solidFill>
            <a:schemeClr val="bg1">
              <a:alpha val="90000"/>
            </a:schemeClr>
          </a:solidFill>
        </p:spPr>
        <p:txBody>
          <a:bodyPr wrap="square" lIns="576072" tIns="182880" rIns="457200" bIns="45720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A4C07D5-4CD5-43B7-8FFA-FD7A502CF0F7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0"/>
            <a:ext cx="5361244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1D1FF-CD74-4066-90E2-A98516D87B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00200"/>
            <a:ext cx="6094413" cy="4572000"/>
          </a:xfrm>
          <a:gradFill>
            <a:gsLst>
              <a:gs pos="98000">
                <a:schemeClr val="accent2">
                  <a:alpha val="90000"/>
                </a:schemeClr>
              </a:gs>
              <a:gs pos="98000">
                <a:schemeClr val="accent1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33385-2DB4-48AC-9150-2252214FBAE2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9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gradFill>
            <a:gsLst>
              <a:gs pos="0">
                <a:schemeClr val="accent4"/>
              </a:gs>
              <a:gs pos="98000">
                <a:schemeClr val="accent4"/>
              </a:gs>
              <a:gs pos="98000">
                <a:schemeClr val="accent6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gradFill>
            <a:gsLst>
              <a:gs pos="0">
                <a:schemeClr val="accent1"/>
              </a:gs>
              <a:gs pos="98000">
                <a:schemeClr val="accent1"/>
              </a:gs>
              <a:gs pos="98000">
                <a:schemeClr val="accent3"/>
              </a:gs>
            </a:gsLst>
            <a:lin ang="5400000" scaled="1"/>
          </a:gra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33385-2DB4-48AC-9150-2252214FBAE2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0" y="1806122"/>
            <a:ext cx="5637213" cy="911225"/>
          </a:xfrm>
          <a:gradFill>
            <a:gsLst>
              <a:gs pos="8000">
                <a:schemeClr val="accent6"/>
              </a:gs>
              <a:gs pos="8000">
                <a:schemeClr val="accent4"/>
              </a:gs>
              <a:gs pos="0">
                <a:schemeClr val="accent6"/>
              </a:gs>
              <a:gs pos="100000">
                <a:schemeClr val="accent4"/>
              </a:gs>
            </a:gsLst>
            <a:lin ang="13500000" scaled="0"/>
          </a:gra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551613" y="1806122"/>
            <a:ext cx="5637212" cy="911225"/>
          </a:xfrm>
          <a:gradFill>
            <a:gsLst>
              <a:gs pos="100000">
                <a:schemeClr val="accent3"/>
              </a:gs>
              <a:gs pos="92000">
                <a:schemeClr val="accent1"/>
              </a:gs>
              <a:gs pos="92000">
                <a:schemeClr val="accent3"/>
              </a:gs>
              <a:gs pos="6000">
                <a:schemeClr val="accent1"/>
              </a:gs>
            </a:gsLst>
            <a:lin ang="2700000" scaled="0"/>
          </a:gra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CD04BF-6EB9-43B2-ACD3-B1C9868E90DD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D6F62F-B8DB-4CC8-8EDA-B15D7FC75180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51213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1600200"/>
            <a:ext cx="2894013" cy="4572000"/>
          </a:xfrm>
          <a:gradFill>
            <a:gsLst>
              <a:gs pos="0">
                <a:schemeClr val="accent2"/>
              </a:gs>
              <a:gs pos="98000">
                <a:schemeClr val="accent2"/>
              </a:gs>
              <a:gs pos="98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A07E6-128F-4EE2-9633-8E8BD2490B0E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94813" y="1600200"/>
            <a:ext cx="2894012" cy="4572000"/>
          </a:xfrm>
          <a:gradFill>
            <a:gsLst>
              <a:gs pos="0">
                <a:schemeClr val="accent2"/>
              </a:gs>
              <a:gs pos="98000">
                <a:schemeClr val="accent2"/>
              </a:gs>
              <a:gs pos="98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7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Rectangle 814">
            <a:extLst>
              <a:ext uri="{FF2B5EF4-FFF2-40B4-BE49-F238E27FC236}">
                <a16:creationId xmlns:a16="http://schemas.microsoft.com/office/drawing/2014/main" id="{7B16AAE1-F978-4FC7-959F-05998D9FBD85}"/>
              </a:ext>
            </a:extLst>
          </p:cNvPr>
          <p:cNvSpPr/>
          <p:nvPr userDrawn="1"/>
        </p:nvSpPr>
        <p:spPr bwMode="ltGray">
          <a:xfrm>
            <a:off x="-3443" y="6766560"/>
            <a:ext cx="12192265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76230-C445-499C-A0B0-95162966FD8E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6504" y="1600200"/>
            <a:ext cx="3346704" cy="914400"/>
          </a:xfrm>
          <a:gradFill>
            <a:gsLst>
              <a:gs pos="100000">
                <a:schemeClr val="accent6"/>
              </a:gs>
              <a:gs pos="92000">
                <a:schemeClr val="accent4"/>
              </a:gs>
              <a:gs pos="92000">
                <a:schemeClr val="accent6"/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19676" y="1600200"/>
            <a:ext cx="3346704" cy="914400"/>
          </a:xfrm>
          <a:gradFill>
            <a:gsLst>
              <a:gs pos="92000">
                <a:schemeClr val="accent1"/>
              </a:gs>
              <a:gs pos="92000">
                <a:schemeClr val="accent3"/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6361" y="1600200"/>
            <a:ext cx="3346704" cy="914400"/>
          </a:xfrm>
          <a:gradFill>
            <a:gsLst>
              <a:gs pos="92000">
                <a:schemeClr val="accent2"/>
              </a:gs>
              <a:gs pos="92000">
                <a:schemeClr val="accent2">
                  <a:lumMod val="50000"/>
                </a:schemeClr>
              </a:gs>
            </a:gsLst>
            <a:lin ang="2700000" scaled="0"/>
          </a:gra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92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242A8-4032-4A28-A182-432918B4416C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0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AED19-1A93-4830-A01C-4FF2CFC6A0C6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2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AED19-1A93-4830-A01C-4FF2CFC6A0C6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598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gradFill>
            <a:gsLst>
              <a:gs pos="0">
                <a:schemeClr val="accent1"/>
              </a:gs>
              <a:gs pos="98000">
                <a:schemeClr val="accent1"/>
              </a:gs>
            </a:gsLst>
            <a:lin ang="5400000" scaled="1"/>
          </a:gra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241819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183EB20-0C5F-4DF1-ACB7-C31AA75223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 rot="16200000">
            <a:off x="8594080" y="298526"/>
            <a:ext cx="3893271" cy="3296220"/>
          </a:xfrm>
          <a:prstGeom prst="rect">
            <a:avLst/>
          </a:prstGeom>
        </p:spPr>
      </p:pic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5019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6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92216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03D98A-D6D9-4EF5-A541-26E00799D077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©2018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C06013-757A-4FD4-A789-7E9656F64A59}"/>
              </a:ext>
            </a:extLst>
          </p:cNvPr>
          <p:cNvGrpSpPr/>
          <p:nvPr userDrawn="1"/>
        </p:nvGrpSpPr>
        <p:grpSpPr bwMode="black"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5E650B00-898D-4367-B76F-5BF89476C91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8A491FA9-9AD4-4837-B9D8-EA75606548C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8AD407B-7DC8-4213-960A-A3752366687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F0E957BF-4633-4BC7-8378-1B670BA6A95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33412CC5-5B25-43E7-AFAC-0EF817E6F7F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0E0EEC98-4D81-4BBF-A18F-A2562013EC4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0624E438-D004-4788-9C41-D6E07F017AC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89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A3525-8B20-40AA-8585-C1CB9D293B68}"/>
              </a:ext>
            </a:extLst>
          </p:cNvPr>
          <p:cNvSpPr txBox="1"/>
          <p:nvPr userDrawn="1"/>
        </p:nvSpPr>
        <p:spPr bwMode="white"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45A585-C5E4-4DFF-AE3A-0EA9773E9130}"/>
              </a:ext>
            </a:extLst>
          </p:cNvPr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8FDE86E-66A8-45FE-8B59-41FB9D05B2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7AA4155-9310-415A-B110-0BF9DA5E5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3B3DCE9-C445-4A41-B77E-F198E3BADD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182E788-22A0-496F-849F-FCC9079CB6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71C5B7A-6EBF-488F-86A0-39A4A325F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ECC2199-8BE0-4BE3-8039-08C58860B2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A5DFC5A-1DCA-4CC1-8322-583C069B4B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5379A2-B049-4A1C-A18D-79A1F237E82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987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683A08-B3B7-4685-8917-A5E3B284CDF5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705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6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272F82-E4B3-4DBD-BC4F-768FE7F95038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7588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6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DA61FB-62DC-49AD-9B92-29AA7966F747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5646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6567F8-257F-483B-B2D4-ACC66C513D8B}"/>
              </a:ext>
            </a:extLst>
          </p:cNvPr>
          <p:cNvSpPr/>
          <p:nvPr userDrawn="1"/>
        </p:nvSpPr>
        <p:spPr bwMode="gray">
          <a:xfrm>
            <a:off x="4846201" y="-27162"/>
            <a:ext cx="7374601" cy="6793722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664" name="Right Triangle 663">
            <a:extLst>
              <a:ext uri="{FF2B5EF4-FFF2-40B4-BE49-F238E27FC236}">
                <a16:creationId xmlns:a16="http://schemas.microsoft.com/office/drawing/2014/main" id="{2C5A75DF-B9C1-4A5D-8693-A417E8858D63}"/>
              </a:ext>
            </a:extLst>
          </p:cNvPr>
          <p:cNvSpPr/>
          <p:nvPr/>
        </p:nvSpPr>
        <p:spPr bwMode="gray">
          <a:xfrm>
            <a:off x="6785686" y="5795355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5" name="Right Triangle 664">
            <a:extLst>
              <a:ext uri="{FF2B5EF4-FFF2-40B4-BE49-F238E27FC236}">
                <a16:creationId xmlns:a16="http://schemas.microsoft.com/office/drawing/2014/main" id="{A90A1136-1EEB-4C77-AFF4-9E0972EF13B5}"/>
              </a:ext>
            </a:extLst>
          </p:cNvPr>
          <p:cNvSpPr/>
          <p:nvPr/>
        </p:nvSpPr>
        <p:spPr bwMode="gray">
          <a:xfrm rot="10800000">
            <a:off x="6785686" y="5795355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6" name="Right Triangle 665">
            <a:extLst>
              <a:ext uri="{FF2B5EF4-FFF2-40B4-BE49-F238E27FC236}">
                <a16:creationId xmlns:a16="http://schemas.microsoft.com/office/drawing/2014/main" id="{B4FDC405-07DE-49A2-92C3-22D7CCC2B1FD}"/>
              </a:ext>
            </a:extLst>
          </p:cNvPr>
          <p:cNvSpPr/>
          <p:nvPr/>
        </p:nvSpPr>
        <p:spPr bwMode="gray">
          <a:xfrm flipV="1">
            <a:off x="6785686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7" name="Right Triangle 666">
            <a:extLst>
              <a:ext uri="{FF2B5EF4-FFF2-40B4-BE49-F238E27FC236}">
                <a16:creationId xmlns:a16="http://schemas.microsoft.com/office/drawing/2014/main" id="{317C1343-52C5-4AAB-A6B1-5E64545CFC16}"/>
              </a:ext>
            </a:extLst>
          </p:cNvPr>
          <p:cNvSpPr/>
          <p:nvPr/>
        </p:nvSpPr>
        <p:spPr bwMode="gray">
          <a:xfrm>
            <a:off x="6785686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8" name="Right Triangle 667">
            <a:extLst>
              <a:ext uri="{FF2B5EF4-FFF2-40B4-BE49-F238E27FC236}">
                <a16:creationId xmlns:a16="http://schemas.microsoft.com/office/drawing/2014/main" id="{180F82F4-4FF4-4115-A2EE-359EF0AAF35B}"/>
              </a:ext>
            </a:extLst>
          </p:cNvPr>
          <p:cNvSpPr/>
          <p:nvPr/>
        </p:nvSpPr>
        <p:spPr bwMode="gray">
          <a:xfrm rot="10800000">
            <a:off x="6785686" y="4823069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9" name="Right Triangle 668">
            <a:extLst>
              <a:ext uri="{FF2B5EF4-FFF2-40B4-BE49-F238E27FC236}">
                <a16:creationId xmlns:a16="http://schemas.microsoft.com/office/drawing/2014/main" id="{D31F4E0E-C07A-465F-A7E0-9B67B9FBB38F}"/>
              </a:ext>
            </a:extLst>
          </p:cNvPr>
          <p:cNvSpPr/>
          <p:nvPr/>
        </p:nvSpPr>
        <p:spPr bwMode="gray">
          <a:xfrm>
            <a:off x="6785686" y="2882357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0" name="Right Triangle 669">
            <a:extLst>
              <a:ext uri="{FF2B5EF4-FFF2-40B4-BE49-F238E27FC236}">
                <a16:creationId xmlns:a16="http://schemas.microsoft.com/office/drawing/2014/main" id="{9660FF54-EE5F-469D-A717-B169EBB5113A}"/>
              </a:ext>
            </a:extLst>
          </p:cNvPr>
          <p:cNvSpPr/>
          <p:nvPr/>
        </p:nvSpPr>
        <p:spPr bwMode="gray">
          <a:xfrm flipV="1">
            <a:off x="6785686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1" name="Right Triangle 670">
            <a:extLst>
              <a:ext uri="{FF2B5EF4-FFF2-40B4-BE49-F238E27FC236}">
                <a16:creationId xmlns:a16="http://schemas.microsoft.com/office/drawing/2014/main" id="{A262CDFD-0FF1-428E-96C5-E87AE98B3FAB}"/>
              </a:ext>
            </a:extLst>
          </p:cNvPr>
          <p:cNvSpPr/>
          <p:nvPr/>
        </p:nvSpPr>
        <p:spPr bwMode="gray">
          <a:xfrm>
            <a:off x="6785686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2" name="Right Triangle 671">
            <a:extLst>
              <a:ext uri="{FF2B5EF4-FFF2-40B4-BE49-F238E27FC236}">
                <a16:creationId xmlns:a16="http://schemas.microsoft.com/office/drawing/2014/main" id="{9FB9B9C6-14C5-44EC-8357-E491F4166AC7}"/>
              </a:ext>
            </a:extLst>
          </p:cNvPr>
          <p:cNvSpPr/>
          <p:nvPr/>
        </p:nvSpPr>
        <p:spPr bwMode="gray">
          <a:xfrm rot="10800000">
            <a:off x="6785687" y="1913743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3" name="Right Triangle 672">
            <a:extLst>
              <a:ext uri="{FF2B5EF4-FFF2-40B4-BE49-F238E27FC236}">
                <a16:creationId xmlns:a16="http://schemas.microsoft.com/office/drawing/2014/main" id="{D115A183-5DEE-4557-906C-841E8BF4AD8A}"/>
              </a:ext>
            </a:extLst>
          </p:cNvPr>
          <p:cNvSpPr/>
          <p:nvPr/>
        </p:nvSpPr>
        <p:spPr bwMode="gray">
          <a:xfrm>
            <a:off x="6785686" y="-271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4" name="Right Triangle 673">
            <a:extLst>
              <a:ext uri="{FF2B5EF4-FFF2-40B4-BE49-F238E27FC236}">
                <a16:creationId xmlns:a16="http://schemas.microsoft.com/office/drawing/2014/main" id="{D4CB3AC0-7B72-4B5F-9C38-87217C5E0053}"/>
              </a:ext>
            </a:extLst>
          </p:cNvPr>
          <p:cNvSpPr/>
          <p:nvPr/>
        </p:nvSpPr>
        <p:spPr bwMode="gray">
          <a:xfrm rot="10800000">
            <a:off x="6785686" y="-22208"/>
            <a:ext cx="971203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6" name="Right Triangle 675">
            <a:extLst>
              <a:ext uri="{FF2B5EF4-FFF2-40B4-BE49-F238E27FC236}">
                <a16:creationId xmlns:a16="http://schemas.microsoft.com/office/drawing/2014/main" id="{070D0D90-434D-4A79-8FAF-A28B596E8BA5}"/>
              </a:ext>
            </a:extLst>
          </p:cNvPr>
          <p:cNvSpPr/>
          <p:nvPr/>
        </p:nvSpPr>
        <p:spPr bwMode="gray">
          <a:xfrm flipH="1">
            <a:off x="7756889" y="5795355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7" name="Right Triangle 676">
            <a:extLst>
              <a:ext uri="{FF2B5EF4-FFF2-40B4-BE49-F238E27FC236}">
                <a16:creationId xmlns:a16="http://schemas.microsoft.com/office/drawing/2014/main" id="{E0272DA3-CBE0-4928-B3BE-526A7132B020}"/>
              </a:ext>
            </a:extLst>
          </p:cNvPr>
          <p:cNvSpPr/>
          <p:nvPr/>
        </p:nvSpPr>
        <p:spPr bwMode="gray">
          <a:xfrm flipH="1" flipV="1">
            <a:off x="7756889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8" name="Right Triangle 677">
            <a:extLst>
              <a:ext uri="{FF2B5EF4-FFF2-40B4-BE49-F238E27FC236}">
                <a16:creationId xmlns:a16="http://schemas.microsoft.com/office/drawing/2014/main" id="{2B259B49-A833-4074-9BC3-732A6ADC9E90}"/>
              </a:ext>
            </a:extLst>
          </p:cNvPr>
          <p:cNvSpPr/>
          <p:nvPr/>
        </p:nvSpPr>
        <p:spPr bwMode="gray">
          <a:xfrm rot="10800000" flipH="1" flipV="1">
            <a:off x="7756890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9" name="Right Triangle 678">
            <a:extLst>
              <a:ext uri="{FF2B5EF4-FFF2-40B4-BE49-F238E27FC236}">
                <a16:creationId xmlns:a16="http://schemas.microsoft.com/office/drawing/2014/main" id="{9DA52803-4D1C-4646-A426-92E685974004}"/>
              </a:ext>
            </a:extLst>
          </p:cNvPr>
          <p:cNvSpPr/>
          <p:nvPr/>
        </p:nvSpPr>
        <p:spPr bwMode="gray">
          <a:xfrm flipH="1">
            <a:off x="7756889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0" name="Right Triangle 679">
            <a:extLst>
              <a:ext uri="{FF2B5EF4-FFF2-40B4-BE49-F238E27FC236}">
                <a16:creationId xmlns:a16="http://schemas.microsoft.com/office/drawing/2014/main" id="{44F2694C-C7FB-42C2-A130-87A3444CDB1A}"/>
              </a:ext>
            </a:extLst>
          </p:cNvPr>
          <p:cNvSpPr/>
          <p:nvPr/>
        </p:nvSpPr>
        <p:spPr bwMode="gray">
          <a:xfrm flipH="1">
            <a:off x="7756889" y="288235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1" name="Right Triangle 680">
            <a:extLst>
              <a:ext uri="{FF2B5EF4-FFF2-40B4-BE49-F238E27FC236}">
                <a16:creationId xmlns:a16="http://schemas.microsoft.com/office/drawing/2014/main" id="{0C0C2D22-DB2D-42C3-9C39-02B032BE37E1}"/>
              </a:ext>
            </a:extLst>
          </p:cNvPr>
          <p:cNvSpPr/>
          <p:nvPr/>
        </p:nvSpPr>
        <p:spPr bwMode="gray">
          <a:xfrm rot="10800000" flipH="1">
            <a:off x="7756890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2" name="Right Triangle 681">
            <a:extLst>
              <a:ext uri="{FF2B5EF4-FFF2-40B4-BE49-F238E27FC236}">
                <a16:creationId xmlns:a16="http://schemas.microsoft.com/office/drawing/2014/main" id="{2B091DFD-235A-4F82-8400-3D2D23513EED}"/>
              </a:ext>
            </a:extLst>
          </p:cNvPr>
          <p:cNvSpPr/>
          <p:nvPr/>
        </p:nvSpPr>
        <p:spPr bwMode="gray">
          <a:xfrm flipH="1" flipV="1">
            <a:off x="7756889" y="941662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3" name="Right Triangle 682">
            <a:extLst>
              <a:ext uri="{FF2B5EF4-FFF2-40B4-BE49-F238E27FC236}">
                <a16:creationId xmlns:a16="http://schemas.microsoft.com/office/drawing/2014/main" id="{9F1ACCCB-E98E-4873-86E7-F06C490CFDAF}"/>
              </a:ext>
            </a:extLst>
          </p:cNvPr>
          <p:cNvSpPr/>
          <p:nvPr/>
        </p:nvSpPr>
        <p:spPr bwMode="gray">
          <a:xfrm rot="10800000" flipH="1" flipV="1">
            <a:off x="7756889" y="9416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4" name="Right Triangle 683">
            <a:extLst>
              <a:ext uri="{FF2B5EF4-FFF2-40B4-BE49-F238E27FC236}">
                <a16:creationId xmlns:a16="http://schemas.microsoft.com/office/drawing/2014/main" id="{4E5AC737-AE04-405D-9369-4528A38149C6}"/>
              </a:ext>
            </a:extLst>
          </p:cNvPr>
          <p:cNvSpPr/>
          <p:nvPr/>
        </p:nvSpPr>
        <p:spPr bwMode="gray">
          <a:xfrm flipH="1">
            <a:off x="7756889" y="191374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5" name="Right Triangle 684">
            <a:extLst>
              <a:ext uri="{FF2B5EF4-FFF2-40B4-BE49-F238E27FC236}">
                <a16:creationId xmlns:a16="http://schemas.microsoft.com/office/drawing/2014/main" id="{5075BADC-B414-49AE-AD6B-CCF5D545CD37}"/>
              </a:ext>
            </a:extLst>
          </p:cNvPr>
          <p:cNvSpPr/>
          <p:nvPr/>
        </p:nvSpPr>
        <p:spPr bwMode="gray">
          <a:xfrm rot="10800000" flipH="1">
            <a:off x="7756890" y="191374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6" name="Right Triangle 685">
            <a:extLst>
              <a:ext uri="{FF2B5EF4-FFF2-40B4-BE49-F238E27FC236}">
                <a16:creationId xmlns:a16="http://schemas.microsoft.com/office/drawing/2014/main" id="{14A93DDE-9D44-4F70-94E3-4445B9184CD9}"/>
              </a:ext>
            </a:extLst>
          </p:cNvPr>
          <p:cNvSpPr/>
          <p:nvPr/>
        </p:nvSpPr>
        <p:spPr bwMode="gray">
          <a:xfrm flipH="1">
            <a:off x="7756889" y="-2716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7" name="Right Triangle 686">
            <a:extLst>
              <a:ext uri="{FF2B5EF4-FFF2-40B4-BE49-F238E27FC236}">
                <a16:creationId xmlns:a16="http://schemas.microsoft.com/office/drawing/2014/main" id="{A592FFE6-CF46-4EBE-BA58-E0E350F196F9}"/>
              </a:ext>
            </a:extLst>
          </p:cNvPr>
          <p:cNvSpPr/>
          <p:nvPr/>
        </p:nvSpPr>
        <p:spPr bwMode="gray">
          <a:xfrm rot="10800000" flipH="1">
            <a:off x="7756889" y="-2220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89" name="Right Triangle 688">
            <a:extLst>
              <a:ext uri="{FF2B5EF4-FFF2-40B4-BE49-F238E27FC236}">
                <a16:creationId xmlns:a16="http://schemas.microsoft.com/office/drawing/2014/main" id="{173D5322-E331-4813-93EC-69B856F13151}"/>
              </a:ext>
            </a:extLst>
          </p:cNvPr>
          <p:cNvSpPr/>
          <p:nvPr/>
        </p:nvSpPr>
        <p:spPr bwMode="gray">
          <a:xfrm>
            <a:off x="8728091" y="5795355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0" name="Right Triangle 689">
            <a:extLst>
              <a:ext uri="{FF2B5EF4-FFF2-40B4-BE49-F238E27FC236}">
                <a16:creationId xmlns:a16="http://schemas.microsoft.com/office/drawing/2014/main" id="{7087EB5C-B6C9-40F5-AAA9-8BF7A0F05F2D}"/>
              </a:ext>
            </a:extLst>
          </p:cNvPr>
          <p:cNvSpPr/>
          <p:nvPr/>
        </p:nvSpPr>
        <p:spPr bwMode="gray">
          <a:xfrm rot="10800000">
            <a:off x="8728091" y="5795355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1" name="Right Triangle 690">
            <a:extLst>
              <a:ext uri="{FF2B5EF4-FFF2-40B4-BE49-F238E27FC236}">
                <a16:creationId xmlns:a16="http://schemas.microsoft.com/office/drawing/2014/main" id="{6AB551A9-231E-452E-95A3-E890EF780EB2}"/>
              </a:ext>
            </a:extLst>
          </p:cNvPr>
          <p:cNvSpPr/>
          <p:nvPr/>
        </p:nvSpPr>
        <p:spPr bwMode="gray">
          <a:xfrm flipV="1">
            <a:off x="8728091" y="385098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2" name="Right Triangle 691">
            <a:extLst>
              <a:ext uri="{FF2B5EF4-FFF2-40B4-BE49-F238E27FC236}">
                <a16:creationId xmlns:a16="http://schemas.microsoft.com/office/drawing/2014/main" id="{21F04599-4599-4390-A8BB-A75F20BA9AF8}"/>
              </a:ext>
            </a:extLst>
          </p:cNvPr>
          <p:cNvSpPr/>
          <p:nvPr/>
        </p:nvSpPr>
        <p:spPr bwMode="gray">
          <a:xfrm>
            <a:off x="8728091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3" name="Right Triangle 692">
            <a:extLst>
              <a:ext uri="{FF2B5EF4-FFF2-40B4-BE49-F238E27FC236}">
                <a16:creationId xmlns:a16="http://schemas.microsoft.com/office/drawing/2014/main" id="{F1BB26B7-3C77-4B97-82F4-557B9675DD69}"/>
              </a:ext>
            </a:extLst>
          </p:cNvPr>
          <p:cNvSpPr/>
          <p:nvPr/>
        </p:nvSpPr>
        <p:spPr bwMode="gray">
          <a:xfrm rot="10800000">
            <a:off x="8728092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4" name="Right Triangle 693">
            <a:extLst>
              <a:ext uri="{FF2B5EF4-FFF2-40B4-BE49-F238E27FC236}">
                <a16:creationId xmlns:a16="http://schemas.microsoft.com/office/drawing/2014/main" id="{0776ED34-7278-4000-8E07-3C3FCCF35AD1}"/>
              </a:ext>
            </a:extLst>
          </p:cNvPr>
          <p:cNvSpPr/>
          <p:nvPr/>
        </p:nvSpPr>
        <p:spPr bwMode="gray">
          <a:xfrm>
            <a:off x="8728091" y="288235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5" name="Right Triangle 694">
            <a:extLst>
              <a:ext uri="{FF2B5EF4-FFF2-40B4-BE49-F238E27FC236}">
                <a16:creationId xmlns:a16="http://schemas.microsoft.com/office/drawing/2014/main" id="{86D8E87C-B42C-4B03-8D84-C3999BCAC26C}"/>
              </a:ext>
            </a:extLst>
          </p:cNvPr>
          <p:cNvSpPr/>
          <p:nvPr/>
        </p:nvSpPr>
        <p:spPr bwMode="gray">
          <a:xfrm rot="10800000">
            <a:off x="8728091" y="2882357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6" name="Right Triangle 695">
            <a:extLst>
              <a:ext uri="{FF2B5EF4-FFF2-40B4-BE49-F238E27FC236}">
                <a16:creationId xmlns:a16="http://schemas.microsoft.com/office/drawing/2014/main" id="{9445DD0C-B2B3-493E-82CD-A24EF1FA983A}"/>
              </a:ext>
            </a:extLst>
          </p:cNvPr>
          <p:cNvSpPr/>
          <p:nvPr/>
        </p:nvSpPr>
        <p:spPr bwMode="gray">
          <a:xfrm flipV="1">
            <a:off x="8728091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7" name="Right Triangle 696">
            <a:extLst>
              <a:ext uri="{FF2B5EF4-FFF2-40B4-BE49-F238E27FC236}">
                <a16:creationId xmlns:a16="http://schemas.microsoft.com/office/drawing/2014/main" id="{BC80C5D1-DF00-4032-B44A-1F21057F0197}"/>
              </a:ext>
            </a:extLst>
          </p:cNvPr>
          <p:cNvSpPr/>
          <p:nvPr/>
        </p:nvSpPr>
        <p:spPr bwMode="gray">
          <a:xfrm rot="10800000">
            <a:off x="8728091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8" name="Right Triangle 697">
            <a:extLst>
              <a:ext uri="{FF2B5EF4-FFF2-40B4-BE49-F238E27FC236}">
                <a16:creationId xmlns:a16="http://schemas.microsoft.com/office/drawing/2014/main" id="{C14A4699-BC04-4EE4-8BAA-34ED5DF9C577}"/>
              </a:ext>
            </a:extLst>
          </p:cNvPr>
          <p:cNvSpPr/>
          <p:nvPr/>
        </p:nvSpPr>
        <p:spPr bwMode="gray">
          <a:xfrm>
            <a:off x="8728091" y="-271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9" name="Right Triangle 698">
            <a:extLst>
              <a:ext uri="{FF2B5EF4-FFF2-40B4-BE49-F238E27FC236}">
                <a16:creationId xmlns:a16="http://schemas.microsoft.com/office/drawing/2014/main" id="{925537A2-4317-4E47-9FE1-6B7803BBDE5F}"/>
              </a:ext>
            </a:extLst>
          </p:cNvPr>
          <p:cNvSpPr/>
          <p:nvPr/>
        </p:nvSpPr>
        <p:spPr bwMode="gray">
          <a:xfrm rot="10800000">
            <a:off x="8728091" y="-22208"/>
            <a:ext cx="971203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1" name="Right Triangle 700">
            <a:extLst>
              <a:ext uri="{FF2B5EF4-FFF2-40B4-BE49-F238E27FC236}">
                <a16:creationId xmlns:a16="http://schemas.microsoft.com/office/drawing/2014/main" id="{1B607426-67FE-42D5-BCD6-19FDC482EA97}"/>
              </a:ext>
            </a:extLst>
          </p:cNvPr>
          <p:cNvSpPr/>
          <p:nvPr/>
        </p:nvSpPr>
        <p:spPr bwMode="gray">
          <a:xfrm flipH="1">
            <a:off x="9699295" y="5795355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2" name="Right Triangle 701">
            <a:extLst>
              <a:ext uri="{FF2B5EF4-FFF2-40B4-BE49-F238E27FC236}">
                <a16:creationId xmlns:a16="http://schemas.microsoft.com/office/drawing/2014/main" id="{3721A5D6-FDD8-486E-A763-9ECC7183A88C}"/>
              </a:ext>
            </a:extLst>
          </p:cNvPr>
          <p:cNvSpPr/>
          <p:nvPr/>
        </p:nvSpPr>
        <p:spPr bwMode="gray">
          <a:xfrm rot="10800000" flipH="1">
            <a:off x="9699296" y="5795355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3" name="Right Triangle 702">
            <a:extLst>
              <a:ext uri="{FF2B5EF4-FFF2-40B4-BE49-F238E27FC236}">
                <a16:creationId xmlns:a16="http://schemas.microsoft.com/office/drawing/2014/main" id="{A205A44E-E520-43E2-8A45-05DA297D7B05}"/>
              </a:ext>
            </a:extLst>
          </p:cNvPr>
          <p:cNvSpPr/>
          <p:nvPr/>
        </p:nvSpPr>
        <p:spPr bwMode="gray">
          <a:xfrm flipH="1" flipV="1">
            <a:off x="9699295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4" name="Right Triangle 703">
            <a:extLst>
              <a:ext uri="{FF2B5EF4-FFF2-40B4-BE49-F238E27FC236}">
                <a16:creationId xmlns:a16="http://schemas.microsoft.com/office/drawing/2014/main" id="{0D2B5A27-66BF-44F5-9BEE-BC124D04F6EC}"/>
              </a:ext>
            </a:extLst>
          </p:cNvPr>
          <p:cNvSpPr/>
          <p:nvPr/>
        </p:nvSpPr>
        <p:spPr bwMode="gray">
          <a:xfrm rot="10800000" flipH="1" flipV="1">
            <a:off x="9699296" y="3850989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5" name="Right Triangle 704">
            <a:extLst>
              <a:ext uri="{FF2B5EF4-FFF2-40B4-BE49-F238E27FC236}">
                <a16:creationId xmlns:a16="http://schemas.microsoft.com/office/drawing/2014/main" id="{9376A22E-84F0-4927-B75A-C1A44EA47339}"/>
              </a:ext>
            </a:extLst>
          </p:cNvPr>
          <p:cNvSpPr/>
          <p:nvPr/>
        </p:nvSpPr>
        <p:spPr bwMode="gray">
          <a:xfrm flipH="1">
            <a:off x="9699295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6" name="Right Triangle 705">
            <a:extLst>
              <a:ext uri="{FF2B5EF4-FFF2-40B4-BE49-F238E27FC236}">
                <a16:creationId xmlns:a16="http://schemas.microsoft.com/office/drawing/2014/main" id="{10F437FB-B6F2-45B7-A64E-69C77E695654}"/>
              </a:ext>
            </a:extLst>
          </p:cNvPr>
          <p:cNvSpPr/>
          <p:nvPr/>
        </p:nvSpPr>
        <p:spPr bwMode="gray">
          <a:xfrm rot="10800000" flipH="1">
            <a:off x="9699295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7" name="Right Triangle 706">
            <a:extLst>
              <a:ext uri="{FF2B5EF4-FFF2-40B4-BE49-F238E27FC236}">
                <a16:creationId xmlns:a16="http://schemas.microsoft.com/office/drawing/2014/main" id="{AC0CD031-0B0F-423B-97C9-EE39FA3BFA61}"/>
              </a:ext>
            </a:extLst>
          </p:cNvPr>
          <p:cNvSpPr/>
          <p:nvPr/>
        </p:nvSpPr>
        <p:spPr bwMode="gray">
          <a:xfrm flipH="1" flipV="1">
            <a:off x="9699295" y="941662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8" name="Right Triangle 707">
            <a:extLst>
              <a:ext uri="{FF2B5EF4-FFF2-40B4-BE49-F238E27FC236}">
                <a16:creationId xmlns:a16="http://schemas.microsoft.com/office/drawing/2014/main" id="{EAF64B36-3319-4C74-9AB7-FEAB06B37641}"/>
              </a:ext>
            </a:extLst>
          </p:cNvPr>
          <p:cNvSpPr/>
          <p:nvPr/>
        </p:nvSpPr>
        <p:spPr bwMode="gray">
          <a:xfrm rot="10800000" flipH="1" flipV="1">
            <a:off x="9699295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9" name="Right Triangle 708">
            <a:extLst>
              <a:ext uri="{FF2B5EF4-FFF2-40B4-BE49-F238E27FC236}">
                <a16:creationId xmlns:a16="http://schemas.microsoft.com/office/drawing/2014/main" id="{E3C54209-D8C1-426E-9A8A-A542770AD73F}"/>
              </a:ext>
            </a:extLst>
          </p:cNvPr>
          <p:cNvSpPr/>
          <p:nvPr/>
        </p:nvSpPr>
        <p:spPr bwMode="gray">
          <a:xfrm flipH="1">
            <a:off x="9699295" y="1913743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0" name="Right Triangle 709">
            <a:extLst>
              <a:ext uri="{FF2B5EF4-FFF2-40B4-BE49-F238E27FC236}">
                <a16:creationId xmlns:a16="http://schemas.microsoft.com/office/drawing/2014/main" id="{CE48EDDD-15A2-4179-9723-EF0790D9AB7A}"/>
              </a:ext>
            </a:extLst>
          </p:cNvPr>
          <p:cNvSpPr/>
          <p:nvPr/>
        </p:nvSpPr>
        <p:spPr bwMode="gray">
          <a:xfrm rot="10800000" flipH="1">
            <a:off x="9699295" y="1913743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1" name="Right Triangle 710">
            <a:extLst>
              <a:ext uri="{FF2B5EF4-FFF2-40B4-BE49-F238E27FC236}">
                <a16:creationId xmlns:a16="http://schemas.microsoft.com/office/drawing/2014/main" id="{AEB1B8E3-1301-4A21-AFF8-2369AF3E5025}"/>
              </a:ext>
            </a:extLst>
          </p:cNvPr>
          <p:cNvSpPr/>
          <p:nvPr/>
        </p:nvSpPr>
        <p:spPr bwMode="gray">
          <a:xfrm flipH="1">
            <a:off x="9699295" y="-27163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2" name="Right Triangle 711">
            <a:extLst>
              <a:ext uri="{FF2B5EF4-FFF2-40B4-BE49-F238E27FC236}">
                <a16:creationId xmlns:a16="http://schemas.microsoft.com/office/drawing/2014/main" id="{22321A31-BBD8-4021-8D12-DD2AD359ACB7}"/>
              </a:ext>
            </a:extLst>
          </p:cNvPr>
          <p:cNvSpPr/>
          <p:nvPr/>
        </p:nvSpPr>
        <p:spPr bwMode="gray">
          <a:xfrm rot="10800000" flipH="1">
            <a:off x="9699295" y="-2220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6" name="Freeform: Shape 805">
            <a:extLst>
              <a:ext uri="{FF2B5EF4-FFF2-40B4-BE49-F238E27FC236}">
                <a16:creationId xmlns:a16="http://schemas.microsoft.com/office/drawing/2014/main" id="{1A9DA018-B052-4202-B3DD-762545F3AC9F}"/>
              </a:ext>
            </a:extLst>
          </p:cNvPr>
          <p:cNvSpPr/>
          <p:nvPr/>
        </p:nvSpPr>
        <p:spPr bwMode="gray">
          <a:xfrm flipH="1">
            <a:off x="11642605" y="942851"/>
            <a:ext cx="2377" cy="1189"/>
          </a:xfrm>
          <a:custGeom>
            <a:avLst/>
            <a:gdLst>
              <a:gd name="connsiteX0" fmla="*/ 1188 w 2377"/>
              <a:gd name="connsiteY0" fmla="*/ 0 h 1189"/>
              <a:gd name="connsiteX1" fmla="*/ 0 w 2377"/>
              <a:gd name="connsiteY1" fmla="*/ 1189 h 1189"/>
              <a:gd name="connsiteX2" fmla="*/ 2377 w 2377"/>
              <a:gd name="connsiteY2" fmla="*/ 1189 h 1189"/>
              <a:gd name="connsiteX3" fmla="*/ 1188 w 2377"/>
              <a:gd name="connsiteY3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9">
                <a:moveTo>
                  <a:pt x="1188" y="0"/>
                </a:moveTo>
                <a:lnTo>
                  <a:pt x="0" y="1189"/>
                </a:lnTo>
                <a:lnTo>
                  <a:pt x="2377" y="1189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5" name="Freeform: Shape 804">
            <a:extLst>
              <a:ext uri="{FF2B5EF4-FFF2-40B4-BE49-F238E27FC236}">
                <a16:creationId xmlns:a16="http://schemas.microsoft.com/office/drawing/2014/main" id="{0B30A448-CF71-4D0C-BABB-85036722715B}"/>
              </a:ext>
            </a:extLst>
          </p:cNvPr>
          <p:cNvSpPr/>
          <p:nvPr/>
        </p:nvSpPr>
        <p:spPr bwMode="gray">
          <a:xfrm flipH="1">
            <a:off x="11644982" y="944040"/>
            <a:ext cx="547018" cy="547018"/>
          </a:xfrm>
          <a:custGeom>
            <a:avLst/>
            <a:gdLst>
              <a:gd name="connsiteX0" fmla="*/ 547018 w 547018"/>
              <a:gd name="connsiteY0" fmla="*/ 0 h 547018"/>
              <a:gd name="connsiteX1" fmla="*/ 0 w 547018"/>
              <a:gd name="connsiteY1" fmla="*/ 0 h 547018"/>
              <a:gd name="connsiteX2" fmla="*/ 0 w 547018"/>
              <a:gd name="connsiteY2" fmla="*/ 547018 h 547018"/>
              <a:gd name="connsiteX3" fmla="*/ 547018 w 547018"/>
              <a:gd name="connsiteY3" fmla="*/ 0 h 54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018" h="547018">
                <a:moveTo>
                  <a:pt x="547018" y="0"/>
                </a:moveTo>
                <a:lnTo>
                  <a:pt x="0" y="0"/>
                </a:lnTo>
                <a:lnTo>
                  <a:pt x="0" y="547018"/>
                </a:lnTo>
                <a:lnTo>
                  <a:pt x="5470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1" name="Freeform: Shape 800">
            <a:extLst>
              <a:ext uri="{FF2B5EF4-FFF2-40B4-BE49-F238E27FC236}">
                <a16:creationId xmlns:a16="http://schemas.microsoft.com/office/drawing/2014/main" id="{D9357F95-7EF6-4C2E-AA16-1B5306D68394}"/>
              </a:ext>
            </a:extLst>
          </p:cNvPr>
          <p:cNvSpPr/>
          <p:nvPr/>
        </p:nvSpPr>
        <p:spPr bwMode="gray">
          <a:xfrm flipH="1">
            <a:off x="11642606" y="3852274"/>
            <a:ext cx="2571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00" name="Freeform: Shape 799">
            <a:extLst>
              <a:ext uri="{FF2B5EF4-FFF2-40B4-BE49-F238E27FC236}">
                <a16:creationId xmlns:a16="http://schemas.microsoft.com/office/drawing/2014/main" id="{D3D62801-9D5B-4629-ADE5-11D828E45A92}"/>
              </a:ext>
            </a:extLst>
          </p:cNvPr>
          <p:cNvSpPr/>
          <p:nvPr/>
        </p:nvSpPr>
        <p:spPr bwMode="gray">
          <a:xfrm flipH="1">
            <a:off x="11645177" y="3853560"/>
            <a:ext cx="546823" cy="546823"/>
          </a:xfrm>
          <a:custGeom>
            <a:avLst/>
            <a:gdLst>
              <a:gd name="connsiteX0" fmla="*/ 546823 w 546823"/>
              <a:gd name="connsiteY0" fmla="*/ 0 h 546823"/>
              <a:gd name="connsiteX1" fmla="*/ 0 w 546823"/>
              <a:gd name="connsiteY1" fmla="*/ 0 h 546823"/>
              <a:gd name="connsiteX2" fmla="*/ 0 w 546823"/>
              <a:gd name="connsiteY2" fmla="*/ 546823 h 546823"/>
              <a:gd name="connsiteX3" fmla="*/ 546823 w 546823"/>
              <a:gd name="connsiteY3" fmla="*/ 0 h 5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23" h="546823">
                <a:moveTo>
                  <a:pt x="546823" y="0"/>
                </a:moveTo>
                <a:lnTo>
                  <a:pt x="0" y="0"/>
                </a:lnTo>
                <a:lnTo>
                  <a:pt x="0" y="546823"/>
                </a:lnTo>
                <a:lnTo>
                  <a:pt x="546823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4" name="Freeform: Shape 793">
            <a:extLst>
              <a:ext uri="{FF2B5EF4-FFF2-40B4-BE49-F238E27FC236}">
                <a16:creationId xmlns:a16="http://schemas.microsoft.com/office/drawing/2014/main" id="{8D8B5F7D-87DB-4F9D-AEEA-3B88E754EC16}"/>
              </a:ext>
            </a:extLst>
          </p:cNvPr>
          <p:cNvSpPr/>
          <p:nvPr/>
        </p:nvSpPr>
        <p:spPr bwMode="gray">
          <a:xfrm flipH="1">
            <a:off x="11643794" y="394645"/>
            <a:ext cx="548206" cy="549395"/>
          </a:xfrm>
          <a:custGeom>
            <a:avLst/>
            <a:gdLst>
              <a:gd name="connsiteX0" fmla="*/ 0 w 548206"/>
              <a:gd name="connsiteY0" fmla="*/ 0 h 549395"/>
              <a:gd name="connsiteX1" fmla="*/ 0 w 548206"/>
              <a:gd name="connsiteY1" fmla="*/ 549395 h 549395"/>
              <a:gd name="connsiteX2" fmla="*/ 547018 w 548206"/>
              <a:gd name="connsiteY2" fmla="*/ 549395 h 549395"/>
              <a:gd name="connsiteX3" fmla="*/ 548206 w 548206"/>
              <a:gd name="connsiteY3" fmla="*/ 548206 h 549395"/>
              <a:gd name="connsiteX4" fmla="*/ 0 w 548206"/>
              <a:gd name="connsiteY4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206" h="549395">
                <a:moveTo>
                  <a:pt x="0" y="0"/>
                </a:moveTo>
                <a:lnTo>
                  <a:pt x="0" y="549395"/>
                </a:lnTo>
                <a:lnTo>
                  <a:pt x="547018" y="549395"/>
                </a:lnTo>
                <a:lnTo>
                  <a:pt x="548206" y="548206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3" name="Freeform: Shape 792">
            <a:extLst>
              <a:ext uri="{FF2B5EF4-FFF2-40B4-BE49-F238E27FC236}">
                <a16:creationId xmlns:a16="http://schemas.microsoft.com/office/drawing/2014/main" id="{C7A3549D-BEA0-4C50-BDBF-D6C0E332EB04}"/>
              </a:ext>
            </a:extLst>
          </p:cNvPr>
          <p:cNvSpPr/>
          <p:nvPr/>
        </p:nvSpPr>
        <p:spPr bwMode="gray">
          <a:xfrm flipH="1">
            <a:off x="11642605" y="941663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8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8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2" name="Freeform: Shape 791">
            <a:extLst>
              <a:ext uri="{FF2B5EF4-FFF2-40B4-BE49-F238E27FC236}">
                <a16:creationId xmlns:a16="http://schemas.microsoft.com/office/drawing/2014/main" id="{0BC61484-2257-4430-87EA-EEE20C384D6C}"/>
              </a:ext>
            </a:extLst>
          </p:cNvPr>
          <p:cNvSpPr/>
          <p:nvPr/>
        </p:nvSpPr>
        <p:spPr bwMode="gray">
          <a:xfrm flipH="1">
            <a:off x="11642605" y="944040"/>
            <a:ext cx="549395" cy="968826"/>
          </a:xfrm>
          <a:custGeom>
            <a:avLst/>
            <a:gdLst>
              <a:gd name="connsiteX0" fmla="*/ 549395 w 549395"/>
              <a:gd name="connsiteY0" fmla="*/ 0 h 968826"/>
              <a:gd name="connsiteX1" fmla="*/ 547018 w 549395"/>
              <a:gd name="connsiteY1" fmla="*/ 0 h 968826"/>
              <a:gd name="connsiteX2" fmla="*/ 0 w 549395"/>
              <a:gd name="connsiteY2" fmla="*/ 547018 h 968826"/>
              <a:gd name="connsiteX3" fmla="*/ 0 w 549395"/>
              <a:gd name="connsiteY3" fmla="*/ 968826 h 968826"/>
              <a:gd name="connsiteX4" fmla="*/ 549395 w 549395"/>
              <a:gd name="connsiteY4" fmla="*/ 968826 h 968826"/>
              <a:gd name="connsiteX5" fmla="*/ 549395 w 549395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5" h="968826">
                <a:moveTo>
                  <a:pt x="549395" y="0"/>
                </a:moveTo>
                <a:lnTo>
                  <a:pt x="547018" y="0"/>
                </a:lnTo>
                <a:lnTo>
                  <a:pt x="0" y="547018"/>
                </a:lnTo>
                <a:lnTo>
                  <a:pt x="0" y="968826"/>
                </a:lnTo>
                <a:lnTo>
                  <a:pt x="549395" y="968826"/>
                </a:lnTo>
                <a:lnTo>
                  <a:pt x="54939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91" name="Freeform: Shape 790">
            <a:extLst>
              <a:ext uri="{FF2B5EF4-FFF2-40B4-BE49-F238E27FC236}">
                <a16:creationId xmlns:a16="http://schemas.microsoft.com/office/drawing/2014/main" id="{CD105FDE-FEDD-4E5E-875E-2568BD2BC3E8}"/>
              </a:ext>
            </a:extLst>
          </p:cNvPr>
          <p:cNvSpPr/>
          <p:nvPr/>
        </p:nvSpPr>
        <p:spPr bwMode="gray">
          <a:xfrm flipH="1">
            <a:off x="11642605" y="1913743"/>
            <a:ext cx="549395" cy="971203"/>
          </a:xfrm>
          <a:custGeom>
            <a:avLst/>
            <a:gdLst>
              <a:gd name="connsiteX0" fmla="*/ 549395 w 549395"/>
              <a:gd name="connsiteY0" fmla="*/ 0 h 971203"/>
              <a:gd name="connsiteX1" fmla="*/ 0 w 549395"/>
              <a:gd name="connsiteY1" fmla="*/ 0 h 971203"/>
              <a:gd name="connsiteX2" fmla="*/ 0 w 549395"/>
              <a:gd name="connsiteY2" fmla="*/ 421808 h 971203"/>
              <a:gd name="connsiteX3" fmla="*/ 0 w 549395"/>
              <a:gd name="connsiteY3" fmla="*/ 971203 h 971203"/>
              <a:gd name="connsiteX4" fmla="*/ 549395 w 549395"/>
              <a:gd name="connsiteY4" fmla="*/ 971203 h 971203"/>
              <a:gd name="connsiteX5" fmla="*/ 549395 w 549395"/>
              <a:gd name="connsiteY5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5" h="971203">
                <a:moveTo>
                  <a:pt x="549395" y="0"/>
                </a:moveTo>
                <a:lnTo>
                  <a:pt x="0" y="0"/>
                </a:lnTo>
                <a:lnTo>
                  <a:pt x="0" y="421808"/>
                </a:lnTo>
                <a:lnTo>
                  <a:pt x="0" y="971203"/>
                </a:lnTo>
                <a:lnTo>
                  <a:pt x="549395" y="971203"/>
                </a:lnTo>
                <a:lnTo>
                  <a:pt x="54939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9" name="Freeform: Shape 788">
            <a:extLst>
              <a:ext uri="{FF2B5EF4-FFF2-40B4-BE49-F238E27FC236}">
                <a16:creationId xmlns:a16="http://schemas.microsoft.com/office/drawing/2014/main" id="{A8D9DDDF-0B40-4665-9080-ECDF9D052859}"/>
              </a:ext>
            </a:extLst>
          </p:cNvPr>
          <p:cNvSpPr/>
          <p:nvPr/>
        </p:nvSpPr>
        <p:spPr bwMode="gray">
          <a:xfrm flipH="1">
            <a:off x="11643891" y="3304165"/>
            <a:ext cx="548109" cy="549395"/>
          </a:xfrm>
          <a:custGeom>
            <a:avLst/>
            <a:gdLst>
              <a:gd name="connsiteX0" fmla="*/ 0 w 548109"/>
              <a:gd name="connsiteY0" fmla="*/ 0 h 549395"/>
              <a:gd name="connsiteX1" fmla="*/ 0 w 548109"/>
              <a:gd name="connsiteY1" fmla="*/ 549395 h 549395"/>
              <a:gd name="connsiteX2" fmla="*/ 546823 w 548109"/>
              <a:gd name="connsiteY2" fmla="*/ 549395 h 549395"/>
              <a:gd name="connsiteX3" fmla="*/ 548109 w 548109"/>
              <a:gd name="connsiteY3" fmla="*/ 548109 h 549395"/>
              <a:gd name="connsiteX4" fmla="*/ 0 w 548109"/>
              <a:gd name="connsiteY4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109" h="549395">
                <a:moveTo>
                  <a:pt x="0" y="0"/>
                </a:moveTo>
                <a:lnTo>
                  <a:pt x="0" y="549395"/>
                </a:lnTo>
                <a:lnTo>
                  <a:pt x="546823" y="549395"/>
                </a:lnTo>
                <a:lnTo>
                  <a:pt x="548109" y="548109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8" name="Freeform: Shape 787">
            <a:extLst>
              <a:ext uri="{FF2B5EF4-FFF2-40B4-BE49-F238E27FC236}">
                <a16:creationId xmlns:a16="http://schemas.microsoft.com/office/drawing/2014/main" id="{6E6077E7-70AA-4E3D-98F5-AD19E37C253F}"/>
              </a:ext>
            </a:extLst>
          </p:cNvPr>
          <p:cNvSpPr/>
          <p:nvPr/>
        </p:nvSpPr>
        <p:spPr bwMode="gray">
          <a:xfrm flipH="1">
            <a:off x="11642606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6" name="Freeform: Shape 785">
            <a:extLst>
              <a:ext uri="{FF2B5EF4-FFF2-40B4-BE49-F238E27FC236}">
                <a16:creationId xmlns:a16="http://schemas.microsoft.com/office/drawing/2014/main" id="{356C6A63-581D-4DEB-A13F-469034B75B77}"/>
              </a:ext>
            </a:extLst>
          </p:cNvPr>
          <p:cNvSpPr/>
          <p:nvPr/>
        </p:nvSpPr>
        <p:spPr bwMode="gray">
          <a:xfrm flipH="1">
            <a:off x="11642606" y="3853560"/>
            <a:ext cx="549394" cy="968632"/>
          </a:xfrm>
          <a:custGeom>
            <a:avLst/>
            <a:gdLst>
              <a:gd name="connsiteX0" fmla="*/ 549394 w 549394"/>
              <a:gd name="connsiteY0" fmla="*/ 0 h 968632"/>
              <a:gd name="connsiteX1" fmla="*/ 546823 w 549394"/>
              <a:gd name="connsiteY1" fmla="*/ 0 h 968632"/>
              <a:gd name="connsiteX2" fmla="*/ 0 w 549394"/>
              <a:gd name="connsiteY2" fmla="*/ 546823 h 968632"/>
              <a:gd name="connsiteX3" fmla="*/ 0 w 549394"/>
              <a:gd name="connsiteY3" fmla="*/ 968632 h 968632"/>
              <a:gd name="connsiteX4" fmla="*/ 549394 w 549394"/>
              <a:gd name="connsiteY4" fmla="*/ 968632 h 968632"/>
              <a:gd name="connsiteX5" fmla="*/ 549394 w 549394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394" h="968632">
                <a:moveTo>
                  <a:pt x="549394" y="0"/>
                </a:moveTo>
                <a:lnTo>
                  <a:pt x="546823" y="0"/>
                </a:lnTo>
                <a:lnTo>
                  <a:pt x="0" y="546823"/>
                </a:lnTo>
                <a:lnTo>
                  <a:pt x="0" y="968632"/>
                </a:lnTo>
                <a:lnTo>
                  <a:pt x="549394" y="968632"/>
                </a:lnTo>
                <a:lnTo>
                  <a:pt x="549394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5" name="Freeform: Shape 784">
            <a:extLst>
              <a:ext uri="{FF2B5EF4-FFF2-40B4-BE49-F238E27FC236}">
                <a16:creationId xmlns:a16="http://schemas.microsoft.com/office/drawing/2014/main" id="{B88F2A3E-8794-4A6F-B8EC-468CF9A9C7CF}"/>
              </a:ext>
            </a:extLst>
          </p:cNvPr>
          <p:cNvSpPr/>
          <p:nvPr/>
        </p:nvSpPr>
        <p:spPr bwMode="gray">
          <a:xfrm flipH="1">
            <a:off x="11642606" y="4823069"/>
            <a:ext cx="549394" cy="971203"/>
          </a:xfrm>
          <a:custGeom>
            <a:avLst/>
            <a:gdLst>
              <a:gd name="connsiteX0" fmla="*/ 549394 w 549394"/>
              <a:gd name="connsiteY0" fmla="*/ 0 h 971203"/>
              <a:gd name="connsiteX1" fmla="*/ 0 w 549394"/>
              <a:gd name="connsiteY1" fmla="*/ 0 h 971203"/>
              <a:gd name="connsiteX2" fmla="*/ 0 w 549394"/>
              <a:gd name="connsiteY2" fmla="*/ 421809 h 971203"/>
              <a:gd name="connsiteX3" fmla="*/ 549394 w 549394"/>
              <a:gd name="connsiteY3" fmla="*/ 971203 h 971203"/>
              <a:gd name="connsiteX4" fmla="*/ 549394 w 549394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394" h="971203">
                <a:moveTo>
                  <a:pt x="549394" y="0"/>
                </a:moveTo>
                <a:lnTo>
                  <a:pt x="0" y="0"/>
                </a:lnTo>
                <a:lnTo>
                  <a:pt x="0" y="421809"/>
                </a:lnTo>
                <a:lnTo>
                  <a:pt x="549394" y="971203"/>
                </a:lnTo>
                <a:lnTo>
                  <a:pt x="549394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4" name="Freeform: Shape 783">
            <a:extLst>
              <a:ext uri="{FF2B5EF4-FFF2-40B4-BE49-F238E27FC236}">
                <a16:creationId xmlns:a16="http://schemas.microsoft.com/office/drawing/2014/main" id="{B08AAEAD-23A2-452F-8325-9F54FD378B43}"/>
              </a:ext>
            </a:extLst>
          </p:cNvPr>
          <p:cNvSpPr/>
          <p:nvPr/>
        </p:nvSpPr>
        <p:spPr bwMode="gray">
          <a:xfrm flipH="1">
            <a:off x="11642605" y="6217163"/>
            <a:ext cx="549395" cy="549395"/>
          </a:xfrm>
          <a:custGeom>
            <a:avLst/>
            <a:gdLst>
              <a:gd name="connsiteX0" fmla="*/ 0 w 549395"/>
              <a:gd name="connsiteY0" fmla="*/ 0 h 549395"/>
              <a:gd name="connsiteX1" fmla="*/ 0 w 549395"/>
              <a:gd name="connsiteY1" fmla="*/ 549395 h 549395"/>
              <a:gd name="connsiteX2" fmla="*/ 549395 w 549395"/>
              <a:gd name="connsiteY2" fmla="*/ 549395 h 549395"/>
              <a:gd name="connsiteX3" fmla="*/ 0 w 549395"/>
              <a:gd name="connsiteY3" fmla="*/ 0 h 54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395" h="549395">
                <a:moveTo>
                  <a:pt x="0" y="0"/>
                </a:moveTo>
                <a:lnTo>
                  <a:pt x="0" y="549395"/>
                </a:lnTo>
                <a:lnTo>
                  <a:pt x="549395" y="549395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3" name="Right Triangle 722">
            <a:extLst>
              <a:ext uri="{FF2B5EF4-FFF2-40B4-BE49-F238E27FC236}">
                <a16:creationId xmlns:a16="http://schemas.microsoft.com/office/drawing/2014/main" id="{3E22D31F-5380-4036-9107-1B9960149930}"/>
              </a:ext>
            </a:extLst>
          </p:cNvPr>
          <p:cNvSpPr/>
          <p:nvPr/>
        </p:nvSpPr>
        <p:spPr bwMode="gray">
          <a:xfrm>
            <a:off x="10670951" y="5795355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4" name="Right Triangle 723">
            <a:extLst>
              <a:ext uri="{FF2B5EF4-FFF2-40B4-BE49-F238E27FC236}">
                <a16:creationId xmlns:a16="http://schemas.microsoft.com/office/drawing/2014/main" id="{B9E47E7A-CBF3-4332-A2F1-DBDD0013A86B}"/>
              </a:ext>
            </a:extLst>
          </p:cNvPr>
          <p:cNvSpPr/>
          <p:nvPr/>
        </p:nvSpPr>
        <p:spPr bwMode="gray">
          <a:xfrm rot="10800000">
            <a:off x="10670952" y="5795355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5" name="Right Triangle 724">
            <a:extLst>
              <a:ext uri="{FF2B5EF4-FFF2-40B4-BE49-F238E27FC236}">
                <a16:creationId xmlns:a16="http://schemas.microsoft.com/office/drawing/2014/main" id="{46E98528-7204-4F8D-877D-54A607318DF3}"/>
              </a:ext>
            </a:extLst>
          </p:cNvPr>
          <p:cNvSpPr/>
          <p:nvPr/>
        </p:nvSpPr>
        <p:spPr bwMode="gray">
          <a:xfrm flipV="1">
            <a:off x="10670951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6" name="Right Triangle 725">
            <a:extLst>
              <a:ext uri="{FF2B5EF4-FFF2-40B4-BE49-F238E27FC236}">
                <a16:creationId xmlns:a16="http://schemas.microsoft.com/office/drawing/2014/main" id="{D8E6B450-C85D-4039-BF6C-FAA4C9AA3DFD}"/>
              </a:ext>
            </a:extLst>
          </p:cNvPr>
          <p:cNvSpPr/>
          <p:nvPr/>
        </p:nvSpPr>
        <p:spPr bwMode="gray">
          <a:xfrm rot="10800000" flipV="1">
            <a:off x="10670952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7" name="Right Triangle 726">
            <a:extLst>
              <a:ext uri="{FF2B5EF4-FFF2-40B4-BE49-F238E27FC236}">
                <a16:creationId xmlns:a16="http://schemas.microsoft.com/office/drawing/2014/main" id="{4F10CD0C-5955-4F69-BA2B-9F496ADA4C4F}"/>
              </a:ext>
            </a:extLst>
          </p:cNvPr>
          <p:cNvSpPr/>
          <p:nvPr/>
        </p:nvSpPr>
        <p:spPr bwMode="gray">
          <a:xfrm rot="10800000">
            <a:off x="10670952" y="4823069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8" name="Right Triangle 727">
            <a:extLst>
              <a:ext uri="{FF2B5EF4-FFF2-40B4-BE49-F238E27FC236}">
                <a16:creationId xmlns:a16="http://schemas.microsoft.com/office/drawing/2014/main" id="{272E5C83-ED67-45FE-8643-CE688AB10F22}"/>
              </a:ext>
            </a:extLst>
          </p:cNvPr>
          <p:cNvSpPr/>
          <p:nvPr/>
        </p:nvSpPr>
        <p:spPr bwMode="gray">
          <a:xfrm>
            <a:off x="10670951" y="2882357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9" name="Right Triangle 728">
            <a:extLst>
              <a:ext uri="{FF2B5EF4-FFF2-40B4-BE49-F238E27FC236}">
                <a16:creationId xmlns:a16="http://schemas.microsoft.com/office/drawing/2014/main" id="{F6B1467E-B931-4E40-A0C6-CC1147CC382E}"/>
              </a:ext>
            </a:extLst>
          </p:cNvPr>
          <p:cNvSpPr/>
          <p:nvPr/>
        </p:nvSpPr>
        <p:spPr bwMode="gray">
          <a:xfrm rot="10800000">
            <a:off x="10670951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0" name="Right Triangle 729">
            <a:extLst>
              <a:ext uri="{FF2B5EF4-FFF2-40B4-BE49-F238E27FC236}">
                <a16:creationId xmlns:a16="http://schemas.microsoft.com/office/drawing/2014/main" id="{B188300A-D890-40C0-82A2-6D5C1B3211FB}"/>
              </a:ext>
            </a:extLst>
          </p:cNvPr>
          <p:cNvSpPr/>
          <p:nvPr/>
        </p:nvSpPr>
        <p:spPr bwMode="gray">
          <a:xfrm flipV="1">
            <a:off x="10670951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1" name="Right Triangle 730">
            <a:extLst>
              <a:ext uri="{FF2B5EF4-FFF2-40B4-BE49-F238E27FC236}">
                <a16:creationId xmlns:a16="http://schemas.microsoft.com/office/drawing/2014/main" id="{B650832F-3E4C-436F-A241-1885D9DBD00A}"/>
              </a:ext>
            </a:extLst>
          </p:cNvPr>
          <p:cNvSpPr/>
          <p:nvPr/>
        </p:nvSpPr>
        <p:spPr bwMode="gray">
          <a:xfrm>
            <a:off x="10670951" y="1913743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2" name="Right Triangle 731">
            <a:extLst>
              <a:ext uri="{FF2B5EF4-FFF2-40B4-BE49-F238E27FC236}">
                <a16:creationId xmlns:a16="http://schemas.microsoft.com/office/drawing/2014/main" id="{E6BE1D67-5968-40F8-8DFC-636F0BAB83FB}"/>
              </a:ext>
            </a:extLst>
          </p:cNvPr>
          <p:cNvSpPr/>
          <p:nvPr/>
        </p:nvSpPr>
        <p:spPr bwMode="gray">
          <a:xfrm rot="10800000">
            <a:off x="10670951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3" name="Right Triangle 732">
            <a:extLst>
              <a:ext uri="{FF2B5EF4-FFF2-40B4-BE49-F238E27FC236}">
                <a16:creationId xmlns:a16="http://schemas.microsoft.com/office/drawing/2014/main" id="{9BEE8E88-559E-405B-AC1E-936C66C7DE89}"/>
              </a:ext>
            </a:extLst>
          </p:cNvPr>
          <p:cNvSpPr/>
          <p:nvPr/>
        </p:nvSpPr>
        <p:spPr bwMode="gray">
          <a:xfrm>
            <a:off x="10670951" y="-27163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4" name="Right Triangle 733">
            <a:extLst>
              <a:ext uri="{FF2B5EF4-FFF2-40B4-BE49-F238E27FC236}">
                <a16:creationId xmlns:a16="http://schemas.microsoft.com/office/drawing/2014/main" id="{B165E6C6-C6A9-4E1E-8261-1001059E47A8}"/>
              </a:ext>
            </a:extLst>
          </p:cNvPr>
          <p:cNvSpPr/>
          <p:nvPr/>
        </p:nvSpPr>
        <p:spPr bwMode="gray">
          <a:xfrm rot="10800000">
            <a:off x="10670951" y="-2220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7" name="Right Triangle 736">
            <a:extLst>
              <a:ext uri="{FF2B5EF4-FFF2-40B4-BE49-F238E27FC236}">
                <a16:creationId xmlns:a16="http://schemas.microsoft.com/office/drawing/2014/main" id="{0C6887A0-AF09-41E0-B426-CF82BC98B0E8}"/>
              </a:ext>
            </a:extLst>
          </p:cNvPr>
          <p:cNvSpPr/>
          <p:nvPr/>
        </p:nvSpPr>
        <p:spPr bwMode="gray">
          <a:xfrm>
            <a:off x="4846200" y="5795355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8" name="Right Triangle 737">
            <a:extLst>
              <a:ext uri="{FF2B5EF4-FFF2-40B4-BE49-F238E27FC236}">
                <a16:creationId xmlns:a16="http://schemas.microsoft.com/office/drawing/2014/main" id="{A2B1D576-0511-448B-A9F8-017BFA62DCAD}"/>
              </a:ext>
            </a:extLst>
          </p:cNvPr>
          <p:cNvSpPr/>
          <p:nvPr/>
        </p:nvSpPr>
        <p:spPr bwMode="gray">
          <a:xfrm flipV="1">
            <a:off x="4846200" y="3850989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9" name="Right Triangle 738">
            <a:extLst>
              <a:ext uri="{FF2B5EF4-FFF2-40B4-BE49-F238E27FC236}">
                <a16:creationId xmlns:a16="http://schemas.microsoft.com/office/drawing/2014/main" id="{66B18D9F-B012-4FC2-A44F-D8096D86070C}"/>
              </a:ext>
            </a:extLst>
          </p:cNvPr>
          <p:cNvSpPr/>
          <p:nvPr/>
        </p:nvSpPr>
        <p:spPr bwMode="gray">
          <a:xfrm rot="10800000" flipV="1">
            <a:off x="4846201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0" name="Right Triangle 739">
            <a:extLst>
              <a:ext uri="{FF2B5EF4-FFF2-40B4-BE49-F238E27FC236}">
                <a16:creationId xmlns:a16="http://schemas.microsoft.com/office/drawing/2014/main" id="{4C415472-B385-447B-AC0A-59F7EF1F7640}"/>
              </a:ext>
            </a:extLst>
          </p:cNvPr>
          <p:cNvSpPr/>
          <p:nvPr/>
        </p:nvSpPr>
        <p:spPr bwMode="gray">
          <a:xfrm>
            <a:off x="4846200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1" name="Right Triangle 740">
            <a:extLst>
              <a:ext uri="{FF2B5EF4-FFF2-40B4-BE49-F238E27FC236}">
                <a16:creationId xmlns:a16="http://schemas.microsoft.com/office/drawing/2014/main" id="{D618D2F0-5040-4487-9320-BF03512CB652}"/>
              </a:ext>
            </a:extLst>
          </p:cNvPr>
          <p:cNvSpPr/>
          <p:nvPr/>
        </p:nvSpPr>
        <p:spPr bwMode="gray">
          <a:xfrm rot="10800000">
            <a:off x="4846201" y="482306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2" name="Right Triangle 741">
            <a:extLst>
              <a:ext uri="{FF2B5EF4-FFF2-40B4-BE49-F238E27FC236}">
                <a16:creationId xmlns:a16="http://schemas.microsoft.com/office/drawing/2014/main" id="{13EC3D77-2DA3-4DE4-B637-B6E1E9245641}"/>
              </a:ext>
            </a:extLst>
          </p:cNvPr>
          <p:cNvSpPr/>
          <p:nvPr/>
        </p:nvSpPr>
        <p:spPr bwMode="gray">
          <a:xfrm>
            <a:off x="4846200" y="288235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3" name="Right Triangle 742">
            <a:extLst>
              <a:ext uri="{FF2B5EF4-FFF2-40B4-BE49-F238E27FC236}">
                <a16:creationId xmlns:a16="http://schemas.microsoft.com/office/drawing/2014/main" id="{22098F0C-2982-4134-A5D2-3A88C1AD8653}"/>
              </a:ext>
            </a:extLst>
          </p:cNvPr>
          <p:cNvSpPr/>
          <p:nvPr/>
        </p:nvSpPr>
        <p:spPr bwMode="gray">
          <a:xfrm rot="10800000">
            <a:off x="4846201" y="288235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4" name="Right Triangle 743">
            <a:extLst>
              <a:ext uri="{FF2B5EF4-FFF2-40B4-BE49-F238E27FC236}">
                <a16:creationId xmlns:a16="http://schemas.microsoft.com/office/drawing/2014/main" id="{CE367989-B41E-4AC6-B6A6-5E304F9566FE}"/>
              </a:ext>
            </a:extLst>
          </p:cNvPr>
          <p:cNvSpPr/>
          <p:nvPr/>
        </p:nvSpPr>
        <p:spPr bwMode="gray">
          <a:xfrm flipV="1">
            <a:off x="4846200" y="941662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5" name="Right Triangle 744">
            <a:extLst>
              <a:ext uri="{FF2B5EF4-FFF2-40B4-BE49-F238E27FC236}">
                <a16:creationId xmlns:a16="http://schemas.microsoft.com/office/drawing/2014/main" id="{CA89A69F-22F4-4B64-9236-CF8BC7181072}"/>
              </a:ext>
            </a:extLst>
          </p:cNvPr>
          <p:cNvSpPr/>
          <p:nvPr/>
        </p:nvSpPr>
        <p:spPr bwMode="gray">
          <a:xfrm rot="10800000" flipV="1">
            <a:off x="4846201" y="941662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6" name="Right Triangle 745">
            <a:extLst>
              <a:ext uri="{FF2B5EF4-FFF2-40B4-BE49-F238E27FC236}">
                <a16:creationId xmlns:a16="http://schemas.microsoft.com/office/drawing/2014/main" id="{2CBB5DB4-6118-4872-9054-2F5A896E1FFC}"/>
              </a:ext>
            </a:extLst>
          </p:cNvPr>
          <p:cNvSpPr/>
          <p:nvPr/>
        </p:nvSpPr>
        <p:spPr bwMode="gray">
          <a:xfrm>
            <a:off x="4846200" y="1906998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7" name="Right Triangle 746">
            <a:extLst>
              <a:ext uri="{FF2B5EF4-FFF2-40B4-BE49-F238E27FC236}">
                <a16:creationId xmlns:a16="http://schemas.microsoft.com/office/drawing/2014/main" id="{4E35E85A-DD92-4A15-AE9E-1039AF4B06AD}"/>
              </a:ext>
            </a:extLst>
          </p:cNvPr>
          <p:cNvSpPr/>
          <p:nvPr/>
        </p:nvSpPr>
        <p:spPr bwMode="gray">
          <a:xfrm rot="10800000">
            <a:off x="4846201" y="191374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8" name="Right Triangle 747">
            <a:extLst>
              <a:ext uri="{FF2B5EF4-FFF2-40B4-BE49-F238E27FC236}">
                <a16:creationId xmlns:a16="http://schemas.microsoft.com/office/drawing/2014/main" id="{E3FBAB74-79E7-4890-B1D2-5DD21B297B7D}"/>
              </a:ext>
            </a:extLst>
          </p:cNvPr>
          <p:cNvSpPr/>
          <p:nvPr/>
        </p:nvSpPr>
        <p:spPr bwMode="gray">
          <a:xfrm>
            <a:off x="4846200" y="-2716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9" name="Right Triangle 748">
            <a:extLst>
              <a:ext uri="{FF2B5EF4-FFF2-40B4-BE49-F238E27FC236}">
                <a16:creationId xmlns:a16="http://schemas.microsoft.com/office/drawing/2014/main" id="{4061B251-6E80-4362-89D2-7324515AC2B4}"/>
              </a:ext>
            </a:extLst>
          </p:cNvPr>
          <p:cNvSpPr/>
          <p:nvPr/>
        </p:nvSpPr>
        <p:spPr bwMode="gray">
          <a:xfrm rot="10800000">
            <a:off x="4846201" y="-2220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1" name="Right Triangle 750">
            <a:extLst>
              <a:ext uri="{FF2B5EF4-FFF2-40B4-BE49-F238E27FC236}">
                <a16:creationId xmlns:a16="http://schemas.microsoft.com/office/drawing/2014/main" id="{81605547-D2F9-4FED-8C34-F1FE73878546}"/>
              </a:ext>
            </a:extLst>
          </p:cNvPr>
          <p:cNvSpPr/>
          <p:nvPr/>
        </p:nvSpPr>
        <p:spPr bwMode="gray">
          <a:xfrm flipH="1">
            <a:off x="5814360" y="5795355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2" name="Right Triangle 751">
            <a:extLst>
              <a:ext uri="{FF2B5EF4-FFF2-40B4-BE49-F238E27FC236}">
                <a16:creationId xmlns:a16="http://schemas.microsoft.com/office/drawing/2014/main" id="{1DD05993-48BF-4BF0-A9C2-AC47240F4908}"/>
              </a:ext>
            </a:extLst>
          </p:cNvPr>
          <p:cNvSpPr/>
          <p:nvPr/>
        </p:nvSpPr>
        <p:spPr bwMode="gray">
          <a:xfrm rot="10800000" flipH="1">
            <a:off x="5814360" y="5795355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3" name="Right Triangle 752">
            <a:extLst>
              <a:ext uri="{FF2B5EF4-FFF2-40B4-BE49-F238E27FC236}">
                <a16:creationId xmlns:a16="http://schemas.microsoft.com/office/drawing/2014/main" id="{AFAA0356-99BA-4C4D-AE54-6D41F5F6342C}"/>
              </a:ext>
            </a:extLst>
          </p:cNvPr>
          <p:cNvSpPr/>
          <p:nvPr/>
        </p:nvSpPr>
        <p:spPr bwMode="gray">
          <a:xfrm flipH="1" flipV="1">
            <a:off x="5814360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4" name="Right Triangle 753">
            <a:extLst>
              <a:ext uri="{FF2B5EF4-FFF2-40B4-BE49-F238E27FC236}">
                <a16:creationId xmlns:a16="http://schemas.microsoft.com/office/drawing/2014/main" id="{FEB49CD0-624F-4EFF-BB66-50522379056E}"/>
              </a:ext>
            </a:extLst>
          </p:cNvPr>
          <p:cNvSpPr/>
          <p:nvPr/>
        </p:nvSpPr>
        <p:spPr bwMode="gray">
          <a:xfrm rot="10800000" flipH="1">
            <a:off x="5814360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5" name="Right Triangle 754">
            <a:extLst>
              <a:ext uri="{FF2B5EF4-FFF2-40B4-BE49-F238E27FC236}">
                <a16:creationId xmlns:a16="http://schemas.microsoft.com/office/drawing/2014/main" id="{ABB47E31-296D-449A-9434-91EB835C1BDC}"/>
              </a:ext>
            </a:extLst>
          </p:cNvPr>
          <p:cNvSpPr/>
          <p:nvPr/>
        </p:nvSpPr>
        <p:spPr bwMode="gray">
          <a:xfrm flipH="1">
            <a:off x="5814360" y="2882357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6" name="Right Triangle 755">
            <a:extLst>
              <a:ext uri="{FF2B5EF4-FFF2-40B4-BE49-F238E27FC236}">
                <a16:creationId xmlns:a16="http://schemas.microsoft.com/office/drawing/2014/main" id="{784EA560-CDD0-4FE9-99D1-F442AAEAAA07}"/>
              </a:ext>
            </a:extLst>
          </p:cNvPr>
          <p:cNvSpPr/>
          <p:nvPr/>
        </p:nvSpPr>
        <p:spPr bwMode="gray">
          <a:xfrm rot="10800000" flipH="1">
            <a:off x="5814360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7" name="Right Triangle 756">
            <a:extLst>
              <a:ext uri="{FF2B5EF4-FFF2-40B4-BE49-F238E27FC236}">
                <a16:creationId xmlns:a16="http://schemas.microsoft.com/office/drawing/2014/main" id="{CA1EEF65-B6C8-492C-8986-AA06DD0ECF0F}"/>
              </a:ext>
            </a:extLst>
          </p:cNvPr>
          <p:cNvSpPr/>
          <p:nvPr/>
        </p:nvSpPr>
        <p:spPr bwMode="gray">
          <a:xfrm flipH="1" flipV="1">
            <a:off x="5814360" y="941662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8" name="Right Triangle 757">
            <a:extLst>
              <a:ext uri="{FF2B5EF4-FFF2-40B4-BE49-F238E27FC236}">
                <a16:creationId xmlns:a16="http://schemas.microsoft.com/office/drawing/2014/main" id="{C9A9CF9C-19E8-404A-B473-E5BE50486F39}"/>
              </a:ext>
            </a:extLst>
          </p:cNvPr>
          <p:cNvSpPr/>
          <p:nvPr/>
        </p:nvSpPr>
        <p:spPr bwMode="gray">
          <a:xfrm flipH="1">
            <a:off x="5814360" y="1913743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9" name="Right Triangle 758">
            <a:extLst>
              <a:ext uri="{FF2B5EF4-FFF2-40B4-BE49-F238E27FC236}">
                <a16:creationId xmlns:a16="http://schemas.microsoft.com/office/drawing/2014/main" id="{16B57B36-B749-411E-8280-ED23ACD33E7B}"/>
              </a:ext>
            </a:extLst>
          </p:cNvPr>
          <p:cNvSpPr/>
          <p:nvPr/>
        </p:nvSpPr>
        <p:spPr bwMode="gray">
          <a:xfrm rot="10800000" flipH="1">
            <a:off x="5814361" y="191374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0" name="Right Triangle 759">
            <a:extLst>
              <a:ext uri="{FF2B5EF4-FFF2-40B4-BE49-F238E27FC236}">
                <a16:creationId xmlns:a16="http://schemas.microsoft.com/office/drawing/2014/main" id="{6D770A62-A527-4B7D-BB9D-B46CACB9F370}"/>
              </a:ext>
            </a:extLst>
          </p:cNvPr>
          <p:cNvSpPr/>
          <p:nvPr/>
        </p:nvSpPr>
        <p:spPr bwMode="gray">
          <a:xfrm flipH="1">
            <a:off x="5814360" y="-27163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1" name="Right Triangle 760">
            <a:extLst>
              <a:ext uri="{FF2B5EF4-FFF2-40B4-BE49-F238E27FC236}">
                <a16:creationId xmlns:a16="http://schemas.microsoft.com/office/drawing/2014/main" id="{B15B1A1A-39C0-4529-A83A-437B5EEA4CD0}"/>
              </a:ext>
            </a:extLst>
          </p:cNvPr>
          <p:cNvSpPr/>
          <p:nvPr/>
        </p:nvSpPr>
        <p:spPr bwMode="gray">
          <a:xfrm rot="10800000" flipH="1">
            <a:off x="5814360" y="-22208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5" name="Right Triangle 564">
            <a:extLst>
              <a:ext uri="{FF2B5EF4-FFF2-40B4-BE49-F238E27FC236}">
                <a16:creationId xmlns:a16="http://schemas.microsoft.com/office/drawing/2014/main" id="{5A4E746D-3C3B-4D53-959F-C836AF227DE2}"/>
              </a:ext>
            </a:extLst>
          </p:cNvPr>
          <p:cNvSpPr/>
          <p:nvPr/>
        </p:nvSpPr>
        <p:spPr bwMode="gray">
          <a:xfrm>
            <a:off x="6785686" y="5795355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6" name="Right Triangle 565">
            <a:extLst>
              <a:ext uri="{FF2B5EF4-FFF2-40B4-BE49-F238E27FC236}">
                <a16:creationId xmlns:a16="http://schemas.microsoft.com/office/drawing/2014/main" id="{8C99A34E-1530-4A70-BEA6-13365FBFCF62}"/>
              </a:ext>
            </a:extLst>
          </p:cNvPr>
          <p:cNvSpPr/>
          <p:nvPr/>
        </p:nvSpPr>
        <p:spPr bwMode="gray">
          <a:xfrm rot="10800000">
            <a:off x="6785686" y="5795355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7" name="Right Triangle 566">
            <a:extLst>
              <a:ext uri="{FF2B5EF4-FFF2-40B4-BE49-F238E27FC236}">
                <a16:creationId xmlns:a16="http://schemas.microsoft.com/office/drawing/2014/main" id="{6C86787E-4B1E-4795-8F01-302C1EAA7C5E}"/>
              </a:ext>
            </a:extLst>
          </p:cNvPr>
          <p:cNvSpPr/>
          <p:nvPr/>
        </p:nvSpPr>
        <p:spPr bwMode="gray">
          <a:xfrm flipV="1">
            <a:off x="6785686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8" name="Right Triangle 567">
            <a:extLst>
              <a:ext uri="{FF2B5EF4-FFF2-40B4-BE49-F238E27FC236}">
                <a16:creationId xmlns:a16="http://schemas.microsoft.com/office/drawing/2014/main" id="{0557DA40-0B50-4571-ADB7-E92D5ED30F3C}"/>
              </a:ext>
            </a:extLst>
          </p:cNvPr>
          <p:cNvSpPr/>
          <p:nvPr/>
        </p:nvSpPr>
        <p:spPr bwMode="gray">
          <a:xfrm>
            <a:off x="6785686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9" name="Right Triangle 568">
            <a:extLst>
              <a:ext uri="{FF2B5EF4-FFF2-40B4-BE49-F238E27FC236}">
                <a16:creationId xmlns:a16="http://schemas.microsoft.com/office/drawing/2014/main" id="{4BAB721F-0FF5-4B2B-AEE5-E236A274AAA8}"/>
              </a:ext>
            </a:extLst>
          </p:cNvPr>
          <p:cNvSpPr/>
          <p:nvPr/>
        </p:nvSpPr>
        <p:spPr bwMode="gray">
          <a:xfrm rot="10800000">
            <a:off x="6785686" y="4823069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0" name="Right Triangle 569">
            <a:extLst>
              <a:ext uri="{FF2B5EF4-FFF2-40B4-BE49-F238E27FC236}">
                <a16:creationId xmlns:a16="http://schemas.microsoft.com/office/drawing/2014/main" id="{5FCB2851-552E-4894-923D-149F0F822D81}"/>
              </a:ext>
            </a:extLst>
          </p:cNvPr>
          <p:cNvSpPr/>
          <p:nvPr/>
        </p:nvSpPr>
        <p:spPr bwMode="gray">
          <a:xfrm>
            <a:off x="6785686" y="2882357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1" name="Right Triangle 570">
            <a:extLst>
              <a:ext uri="{FF2B5EF4-FFF2-40B4-BE49-F238E27FC236}">
                <a16:creationId xmlns:a16="http://schemas.microsoft.com/office/drawing/2014/main" id="{C07F9D48-01DA-475D-A1E1-D985899851A9}"/>
              </a:ext>
            </a:extLst>
          </p:cNvPr>
          <p:cNvSpPr/>
          <p:nvPr/>
        </p:nvSpPr>
        <p:spPr bwMode="gray">
          <a:xfrm flipV="1">
            <a:off x="6785686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2" name="Right Triangle 571">
            <a:extLst>
              <a:ext uri="{FF2B5EF4-FFF2-40B4-BE49-F238E27FC236}">
                <a16:creationId xmlns:a16="http://schemas.microsoft.com/office/drawing/2014/main" id="{5F7940E6-B49A-4E60-80BF-DDE5F67A6B36}"/>
              </a:ext>
            </a:extLst>
          </p:cNvPr>
          <p:cNvSpPr/>
          <p:nvPr/>
        </p:nvSpPr>
        <p:spPr bwMode="gray">
          <a:xfrm>
            <a:off x="6785686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3" name="Right Triangle 572">
            <a:extLst>
              <a:ext uri="{FF2B5EF4-FFF2-40B4-BE49-F238E27FC236}">
                <a16:creationId xmlns:a16="http://schemas.microsoft.com/office/drawing/2014/main" id="{3A51084D-A503-43F3-8B18-24A6F76FFCCF}"/>
              </a:ext>
            </a:extLst>
          </p:cNvPr>
          <p:cNvSpPr/>
          <p:nvPr/>
        </p:nvSpPr>
        <p:spPr bwMode="gray">
          <a:xfrm rot="10800000">
            <a:off x="6785687" y="1913743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4" name="Right Triangle 573">
            <a:extLst>
              <a:ext uri="{FF2B5EF4-FFF2-40B4-BE49-F238E27FC236}">
                <a16:creationId xmlns:a16="http://schemas.microsoft.com/office/drawing/2014/main" id="{C829B06F-934B-4B81-8FEA-32B7C2215111}"/>
              </a:ext>
            </a:extLst>
          </p:cNvPr>
          <p:cNvSpPr/>
          <p:nvPr/>
        </p:nvSpPr>
        <p:spPr bwMode="gray">
          <a:xfrm>
            <a:off x="6785686" y="-271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5" name="Right Triangle 574">
            <a:extLst>
              <a:ext uri="{FF2B5EF4-FFF2-40B4-BE49-F238E27FC236}">
                <a16:creationId xmlns:a16="http://schemas.microsoft.com/office/drawing/2014/main" id="{7E1BDC98-52A0-4FD1-8421-75555F93D09B}"/>
              </a:ext>
            </a:extLst>
          </p:cNvPr>
          <p:cNvSpPr/>
          <p:nvPr/>
        </p:nvSpPr>
        <p:spPr bwMode="gray">
          <a:xfrm rot="10800000">
            <a:off x="6785686" y="-22208"/>
            <a:ext cx="971203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7" name="Right Triangle 576">
            <a:extLst>
              <a:ext uri="{FF2B5EF4-FFF2-40B4-BE49-F238E27FC236}">
                <a16:creationId xmlns:a16="http://schemas.microsoft.com/office/drawing/2014/main" id="{ACC2949E-3286-486B-8D95-976F7FBB128F}"/>
              </a:ext>
            </a:extLst>
          </p:cNvPr>
          <p:cNvSpPr/>
          <p:nvPr/>
        </p:nvSpPr>
        <p:spPr bwMode="gray">
          <a:xfrm flipH="1">
            <a:off x="7756889" y="5795355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8" name="Right Triangle 577">
            <a:extLst>
              <a:ext uri="{FF2B5EF4-FFF2-40B4-BE49-F238E27FC236}">
                <a16:creationId xmlns:a16="http://schemas.microsoft.com/office/drawing/2014/main" id="{F5C5469C-7098-4CB6-B030-6646E4D1375B}"/>
              </a:ext>
            </a:extLst>
          </p:cNvPr>
          <p:cNvSpPr/>
          <p:nvPr/>
        </p:nvSpPr>
        <p:spPr bwMode="gray">
          <a:xfrm flipH="1" flipV="1">
            <a:off x="7756889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9" name="Right Triangle 578">
            <a:extLst>
              <a:ext uri="{FF2B5EF4-FFF2-40B4-BE49-F238E27FC236}">
                <a16:creationId xmlns:a16="http://schemas.microsoft.com/office/drawing/2014/main" id="{5A8390C4-7D9D-46DB-91DF-DBD8210FE02A}"/>
              </a:ext>
            </a:extLst>
          </p:cNvPr>
          <p:cNvSpPr/>
          <p:nvPr/>
        </p:nvSpPr>
        <p:spPr bwMode="gray">
          <a:xfrm rot="10800000" flipH="1" flipV="1">
            <a:off x="7756890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0" name="Right Triangle 579">
            <a:extLst>
              <a:ext uri="{FF2B5EF4-FFF2-40B4-BE49-F238E27FC236}">
                <a16:creationId xmlns:a16="http://schemas.microsoft.com/office/drawing/2014/main" id="{9BE8B15B-B597-415C-A142-DF74AF30D270}"/>
              </a:ext>
            </a:extLst>
          </p:cNvPr>
          <p:cNvSpPr/>
          <p:nvPr/>
        </p:nvSpPr>
        <p:spPr bwMode="gray">
          <a:xfrm flipH="1">
            <a:off x="7756889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1" name="Right Triangle 580">
            <a:extLst>
              <a:ext uri="{FF2B5EF4-FFF2-40B4-BE49-F238E27FC236}">
                <a16:creationId xmlns:a16="http://schemas.microsoft.com/office/drawing/2014/main" id="{014BFE1E-1C83-488E-AB5A-C86F60E83A3C}"/>
              </a:ext>
            </a:extLst>
          </p:cNvPr>
          <p:cNvSpPr/>
          <p:nvPr/>
        </p:nvSpPr>
        <p:spPr bwMode="gray">
          <a:xfrm flipH="1">
            <a:off x="7756889" y="288235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2" name="Right Triangle 581">
            <a:extLst>
              <a:ext uri="{FF2B5EF4-FFF2-40B4-BE49-F238E27FC236}">
                <a16:creationId xmlns:a16="http://schemas.microsoft.com/office/drawing/2014/main" id="{B645A53D-B562-4695-8BE3-743EC71DCD51}"/>
              </a:ext>
            </a:extLst>
          </p:cNvPr>
          <p:cNvSpPr/>
          <p:nvPr/>
        </p:nvSpPr>
        <p:spPr bwMode="gray">
          <a:xfrm rot="10800000" flipH="1">
            <a:off x="7756890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3" name="Right Triangle 582">
            <a:extLst>
              <a:ext uri="{FF2B5EF4-FFF2-40B4-BE49-F238E27FC236}">
                <a16:creationId xmlns:a16="http://schemas.microsoft.com/office/drawing/2014/main" id="{26B694A6-38A4-4A66-B185-881741507569}"/>
              </a:ext>
            </a:extLst>
          </p:cNvPr>
          <p:cNvSpPr/>
          <p:nvPr/>
        </p:nvSpPr>
        <p:spPr bwMode="gray">
          <a:xfrm flipH="1" flipV="1">
            <a:off x="7756889" y="941662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4" name="Right Triangle 583">
            <a:extLst>
              <a:ext uri="{FF2B5EF4-FFF2-40B4-BE49-F238E27FC236}">
                <a16:creationId xmlns:a16="http://schemas.microsoft.com/office/drawing/2014/main" id="{19790F5C-E85E-4C2A-9603-F6D7F4DB5048}"/>
              </a:ext>
            </a:extLst>
          </p:cNvPr>
          <p:cNvSpPr/>
          <p:nvPr/>
        </p:nvSpPr>
        <p:spPr bwMode="gray">
          <a:xfrm rot="10800000" flipH="1" flipV="1">
            <a:off x="7756889" y="9416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FDA733CF-B68A-4988-A22A-19CA08EEC040}"/>
              </a:ext>
            </a:extLst>
          </p:cNvPr>
          <p:cNvSpPr/>
          <p:nvPr/>
        </p:nvSpPr>
        <p:spPr bwMode="gray">
          <a:xfrm flipH="1">
            <a:off x="7756889" y="191374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6" name="Right Triangle 585">
            <a:extLst>
              <a:ext uri="{FF2B5EF4-FFF2-40B4-BE49-F238E27FC236}">
                <a16:creationId xmlns:a16="http://schemas.microsoft.com/office/drawing/2014/main" id="{863AEBA4-A4D5-483D-9761-26EDD8E2A3FF}"/>
              </a:ext>
            </a:extLst>
          </p:cNvPr>
          <p:cNvSpPr/>
          <p:nvPr/>
        </p:nvSpPr>
        <p:spPr bwMode="gray">
          <a:xfrm rot="10800000" flipH="1">
            <a:off x="7756890" y="191374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7" name="Right Triangle 586">
            <a:extLst>
              <a:ext uri="{FF2B5EF4-FFF2-40B4-BE49-F238E27FC236}">
                <a16:creationId xmlns:a16="http://schemas.microsoft.com/office/drawing/2014/main" id="{969145DD-B3E4-41B3-8A07-3897749C603F}"/>
              </a:ext>
            </a:extLst>
          </p:cNvPr>
          <p:cNvSpPr/>
          <p:nvPr/>
        </p:nvSpPr>
        <p:spPr bwMode="gray">
          <a:xfrm flipH="1">
            <a:off x="7756889" y="-2716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8" name="Right Triangle 587">
            <a:extLst>
              <a:ext uri="{FF2B5EF4-FFF2-40B4-BE49-F238E27FC236}">
                <a16:creationId xmlns:a16="http://schemas.microsoft.com/office/drawing/2014/main" id="{2F2E4CE1-A94F-469A-9822-1A2BAC9250D2}"/>
              </a:ext>
            </a:extLst>
          </p:cNvPr>
          <p:cNvSpPr/>
          <p:nvPr/>
        </p:nvSpPr>
        <p:spPr bwMode="gray">
          <a:xfrm rot="10800000" flipH="1">
            <a:off x="7756889" y="-2220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0" name="Right Triangle 589">
            <a:extLst>
              <a:ext uri="{FF2B5EF4-FFF2-40B4-BE49-F238E27FC236}">
                <a16:creationId xmlns:a16="http://schemas.microsoft.com/office/drawing/2014/main" id="{3D349ECB-4D4E-4674-89A7-3371E74A6B88}"/>
              </a:ext>
            </a:extLst>
          </p:cNvPr>
          <p:cNvSpPr/>
          <p:nvPr/>
        </p:nvSpPr>
        <p:spPr bwMode="gray">
          <a:xfrm>
            <a:off x="8728091" y="5795355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1" name="Right Triangle 590">
            <a:extLst>
              <a:ext uri="{FF2B5EF4-FFF2-40B4-BE49-F238E27FC236}">
                <a16:creationId xmlns:a16="http://schemas.microsoft.com/office/drawing/2014/main" id="{38A51940-A5AB-4D31-88AA-13A45187A635}"/>
              </a:ext>
            </a:extLst>
          </p:cNvPr>
          <p:cNvSpPr/>
          <p:nvPr/>
        </p:nvSpPr>
        <p:spPr bwMode="gray">
          <a:xfrm rot="10800000">
            <a:off x="8728091" y="5795355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2" name="Right Triangle 591">
            <a:extLst>
              <a:ext uri="{FF2B5EF4-FFF2-40B4-BE49-F238E27FC236}">
                <a16:creationId xmlns:a16="http://schemas.microsoft.com/office/drawing/2014/main" id="{3F8D1F62-2A9C-441E-B6D5-05E44562485B}"/>
              </a:ext>
            </a:extLst>
          </p:cNvPr>
          <p:cNvSpPr/>
          <p:nvPr/>
        </p:nvSpPr>
        <p:spPr bwMode="gray">
          <a:xfrm flipV="1">
            <a:off x="8728091" y="385098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3" name="Right Triangle 592">
            <a:extLst>
              <a:ext uri="{FF2B5EF4-FFF2-40B4-BE49-F238E27FC236}">
                <a16:creationId xmlns:a16="http://schemas.microsoft.com/office/drawing/2014/main" id="{114C1A95-27CA-4FFE-B58E-B536C9EDF6AD}"/>
              </a:ext>
            </a:extLst>
          </p:cNvPr>
          <p:cNvSpPr/>
          <p:nvPr/>
        </p:nvSpPr>
        <p:spPr bwMode="gray">
          <a:xfrm>
            <a:off x="8728091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4" name="Right Triangle 593">
            <a:extLst>
              <a:ext uri="{FF2B5EF4-FFF2-40B4-BE49-F238E27FC236}">
                <a16:creationId xmlns:a16="http://schemas.microsoft.com/office/drawing/2014/main" id="{D6FD7AED-8728-49AC-94C2-C029A2F9638E}"/>
              </a:ext>
            </a:extLst>
          </p:cNvPr>
          <p:cNvSpPr/>
          <p:nvPr/>
        </p:nvSpPr>
        <p:spPr bwMode="gray">
          <a:xfrm rot="10800000">
            <a:off x="8728092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5" name="Right Triangle 594">
            <a:extLst>
              <a:ext uri="{FF2B5EF4-FFF2-40B4-BE49-F238E27FC236}">
                <a16:creationId xmlns:a16="http://schemas.microsoft.com/office/drawing/2014/main" id="{0606A9DF-ACC9-4A4C-B675-12B943DC9FCB}"/>
              </a:ext>
            </a:extLst>
          </p:cNvPr>
          <p:cNvSpPr/>
          <p:nvPr/>
        </p:nvSpPr>
        <p:spPr bwMode="gray">
          <a:xfrm>
            <a:off x="8728091" y="288235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6" name="Right Triangle 595">
            <a:extLst>
              <a:ext uri="{FF2B5EF4-FFF2-40B4-BE49-F238E27FC236}">
                <a16:creationId xmlns:a16="http://schemas.microsoft.com/office/drawing/2014/main" id="{7088B477-E571-4EC6-9B97-7EBBE23A71CA}"/>
              </a:ext>
            </a:extLst>
          </p:cNvPr>
          <p:cNvSpPr/>
          <p:nvPr/>
        </p:nvSpPr>
        <p:spPr bwMode="gray">
          <a:xfrm rot="10800000">
            <a:off x="8728091" y="2882357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7" name="Right Triangle 596">
            <a:extLst>
              <a:ext uri="{FF2B5EF4-FFF2-40B4-BE49-F238E27FC236}">
                <a16:creationId xmlns:a16="http://schemas.microsoft.com/office/drawing/2014/main" id="{FF332D33-D87E-48D6-81F9-B58461D0FAC0}"/>
              </a:ext>
            </a:extLst>
          </p:cNvPr>
          <p:cNvSpPr/>
          <p:nvPr/>
        </p:nvSpPr>
        <p:spPr bwMode="gray">
          <a:xfrm flipV="1">
            <a:off x="8728091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8" name="Right Triangle 597">
            <a:extLst>
              <a:ext uri="{FF2B5EF4-FFF2-40B4-BE49-F238E27FC236}">
                <a16:creationId xmlns:a16="http://schemas.microsoft.com/office/drawing/2014/main" id="{10A4BEDF-822E-493D-8C68-D93DC3A59A95}"/>
              </a:ext>
            </a:extLst>
          </p:cNvPr>
          <p:cNvSpPr/>
          <p:nvPr/>
        </p:nvSpPr>
        <p:spPr bwMode="gray">
          <a:xfrm rot="10800000">
            <a:off x="8728091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9" name="Right Triangle 598">
            <a:extLst>
              <a:ext uri="{FF2B5EF4-FFF2-40B4-BE49-F238E27FC236}">
                <a16:creationId xmlns:a16="http://schemas.microsoft.com/office/drawing/2014/main" id="{721158A8-0A83-4839-AFE5-A2FB46C65CD2}"/>
              </a:ext>
            </a:extLst>
          </p:cNvPr>
          <p:cNvSpPr/>
          <p:nvPr/>
        </p:nvSpPr>
        <p:spPr bwMode="gray">
          <a:xfrm>
            <a:off x="8728091" y="-271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0" name="Right Triangle 599">
            <a:extLst>
              <a:ext uri="{FF2B5EF4-FFF2-40B4-BE49-F238E27FC236}">
                <a16:creationId xmlns:a16="http://schemas.microsoft.com/office/drawing/2014/main" id="{FCFF0ED6-8CEE-4916-94EA-58287DA44637}"/>
              </a:ext>
            </a:extLst>
          </p:cNvPr>
          <p:cNvSpPr/>
          <p:nvPr/>
        </p:nvSpPr>
        <p:spPr bwMode="gray">
          <a:xfrm rot="10800000">
            <a:off x="8728091" y="-22208"/>
            <a:ext cx="971203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2" name="Right Triangle 601">
            <a:extLst>
              <a:ext uri="{FF2B5EF4-FFF2-40B4-BE49-F238E27FC236}">
                <a16:creationId xmlns:a16="http://schemas.microsoft.com/office/drawing/2014/main" id="{D4A3D2C0-19E0-484B-A18A-7CF98583F1DA}"/>
              </a:ext>
            </a:extLst>
          </p:cNvPr>
          <p:cNvSpPr/>
          <p:nvPr/>
        </p:nvSpPr>
        <p:spPr bwMode="gray">
          <a:xfrm flipH="1">
            <a:off x="9699295" y="5795355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3" name="Right Triangle 602">
            <a:extLst>
              <a:ext uri="{FF2B5EF4-FFF2-40B4-BE49-F238E27FC236}">
                <a16:creationId xmlns:a16="http://schemas.microsoft.com/office/drawing/2014/main" id="{3DF88E98-26D2-4302-A744-DDA542D17B20}"/>
              </a:ext>
            </a:extLst>
          </p:cNvPr>
          <p:cNvSpPr/>
          <p:nvPr/>
        </p:nvSpPr>
        <p:spPr bwMode="gray">
          <a:xfrm rot="10800000" flipH="1">
            <a:off x="9699296" y="5795355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4" name="Right Triangle 603">
            <a:extLst>
              <a:ext uri="{FF2B5EF4-FFF2-40B4-BE49-F238E27FC236}">
                <a16:creationId xmlns:a16="http://schemas.microsoft.com/office/drawing/2014/main" id="{93C48F64-3482-4BDB-A108-68D4378FEBEB}"/>
              </a:ext>
            </a:extLst>
          </p:cNvPr>
          <p:cNvSpPr/>
          <p:nvPr/>
        </p:nvSpPr>
        <p:spPr bwMode="gray">
          <a:xfrm flipH="1" flipV="1">
            <a:off x="9699295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5" name="Right Triangle 604">
            <a:extLst>
              <a:ext uri="{FF2B5EF4-FFF2-40B4-BE49-F238E27FC236}">
                <a16:creationId xmlns:a16="http://schemas.microsoft.com/office/drawing/2014/main" id="{ABB07820-1CE7-42A8-9BBE-63EDD698AB21}"/>
              </a:ext>
            </a:extLst>
          </p:cNvPr>
          <p:cNvSpPr/>
          <p:nvPr/>
        </p:nvSpPr>
        <p:spPr bwMode="gray">
          <a:xfrm rot="10800000" flipH="1" flipV="1">
            <a:off x="9699296" y="3850989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6" name="Right Triangle 605">
            <a:extLst>
              <a:ext uri="{FF2B5EF4-FFF2-40B4-BE49-F238E27FC236}">
                <a16:creationId xmlns:a16="http://schemas.microsoft.com/office/drawing/2014/main" id="{6CEBF25F-D078-409C-878D-434CDD99CD5D}"/>
              </a:ext>
            </a:extLst>
          </p:cNvPr>
          <p:cNvSpPr/>
          <p:nvPr/>
        </p:nvSpPr>
        <p:spPr bwMode="gray">
          <a:xfrm flipH="1">
            <a:off x="9699295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7" name="Right Triangle 606">
            <a:extLst>
              <a:ext uri="{FF2B5EF4-FFF2-40B4-BE49-F238E27FC236}">
                <a16:creationId xmlns:a16="http://schemas.microsoft.com/office/drawing/2014/main" id="{173257F4-F956-4D4B-A1CB-9E6C42F3E7DF}"/>
              </a:ext>
            </a:extLst>
          </p:cNvPr>
          <p:cNvSpPr/>
          <p:nvPr/>
        </p:nvSpPr>
        <p:spPr bwMode="gray">
          <a:xfrm rot="10800000" flipH="1">
            <a:off x="9699295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8" name="Right Triangle 607">
            <a:extLst>
              <a:ext uri="{FF2B5EF4-FFF2-40B4-BE49-F238E27FC236}">
                <a16:creationId xmlns:a16="http://schemas.microsoft.com/office/drawing/2014/main" id="{FCA80B17-8EF0-4269-A5DC-65FC994A07D6}"/>
              </a:ext>
            </a:extLst>
          </p:cNvPr>
          <p:cNvSpPr/>
          <p:nvPr/>
        </p:nvSpPr>
        <p:spPr bwMode="gray">
          <a:xfrm flipH="1" flipV="1">
            <a:off x="9699295" y="941662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9" name="Right Triangle 608">
            <a:extLst>
              <a:ext uri="{FF2B5EF4-FFF2-40B4-BE49-F238E27FC236}">
                <a16:creationId xmlns:a16="http://schemas.microsoft.com/office/drawing/2014/main" id="{BA93F188-C05D-49BB-9FD7-44F3728C6E90}"/>
              </a:ext>
            </a:extLst>
          </p:cNvPr>
          <p:cNvSpPr/>
          <p:nvPr/>
        </p:nvSpPr>
        <p:spPr bwMode="gray">
          <a:xfrm rot="10800000" flipH="1" flipV="1">
            <a:off x="9699295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0" name="Right Triangle 609">
            <a:extLst>
              <a:ext uri="{FF2B5EF4-FFF2-40B4-BE49-F238E27FC236}">
                <a16:creationId xmlns:a16="http://schemas.microsoft.com/office/drawing/2014/main" id="{9710117D-F93E-47A3-8EFB-5CEB246728A9}"/>
              </a:ext>
            </a:extLst>
          </p:cNvPr>
          <p:cNvSpPr/>
          <p:nvPr/>
        </p:nvSpPr>
        <p:spPr bwMode="gray">
          <a:xfrm flipH="1">
            <a:off x="9699295" y="1913743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1" name="Right Triangle 610">
            <a:extLst>
              <a:ext uri="{FF2B5EF4-FFF2-40B4-BE49-F238E27FC236}">
                <a16:creationId xmlns:a16="http://schemas.microsoft.com/office/drawing/2014/main" id="{672F5F86-9AA5-48AC-BD91-3F43EBC6D04F}"/>
              </a:ext>
            </a:extLst>
          </p:cNvPr>
          <p:cNvSpPr/>
          <p:nvPr/>
        </p:nvSpPr>
        <p:spPr bwMode="gray">
          <a:xfrm rot="10800000" flipH="1">
            <a:off x="9699295" y="1913743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2" name="Right Triangle 611">
            <a:extLst>
              <a:ext uri="{FF2B5EF4-FFF2-40B4-BE49-F238E27FC236}">
                <a16:creationId xmlns:a16="http://schemas.microsoft.com/office/drawing/2014/main" id="{76A36320-41F0-4B98-A447-B0C52DC91416}"/>
              </a:ext>
            </a:extLst>
          </p:cNvPr>
          <p:cNvSpPr/>
          <p:nvPr/>
        </p:nvSpPr>
        <p:spPr bwMode="gray">
          <a:xfrm flipH="1">
            <a:off x="9699295" y="-27163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3" name="Right Triangle 612">
            <a:extLst>
              <a:ext uri="{FF2B5EF4-FFF2-40B4-BE49-F238E27FC236}">
                <a16:creationId xmlns:a16="http://schemas.microsoft.com/office/drawing/2014/main" id="{54040EA7-3181-4C0F-AFA5-EE70CCF6B9E3}"/>
              </a:ext>
            </a:extLst>
          </p:cNvPr>
          <p:cNvSpPr/>
          <p:nvPr/>
        </p:nvSpPr>
        <p:spPr bwMode="gray">
          <a:xfrm rot="10800000" flipH="1">
            <a:off x="9699295" y="-2220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2" name="Freeform: Shape 781">
            <a:extLst>
              <a:ext uri="{FF2B5EF4-FFF2-40B4-BE49-F238E27FC236}">
                <a16:creationId xmlns:a16="http://schemas.microsoft.com/office/drawing/2014/main" id="{B12F08D0-D5A0-4DFF-89E5-169FC6D31EE9}"/>
              </a:ext>
            </a:extLst>
          </p:cNvPr>
          <p:cNvSpPr/>
          <p:nvPr/>
        </p:nvSpPr>
        <p:spPr bwMode="gray">
          <a:xfrm flipH="1">
            <a:off x="11642605" y="942851"/>
            <a:ext cx="2377" cy="1189"/>
          </a:xfrm>
          <a:custGeom>
            <a:avLst/>
            <a:gdLst>
              <a:gd name="connsiteX0" fmla="*/ 1188 w 2377"/>
              <a:gd name="connsiteY0" fmla="*/ 0 h 1189"/>
              <a:gd name="connsiteX1" fmla="*/ 0 w 2377"/>
              <a:gd name="connsiteY1" fmla="*/ 1189 h 1189"/>
              <a:gd name="connsiteX2" fmla="*/ 2377 w 2377"/>
              <a:gd name="connsiteY2" fmla="*/ 1189 h 1189"/>
              <a:gd name="connsiteX3" fmla="*/ 1188 w 2377"/>
              <a:gd name="connsiteY3" fmla="*/ 0 h 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9">
                <a:moveTo>
                  <a:pt x="1188" y="0"/>
                </a:moveTo>
                <a:lnTo>
                  <a:pt x="0" y="1189"/>
                </a:lnTo>
                <a:lnTo>
                  <a:pt x="2377" y="1189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81" name="Freeform: Shape 780">
            <a:extLst>
              <a:ext uri="{FF2B5EF4-FFF2-40B4-BE49-F238E27FC236}">
                <a16:creationId xmlns:a16="http://schemas.microsoft.com/office/drawing/2014/main" id="{3AB2B29B-B849-46BF-97FE-3C163CD81959}"/>
              </a:ext>
            </a:extLst>
          </p:cNvPr>
          <p:cNvSpPr/>
          <p:nvPr/>
        </p:nvSpPr>
        <p:spPr bwMode="gray">
          <a:xfrm flipH="1">
            <a:off x="11644982" y="944040"/>
            <a:ext cx="550193" cy="550193"/>
          </a:xfrm>
          <a:custGeom>
            <a:avLst/>
            <a:gdLst>
              <a:gd name="connsiteX0" fmla="*/ 550193 w 550193"/>
              <a:gd name="connsiteY0" fmla="*/ 0 h 550193"/>
              <a:gd name="connsiteX1" fmla="*/ 0 w 550193"/>
              <a:gd name="connsiteY1" fmla="*/ 0 h 550193"/>
              <a:gd name="connsiteX2" fmla="*/ 0 w 550193"/>
              <a:gd name="connsiteY2" fmla="*/ 550193 h 550193"/>
              <a:gd name="connsiteX3" fmla="*/ 550193 w 550193"/>
              <a:gd name="connsiteY3" fmla="*/ 0 h 55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193" h="550193">
                <a:moveTo>
                  <a:pt x="550193" y="0"/>
                </a:moveTo>
                <a:lnTo>
                  <a:pt x="0" y="0"/>
                </a:lnTo>
                <a:lnTo>
                  <a:pt x="0" y="550193"/>
                </a:lnTo>
                <a:lnTo>
                  <a:pt x="550193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7" name="Freeform: Shape 776">
            <a:extLst>
              <a:ext uri="{FF2B5EF4-FFF2-40B4-BE49-F238E27FC236}">
                <a16:creationId xmlns:a16="http://schemas.microsoft.com/office/drawing/2014/main" id="{A7B22A32-000A-4BAB-B5C4-7CAF40CF0F0F}"/>
              </a:ext>
            </a:extLst>
          </p:cNvPr>
          <p:cNvSpPr/>
          <p:nvPr/>
        </p:nvSpPr>
        <p:spPr bwMode="gray">
          <a:xfrm flipH="1">
            <a:off x="11642606" y="3852274"/>
            <a:ext cx="2571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6" name="Freeform: Shape 775">
            <a:extLst>
              <a:ext uri="{FF2B5EF4-FFF2-40B4-BE49-F238E27FC236}">
                <a16:creationId xmlns:a16="http://schemas.microsoft.com/office/drawing/2014/main" id="{D27DEB13-3665-4799-ADF6-AB82FB081509}"/>
              </a:ext>
            </a:extLst>
          </p:cNvPr>
          <p:cNvSpPr/>
          <p:nvPr/>
        </p:nvSpPr>
        <p:spPr bwMode="gray">
          <a:xfrm flipH="1">
            <a:off x="11645177" y="3853560"/>
            <a:ext cx="549998" cy="549998"/>
          </a:xfrm>
          <a:custGeom>
            <a:avLst/>
            <a:gdLst>
              <a:gd name="connsiteX0" fmla="*/ 549998 w 549998"/>
              <a:gd name="connsiteY0" fmla="*/ 0 h 549998"/>
              <a:gd name="connsiteX1" fmla="*/ 0 w 549998"/>
              <a:gd name="connsiteY1" fmla="*/ 0 h 549998"/>
              <a:gd name="connsiteX2" fmla="*/ 0 w 549998"/>
              <a:gd name="connsiteY2" fmla="*/ 549998 h 549998"/>
              <a:gd name="connsiteX3" fmla="*/ 549998 w 549998"/>
              <a:gd name="connsiteY3" fmla="*/ 0 h 54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998" h="549998">
                <a:moveTo>
                  <a:pt x="549998" y="0"/>
                </a:moveTo>
                <a:lnTo>
                  <a:pt x="0" y="0"/>
                </a:lnTo>
                <a:lnTo>
                  <a:pt x="0" y="549998"/>
                </a:lnTo>
                <a:lnTo>
                  <a:pt x="549998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70" name="Freeform: Shape 769">
            <a:extLst>
              <a:ext uri="{FF2B5EF4-FFF2-40B4-BE49-F238E27FC236}">
                <a16:creationId xmlns:a16="http://schemas.microsoft.com/office/drawing/2014/main" id="{65B04691-30CF-421C-831C-67C2B03EAB1A}"/>
              </a:ext>
            </a:extLst>
          </p:cNvPr>
          <p:cNvSpPr/>
          <p:nvPr/>
        </p:nvSpPr>
        <p:spPr bwMode="gray">
          <a:xfrm flipH="1">
            <a:off x="11643794" y="391470"/>
            <a:ext cx="551381" cy="552570"/>
          </a:xfrm>
          <a:custGeom>
            <a:avLst/>
            <a:gdLst>
              <a:gd name="connsiteX0" fmla="*/ 0 w 551381"/>
              <a:gd name="connsiteY0" fmla="*/ 0 h 552570"/>
              <a:gd name="connsiteX1" fmla="*/ 0 w 551381"/>
              <a:gd name="connsiteY1" fmla="*/ 552570 h 552570"/>
              <a:gd name="connsiteX2" fmla="*/ 550193 w 551381"/>
              <a:gd name="connsiteY2" fmla="*/ 552570 h 552570"/>
              <a:gd name="connsiteX3" fmla="*/ 551381 w 551381"/>
              <a:gd name="connsiteY3" fmla="*/ 551381 h 552570"/>
              <a:gd name="connsiteX4" fmla="*/ 0 w 551381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381" h="552570">
                <a:moveTo>
                  <a:pt x="0" y="0"/>
                </a:moveTo>
                <a:lnTo>
                  <a:pt x="0" y="552570"/>
                </a:lnTo>
                <a:lnTo>
                  <a:pt x="550193" y="552570"/>
                </a:lnTo>
                <a:lnTo>
                  <a:pt x="551381" y="551381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9" name="Freeform: Shape 768">
            <a:extLst>
              <a:ext uri="{FF2B5EF4-FFF2-40B4-BE49-F238E27FC236}">
                <a16:creationId xmlns:a16="http://schemas.microsoft.com/office/drawing/2014/main" id="{6DB3C075-8135-4F90-AA2E-6FB264F5FD17}"/>
              </a:ext>
            </a:extLst>
          </p:cNvPr>
          <p:cNvSpPr/>
          <p:nvPr/>
        </p:nvSpPr>
        <p:spPr bwMode="gray">
          <a:xfrm flipH="1">
            <a:off x="11642605" y="941663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8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8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8" name="Freeform: Shape 767">
            <a:extLst>
              <a:ext uri="{FF2B5EF4-FFF2-40B4-BE49-F238E27FC236}">
                <a16:creationId xmlns:a16="http://schemas.microsoft.com/office/drawing/2014/main" id="{ED1D2DE8-6CA3-450B-A264-9A1A84AB0BBD}"/>
              </a:ext>
            </a:extLst>
          </p:cNvPr>
          <p:cNvSpPr/>
          <p:nvPr/>
        </p:nvSpPr>
        <p:spPr bwMode="gray">
          <a:xfrm flipH="1">
            <a:off x="11642605" y="944040"/>
            <a:ext cx="552570" cy="968826"/>
          </a:xfrm>
          <a:custGeom>
            <a:avLst/>
            <a:gdLst>
              <a:gd name="connsiteX0" fmla="*/ 552570 w 552570"/>
              <a:gd name="connsiteY0" fmla="*/ 0 h 968826"/>
              <a:gd name="connsiteX1" fmla="*/ 550193 w 552570"/>
              <a:gd name="connsiteY1" fmla="*/ 0 h 968826"/>
              <a:gd name="connsiteX2" fmla="*/ 0 w 552570"/>
              <a:gd name="connsiteY2" fmla="*/ 550193 h 968826"/>
              <a:gd name="connsiteX3" fmla="*/ 0 w 552570"/>
              <a:gd name="connsiteY3" fmla="*/ 968826 h 968826"/>
              <a:gd name="connsiteX4" fmla="*/ 552570 w 552570"/>
              <a:gd name="connsiteY4" fmla="*/ 968826 h 968826"/>
              <a:gd name="connsiteX5" fmla="*/ 552570 w 552570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68826">
                <a:moveTo>
                  <a:pt x="552570" y="0"/>
                </a:moveTo>
                <a:lnTo>
                  <a:pt x="550193" y="0"/>
                </a:lnTo>
                <a:lnTo>
                  <a:pt x="0" y="550193"/>
                </a:lnTo>
                <a:lnTo>
                  <a:pt x="0" y="968826"/>
                </a:lnTo>
                <a:lnTo>
                  <a:pt x="552570" y="968826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7" name="Freeform: Shape 766">
            <a:extLst>
              <a:ext uri="{FF2B5EF4-FFF2-40B4-BE49-F238E27FC236}">
                <a16:creationId xmlns:a16="http://schemas.microsoft.com/office/drawing/2014/main" id="{CB2C237D-07A4-45F6-BC8A-33DCB72C3FD5}"/>
              </a:ext>
            </a:extLst>
          </p:cNvPr>
          <p:cNvSpPr/>
          <p:nvPr/>
        </p:nvSpPr>
        <p:spPr bwMode="gray">
          <a:xfrm flipH="1">
            <a:off x="11642605" y="2332376"/>
            <a:ext cx="552570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5" name="Freeform: Shape 764">
            <a:extLst>
              <a:ext uri="{FF2B5EF4-FFF2-40B4-BE49-F238E27FC236}">
                <a16:creationId xmlns:a16="http://schemas.microsoft.com/office/drawing/2014/main" id="{F832255B-5F23-40E1-91D2-B0B51FA45EAE}"/>
              </a:ext>
            </a:extLst>
          </p:cNvPr>
          <p:cNvSpPr/>
          <p:nvPr/>
        </p:nvSpPr>
        <p:spPr bwMode="gray">
          <a:xfrm flipH="1">
            <a:off x="11643891" y="3300990"/>
            <a:ext cx="551284" cy="552570"/>
          </a:xfrm>
          <a:custGeom>
            <a:avLst/>
            <a:gdLst>
              <a:gd name="connsiteX0" fmla="*/ 0 w 551284"/>
              <a:gd name="connsiteY0" fmla="*/ 0 h 552570"/>
              <a:gd name="connsiteX1" fmla="*/ 0 w 551284"/>
              <a:gd name="connsiteY1" fmla="*/ 552570 h 552570"/>
              <a:gd name="connsiteX2" fmla="*/ 549998 w 551284"/>
              <a:gd name="connsiteY2" fmla="*/ 552570 h 552570"/>
              <a:gd name="connsiteX3" fmla="*/ 551284 w 551284"/>
              <a:gd name="connsiteY3" fmla="*/ 551284 h 552570"/>
              <a:gd name="connsiteX4" fmla="*/ 0 w 551284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284" h="552570">
                <a:moveTo>
                  <a:pt x="0" y="0"/>
                </a:moveTo>
                <a:lnTo>
                  <a:pt x="0" y="552570"/>
                </a:lnTo>
                <a:lnTo>
                  <a:pt x="549998" y="552570"/>
                </a:lnTo>
                <a:lnTo>
                  <a:pt x="551284" y="55128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4" name="Freeform: Shape 763">
            <a:extLst>
              <a:ext uri="{FF2B5EF4-FFF2-40B4-BE49-F238E27FC236}">
                <a16:creationId xmlns:a16="http://schemas.microsoft.com/office/drawing/2014/main" id="{9EDE2D83-2AB6-4E22-AB2E-EC0582BCCA8B}"/>
              </a:ext>
            </a:extLst>
          </p:cNvPr>
          <p:cNvSpPr/>
          <p:nvPr/>
        </p:nvSpPr>
        <p:spPr bwMode="gray">
          <a:xfrm flipH="1">
            <a:off x="11642606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63" name="Freeform: Shape 762">
            <a:extLst>
              <a:ext uri="{FF2B5EF4-FFF2-40B4-BE49-F238E27FC236}">
                <a16:creationId xmlns:a16="http://schemas.microsoft.com/office/drawing/2014/main" id="{B116261A-C69F-45CE-B83B-F7707BB0F65C}"/>
              </a:ext>
            </a:extLst>
          </p:cNvPr>
          <p:cNvSpPr/>
          <p:nvPr/>
        </p:nvSpPr>
        <p:spPr bwMode="gray">
          <a:xfrm flipH="1">
            <a:off x="11642606" y="3853560"/>
            <a:ext cx="552569" cy="968632"/>
          </a:xfrm>
          <a:custGeom>
            <a:avLst/>
            <a:gdLst>
              <a:gd name="connsiteX0" fmla="*/ 552569 w 552569"/>
              <a:gd name="connsiteY0" fmla="*/ 0 h 968632"/>
              <a:gd name="connsiteX1" fmla="*/ 549998 w 552569"/>
              <a:gd name="connsiteY1" fmla="*/ 0 h 968632"/>
              <a:gd name="connsiteX2" fmla="*/ 0 w 552569"/>
              <a:gd name="connsiteY2" fmla="*/ 549998 h 968632"/>
              <a:gd name="connsiteX3" fmla="*/ 0 w 552569"/>
              <a:gd name="connsiteY3" fmla="*/ 968632 h 968632"/>
              <a:gd name="connsiteX4" fmla="*/ 552569 w 552569"/>
              <a:gd name="connsiteY4" fmla="*/ 968632 h 968632"/>
              <a:gd name="connsiteX5" fmla="*/ 552569 w 55256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69" h="968632">
                <a:moveTo>
                  <a:pt x="552569" y="0"/>
                </a:moveTo>
                <a:lnTo>
                  <a:pt x="549998" y="0"/>
                </a:lnTo>
                <a:lnTo>
                  <a:pt x="0" y="549998"/>
                </a:lnTo>
                <a:lnTo>
                  <a:pt x="0" y="968632"/>
                </a:lnTo>
                <a:lnTo>
                  <a:pt x="552569" y="968632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0" name="Freeform: Shape 749">
            <a:extLst>
              <a:ext uri="{FF2B5EF4-FFF2-40B4-BE49-F238E27FC236}">
                <a16:creationId xmlns:a16="http://schemas.microsoft.com/office/drawing/2014/main" id="{69E776B9-D5C7-4DEC-8498-132F5041A4C3}"/>
              </a:ext>
            </a:extLst>
          </p:cNvPr>
          <p:cNvSpPr/>
          <p:nvPr/>
        </p:nvSpPr>
        <p:spPr bwMode="gray">
          <a:xfrm flipH="1">
            <a:off x="11642606" y="4823069"/>
            <a:ext cx="552569" cy="971203"/>
          </a:xfrm>
          <a:custGeom>
            <a:avLst/>
            <a:gdLst>
              <a:gd name="connsiteX0" fmla="*/ 552569 w 552569"/>
              <a:gd name="connsiteY0" fmla="*/ 0 h 971203"/>
              <a:gd name="connsiteX1" fmla="*/ 0 w 552569"/>
              <a:gd name="connsiteY1" fmla="*/ 0 h 971203"/>
              <a:gd name="connsiteX2" fmla="*/ 0 w 552569"/>
              <a:gd name="connsiteY2" fmla="*/ 418634 h 971203"/>
              <a:gd name="connsiteX3" fmla="*/ 552569 w 552569"/>
              <a:gd name="connsiteY3" fmla="*/ 971203 h 971203"/>
              <a:gd name="connsiteX4" fmla="*/ 552569 w 552569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569" h="971203">
                <a:moveTo>
                  <a:pt x="552569" y="0"/>
                </a:moveTo>
                <a:lnTo>
                  <a:pt x="0" y="0"/>
                </a:lnTo>
                <a:lnTo>
                  <a:pt x="0" y="418634"/>
                </a:lnTo>
                <a:lnTo>
                  <a:pt x="552569" y="971203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6" name="Freeform: Shape 735">
            <a:extLst>
              <a:ext uri="{FF2B5EF4-FFF2-40B4-BE49-F238E27FC236}">
                <a16:creationId xmlns:a16="http://schemas.microsoft.com/office/drawing/2014/main" id="{9E3F8C95-F194-43DA-AE72-267A2A96A623}"/>
              </a:ext>
            </a:extLst>
          </p:cNvPr>
          <p:cNvSpPr/>
          <p:nvPr/>
        </p:nvSpPr>
        <p:spPr bwMode="gray">
          <a:xfrm flipH="1">
            <a:off x="11642605" y="6213988"/>
            <a:ext cx="552570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4" name="Right Triangle 623">
            <a:extLst>
              <a:ext uri="{FF2B5EF4-FFF2-40B4-BE49-F238E27FC236}">
                <a16:creationId xmlns:a16="http://schemas.microsoft.com/office/drawing/2014/main" id="{D190A99F-1AD8-4B1A-A77B-A6C1192D9C83}"/>
              </a:ext>
            </a:extLst>
          </p:cNvPr>
          <p:cNvSpPr/>
          <p:nvPr/>
        </p:nvSpPr>
        <p:spPr bwMode="gray">
          <a:xfrm>
            <a:off x="10670951" y="5795355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5" name="Right Triangle 624">
            <a:extLst>
              <a:ext uri="{FF2B5EF4-FFF2-40B4-BE49-F238E27FC236}">
                <a16:creationId xmlns:a16="http://schemas.microsoft.com/office/drawing/2014/main" id="{B7D5D60B-1736-4EA6-BD19-2A34EAC3633E}"/>
              </a:ext>
            </a:extLst>
          </p:cNvPr>
          <p:cNvSpPr/>
          <p:nvPr/>
        </p:nvSpPr>
        <p:spPr bwMode="gray">
          <a:xfrm rot="10800000">
            <a:off x="10670952" y="5795355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6" name="Right Triangle 625">
            <a:extLst>
              <a:ext uri="{FF2B5EF4-FFF2-40B4-BE49-F238E27FC236}">
                <a16:creationId xmlns:a16="http://schemas.microsoft.com/office/drawing/2014/main" id="{C0B21947-8356-4D27-86FE-A3FAF15B9A8F}"/>
              </a:ext>
            </a:extLst>
          </p:cNvPr>
          <p:cNvSpPr/>
          <p:nvPr/>
        </p:nvSpPr>
        <p:spPr bwMode="gray">
          <a:xfrm flipV="1">
            <a:off x="10670951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7" name="Right Triangle 626">
            <a:extLst>
              <a:ext uri="{FF2B5EF4-FFF2-40B4-BE49-F238E27FC236}">
                <a16:creationId xmlns:a16="http://schemas.microsoft.com/office/drawing/2014/main" id="{2A3D7ECB-5C74-4571-81EF-FF06BB6BDF32}"/>
              </a:ext>
            </a:extLst>
          </p:cNvPr>
          <p:cNvSpPr/>
          <p:nvPr/>
        </p:nvSpPr>
        <p:spPr bwMode="gray">
          <a:xfrm rot="10800000" flipV="1">
            <a:off x="10670952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8" name="Right Triangle 627">
            <a:extLst>
              <a:ext uri="{FF2B5EF4-FFF2-40B4-BE49-F238E27FC236}">
                <a16:creationId xmlns:a16="http://schemas.microsoft.com/office/drawing/2014/main" id="{4DAAA567-2CC2-4524-BEBA-277A36E5E0A4}"/>
              </a:ext>
            </a:extLst>
          </p:cNvPr>
          <p:cNvSpPr/>
          <p:nvPr/>
        </p:nvSpPr>
        <p:spPr bwMode="gray">
          <a:xfrm rot="10800000">
            <a:off x="10670952" y="4823069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9" name="Right Triangle 628">
            <a:extLst>
              <a:ext uri="{FF2B5EF4-FFF2-40B4-BE49-F238E27FC236}">
                <a16:creationId xmlns:a16="http://schemas.microsoft.com/office/drawing/2014/main" id="{4D18EDF7-15D0-4830-95A5-56E121645B88}"/>
              </a:ext>
            </a:extLst>
          </p:cNvPr>
          <p:cNvSpPr/>
          <p:nvPr/>
        </p:nvSpPr>
        <p:spPr bwMode="gray">
          <a:xfrm>
            <a:off x="10670951" y="2882357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0" name="Right Triangle 629">
            <a:extLst>
              <a:ext uri="{FF2B5EF4-FFF2-40B4-BE49-F238E27FC236}">
                <a16:creationId xmlns:a16="http://schemas.microsoft.com/office/drawing/2014/main" id="{C1709A9A-D5FA-428D-B46E-9207AE56C3D4}"/>
              </a:ext>
            </a:extLst>
          </p:cNvPr>
          <p:cNvSpPr/>
          <p:nvPr/>
        </p:nvSpPr>
        <p:spPr bwMode="gray">
          <a:xfrm rot="10800000">
            <a:off x="10670951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1" name="Right Triangle 630">
            <a:extLst>
              <a:ext uri="{FF2B5EF4-FFF2-40B4-BE49-F238E27FC236}">
                <a16:creationId xmlns:a16="http://schemas.microsoft.com/office/drawing/2014/main" id="{31AD2623-245F-4492-B275-854D3C61A6B9}"/>
              </a:ext>
            </a:extLst>
          </p:cNvPr>
          <p:cNvSpPr/>
          <p:nvPr/>
        </p:nvSpPr>
        <p:spPr bwMode="gray">
          <a:xfrm flipV="1">
            <a:off x="10670951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2" name="Right Triangle 631">
            <a:extLst>
              <a:ext uri="{FF2B5EF4-FFF2-40B4-BE49-F238E27FC236}">
                <a16:creationId xmlns:a16="http://schemas.microsoft.com/office/drawing/2014/main" id="{EFEA176B-48A7-4A95-B09A-4B02456802B6}"/>
              </a:ext>
            </a:extLst>
          </p:cNvPr>
          <p:cNvSpPr/>
          <p:nvPr/>
        </p:nvSpPr>
        <p:spPr bwMode="gray">
          <a:xfrm>
            <a:off x="10670951" y="1913743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3" name="Right Triangle 632">
            <a:extLst>
              <a:ext uri="{FF2B5EF4-FFF2-40B4-BE49-F238E27FC236}">
                <a16:creationId xmlns:a16="http://schemas.microsoft.com/office/drawing/2014/main" id="{ADED2148-7B15-4EFC-AB88-C0CED1BD7797}"/>
              </a:ext>
            </a:extLst>
          </p:cNvPr>
          <p:cNvSpPr/>
          <p:nvPr/>
        </p:nvSpPr>
        <p:spPr bwMode="gray">
          <a:xfrm rot="10800000">
            <a:off x="10670951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4" name="Right Triangle 633">
            <a:extLst>
              <a:ext uri="{FF2B5EF4-FFF2-40B4-BE49-F238E27FC236}">
                <a16:creationId xmlns:a16="http://schemas.microsoft.com/office/drawing/2014/main" id="{4ECC73D2-A19A-462D-A54B-86E9BFCCCD4F}"/>
              </a:ext>
            </a:extLst>
          </p:cNvPr>
          <p:cNvSpPr/>
          <p:nvPr/>
        </p:nvSpPr>
        <p:spPr bwMode="gray">
          <a:xfrm>
            <a:off x="10670951" y="-27163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5" name="Right Triangle 634">
            <a:extLst>
              <a:ext uri="{FF2B5EF4-FFF2-40B4-BE49-F238E27FC236}">
                <a16:creationId xmlns:a16="http://schemas.microsoft.com/office/drawing/2014/main" id="{8A39A062-7C83-4669-9226-B79D9454814F}"/>
              </a:ext>
            </a:extLst>
          </p:cNvPr>
          <p:cNvSpPr/>
          <p:nvPr/>
        </p:nvSpPr>
        <p:spPr bwMode="gray">
          <a:xfrm rot="10800000">
            <a:off x="10670951" y="-2220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8" name="Right Triangle 637">
            <a:extLst>
              <a:ext uri="{FF2B5EF4-FFF2-40B4-BE49-F238E27FC236}">
                <a16:creationId xmlns:a16="http://schemas.microsoft.com/office/drawing/2014/main" id="{72F437B1-A514-4D17-B127-40A1008E6944}"/>
              </a:ext>
            </a:extLst>
          </p:cNvPr>
          <p:cNvSpPr/>
          <p:nvPr/>
        </p:nvSpPr>
        <p:spPr bwMode="gray">
          <a:xfrm>
            <a:off x="4846200" y="5795355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39" name="Right Triangle 638">
            <a:extLst>
              <a:ext uri="{FF2B5EF4-FFF2-40B4-BE49-F238E27FC236}">
                <a16:creationId xmlns:a16="http://schemas.microsoft.com/office/drawing/2014/main" id="{BAFE1D2F-C9E7-4490-B98B-E242819B4E88}"/>
              </a:ext>
            </a:extLst>
          </p:cNvPr>
          <p:cNvSpPr/>
          <p:nvPr/>
        </p:nvSpPr>
        <p:spPr bwMode="gray">
          <a:xfrm flipV="1">
            <a:off x="4846200" y="3850989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0" name="Right Triangle 639">
            <a:extLst>
              <a:ext uri="{FF2B5EF4-FFF2-40B4-BE49-F238E27FC236}">
                <a16:creationId xmlns:a16="http://schemas.microsoft.com/office/drawing/2014/main" id="{3E10EC6E-EC05-4F5F-8706-CD496181FAB9}"/>
              </a:ext>
            </a:extLst>
          </p:cNvPr>
          <p:cNvSpPr/>
          <p:nvPr/>
        </p:nvSpPr>
        <p:spPr bwMode="gray">
          <a:xfrm rot="10800000" flipV="1">
            <a:off x="4846201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1" name="Right Triangle 640">
            <a:extLst>
              <a:ext uri="{FF2B5EF4-FFF2-40B4-BE49-F238E27FC236}">
                <a16:creationId xmlns:a16="http://schemas.microsoft.com/office/drawing/2014/main" id="{65338E3E-121C-405A-A343-75BE2348336F}"/>
              </a:ext>
            </a:extLst>
          </p:cNvPr>
          <p:cNvSpPr/>
          <p:nvPr/>
        </p:nvSpPr>
        <p:spPr bwMode="gray">
          <a:xfrm>
            <a:off x="4846200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2" name="Right Triangle 641">
            <a:extLst>
              <a:ext uri="{FF2B5EF4-FFF2-40B4-BE49-F238E27FC236}">
                <a16:creationId xmlns:a16="http://schemas.microsoft.com/office/drawing/2014/main" id="{7B25D828-A849-4581-936F-B83B8C62D7FD}"/>
              </a:ext>
            </a:extLst>
          </p:cNvPr>
          <p:cNvSpPr/>
          <p:nvPr/>
        </p:nvSpPr>
        <p:spPr bwMode="gray">
          <a:xfrm rot="10800000">
            <a:off x="4846201" y="482306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3" name="Right Triangle 642">
            <a:extLst>
              <a:ext uri="{FF2B5EF4-FFF2-40B4-BE49-F238E27FC236}">
                <a16:creationId xmlns:a16="http://schemas.microsoft.com/office/drawing/2014/main" id="{6AFF7020-037C-45BB-973B-A869544DAFA3}"/>
              </a:ext>
            </a:extLst>
          </p:cNvPr>
          <p:cNvSpPr/>
          <p:nvPr/>
        </p:nvSpPr>
        <p:spPr bwMode="gray">
          <a:xfrm>
            <a:off x="4846200" y="288235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4" name="Right Triangle 643">
            <a:extLst>
              <a:ext uri="{FF2B5EF4-FFF2-40B4-BE49-F238E27FC236}">
                <a16:creationId xmlns:a16="http://schemas.microsoft.com/office/drawing/2014/main" id="{93CC3375-7EE1-4993-A427-3BDBF9554C7E}"/>
              </a:ext>
            </a:extLst>
          </p:cNvPr>
          <p:cNvSpPr/>
          <p:nvPr/>
        </p:nvSpPr>
        <p:spPr bwMode="gray">
          <a:xfrm rot="10800000">
            <a:off x="4846201" y="288235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5" name="Right Triangle 644">
            <a:extLst>
              <a:ext uri="{FF2B5EF4-FFF2-40B4-BE49-F238E27FC236}">
                <a16:creationId xmlns:a16="http://schemas.microsoft.com/office/drawing/2014/main" id="{73360317-2D5C-42CA-9E6C-6AE0275B244D}"/>
              </a:ext>
            </a:extLst>
          </p:cNvPr>
          <p:cNvSpPr/>
          <p:nvPr/>
        </p:nvSpPr>
        <p:spPr bwMode="gray">
          <a:xfrm flipV="1">
            <a:off x="4846200" y="941662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6" name="Right Triangle 645">
            <a:extLst>
              <a:ext uri="{FF2B5EF4-FFF2-40B4-BE49-F238E27FC236}">
                <a16:creationId xmlns:a16="http://schemas.microsoft.com/office/drawing/2014/main" id="{0F6D717C-C3A4-4884-B059-962B2F6A2412}"/>
              </a:ext>
            </a:extLst>
          </p:cNvPr>
          <p:cNvSpPr/>
          <p:nvPr/>
        </p:nvSpPr>
        <p:spPr bwMode="gray">
          <a:xfrm rot="10800000" flipV="1">
            <a:off x="4846201" y="941662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7" name="Right Triangle 646">
            <a:extLst>
              <a:ext uri="{FF2B5EF4-FFF2-40B4-BE49-F238E27FC236}">
                <a16:creationId xmlns:a16="http://schemas.microsoft.com/office/drawing/2014/main" id="{29ED4F58-E0F8-45D3-92C8-DE4BFA539A27}"/>
              </a:ext>
            </a:extLst>
          </p:cNvPr>
          <p:cNvSpPr/>
          <p:nvPr/>
        </p:nvSpPr>
        <p:spPr bwMode="gray">
          <a:xfrm>
            <a:off x="4846200" y="1906998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8" name="Right Triangle 647">
            <a:extLst>
              <a:ext uri="{FF2B5EF4-FFF2-40B4-BE49-F238E27FC236}">
                <a16:creationId xmlns:a16="http://schemas.microsoft.com/office/drawing/2014/main" id="{EF0EF565-B25C-4643-8A60-5DC726700987}"/>
              </a:ext>
            </a:extLst>
          </p:cNvPr>
          <p:cNvSpPr/>
          <p:nvPr/>
        </p:nvSpPr>
        <p:spPr bwMode="gray">
          <a:xfrm rot="10800000">
            <a:off x="4846201" y="191374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9" name="Right Triangle 648">
            <a:extLst>
              <a:ext uri="{FF2B5EF4-FFF2-40B4-BE49-F238E27FC236}">
                <a16:creationId xmlns:a16="http://schemas.microsoft.com/office/drawing/2014/main" id="{59E2DBCC-6CB4-49B1-B2E1-46BB3BAD1FC8}"/>
              </a:ext>
            </a:extLst>
          </p:cNvPr>
          <p:cNvSpPr/>
          <p:nvPr/>
        </p:nvSpPr>
        <p:spPr bwMode="gray">
          <a:xfrm>
            <a:off x="4846200" y="-2716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0" name="Right Triangle 649">
            <a:extLst>
              <a:ext uri="{FF2B5EF4-FFF2-40B4-BE49-F238E27FC236}">
                <a16:creationId xmlns:a16="http://schemas.microsoft.com/office/drawing/2014/main" id="{E1AEC6AA-86AB-461B-974D-E4D852A68BF9}"/>
              </a:ext>
            </a:extLst>
          </p:cNvPr>
          <p:cNvSpPr/>
          <p:nvPr/>
        </p:nvSpPr>
        <p:spPr bwMode="gray">
          <a:xfrm rot="10800000">
            <a:off x="4846201" y="-2220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2" name="Right Triangle 651">
            <a:extLst>
              <a:ext uri="{FF2B5EF4-FFF2-40B4-BE49-F238E27FC236}">
                <a16:creationId xmlns:a16="http://schemas.microsoft.com/office/drawing/2014/main" id="{3FFE64C0-FEBD-4FC2-92D7-8B830CB41491}"/>
              </a:ext>
            </a:extLst>
          </p:cNvPr>
          <p:cNvSpPr/>
          <p:nvPr/>
        </p:nvSpPr>
        <p:spPr bwMode="gray">
          <a:xfrm flipH="1">
            <a:off x="5814360" y="5795355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3" name="Right Triangle 652">
            <a:extLst>
              <a:ext uri="{FF2B5EF4-FFF2-40B4-BE49-F238E27FC236}">
                <a16:creationId xmlns:a16="http://schemas.microsoft.com/office/drawing/2014/main" id="{BA3ED428-0457-4134-98E9-2701F05B7D4D}"/>
              </a:ext>
            </a:extLst>
          </p:cNvPr>
          <p:cNvSpPr/>
          <p:nvPr/>
        </p:nvSpPr>
        <p:spPr bwMode="gray">
          <a:xfrm rot="10800000" flipH="1">
            <a:off x="5814360" y="5795355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4" name="Right Triangle 653">
            <a:extLst>
              <a:ext uri="{FF2B5EF4-FFF2-40B4-BE49-F238E27FC236}">
                <a16:creationId xmlns:a16="http://schemas.microsoft.com/office/drawing/2014/main" id="{E5A94D6A-F77C-40AE-B299-3AAAB1B39A88}"/>
              </a:ext>
            </a:extLst>
          </p:cNvPr>
          <p:cNvSpPr/>
          <p:nvPr/>
        </p:nvSpPr>
        <p:spPr bwMode="gray">
          <a:xfrm flipH="1" flipV="1">
            <a:off x="5814360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5" name="Right Triangle 654">
            <a:extLst>
              <a:ext uri="{FF2B5EF4-FFF2-40B4-BE49-F238E27FC236}">
                <a16:creationId xmlns:a16="http://schemas.microsoft.com/office/drawing/2014/main" id="{7AE041BD-6F07-45D1-929E-03EE78ECDC36}"/>
              </a:ext>
            </a:extLst>
          </p:cNvPr>
          <p:cNvSpPr/>
          <p:nvPr/>
        </p:nvSpPr>
        <p:spPr bwMode="gray">
          <a:xfrm rot="10800000" flipH="1">
            <a:off x="5814360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6" name="Right Triangle 655">
            <a:extLst>
              <a:ext uri="{FF2B5EF4-FFF2-40B4-BE49-F238E27FC236}">
                <a16:creationId xmlns:a16="http://schemas.microsoft.com/office/drawing/2014/main" id="{3E161EBE-EC1C-4907-8136-1E8A9F813450}"/>
              </a:ext>
            </a:extLst>
          </p:cNvPr>
          <p:cNvSpPr/>
          <p:nvPr/>
        </p:nvSpPr>
        <p:spPr bwMode="gray">
          <a:xfrm flipH="1">
            <a:off x="5814360" y="2882357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7" name="Right Triangle 656">
            <a:extLst>
              <a:ext uri="{FF2B5EF4-FFF2-40B4-BE49-F238E27FC236}">
                <a16:creationId xmlns:a16="http://schemas.microsoft.com/office/drawing/2014/main" id="{21E9AD26-26BD-43C4-9A92-63BEF2BC3C31}"/>
              </a:ext>
            </a:extLst>
          </p:cNvPr>
          <p:cNvSpPr/>
          <p:nvPr/>
        </p:nvSpPr>
        <p:spPr bwMode="gray">
          <a:xfrm rot="10800000" flipH="1">
            <a:off x="5814360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8" name="Right Triangle 657">
            <a:extLst>
              <a:ext uri="{FF2B5EF4-FFF2-40B4-BE49-F238E27FC236}">
                <a16:creationId xmlns:a16="http://schemas.microsoft.com/office/drawing/2014/main" id="{BE7402AB-16E0-4435-AD9F-5FC8744C54EA}"/>
              </a:ext>
            </a:extLst>
          </p:cNvPr>
          <p:cNvSpPr/>
          <p:nvPr/>
        </p:nvSpPr>
        <p:spPr bwMode="gray">
          <a:xfrm flipH="1" flipV="1">
            <a:off x="5814360" y="941662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9" name="Right Triangle 658">
            <a:extLst>
              <a:ext uri="{FF2B5EF4-FFF2-40B4-BE49-F238E27FC236}">
                <a16:creationId xmlns:a16="http://schemas.microsoft.com/office/drawing/2014/main" id="{E0555B24-989B-442B-AE5F-75CD46CF5F01}"/>
              </a:ext>
            </a:extLst>
          </p:cNvPr>
          <p:cNvSpPr/>
          <p:nvPr/>
        </p:nvSpPr>
        <p:spPr bwMode="gray">
          <a:xfrm flipH="1">
            <a:off x="5814360" y="1913743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0" name="Right Triangle 659">
            <a:extLst>
              <a:ext uri="{FF2B5EF4-FFF2-40B4-BE49-F238E27FC236}">
                <a16:creationId xmlns:a16="http://schemas.microsoft.com/office/drawing/2014/main" id="{145F9134-A35E-478C-8716-3A569DA90807}"/>
              </a:ext>
            </a:extLst>
          </p:cNvPr>
          <p:cNvSpPr/>
          <p:nvPr/>
        </p:nvSpPr>
        <p:spPr bwMode="gray">
          <a:xfrm rot="10800000" flipH="1">
            <a:off x="5814361" y="191374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1" name="Right Triangle 660">
            <a:extLst>
              <a:ext uri="{FF2B5EF4-FFF2-40B4-BE49-F238E27FC236}">
                <a16:creationId xmlns:a16="http://schemas.microsoft.com/office/drawing/2014/main" id="{A20D862C-EB68-4AA6-864F-4D8538E8FF6B}"/>
              </a:ext>
            </a:extLst>
          </p:cNvPr>
          <p:cNvSpPr/>
          <p:nvPr/>
        </p:nvSpPr>
        <p:spPr bwMode="gray">
          <a:xfrm flipH="1">
            <a:off x="5814360" y="-27163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2" name="Right Triangle 661">
            <a:extLst>
              <a:ext uri="{FF2B5EF4-FFF2-40B4-BE49-F238E27FC236}">
                <a16:creationId xmlns:a16="http://schemas.microsoft.com/office/drawing/2014/main" id="{EB19E814-72CA-47E4-B527-7685D8128EF9}"/>
              </a:ext>
            </a:extLst>
          </p:cNvPr>
          <p:cNvSpPr/>
          <p:nvPr/>
        </p:nvSpPr>
        <p:spPr bwMode="gray">
          <a:xfrm rot="10800000" flipH="1">
            <a:off x="5814360" y="-22208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6" name="Right Triangle 465">
            <a:extLst>
              <a:ext uri="{FF2B5EF4-FFF2-40B4-BE49-F238E27FC236}">
                <a16:creationId xmlns:a16="http://schemas.microsoft.com/office/drawing/2014/main" id="{9D036190-EC9A-4840-852D-0BC2A23BEA38}"/>
              </a:ext>
            </a:extLst>
          </p:cNvPr>
          <p:cNvSpPr/>
          <p:nvPr/>
        </p:nvSpPr>
        <p:spPr bwMode="gray">
          <a:xfrm>
            <a:off x="6785686" y="5795355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7" name="Right Triangle 466">
            <a:extLst>
              <a:ext uri="{FF2B5EF4-FFF2-40B4-BE49-F238E27FC236}">
                <a16:creationId xmlns:a16="http://schemas.microsoft.com/office/drawing/2014/main" id="{C17CDE12-8EE2-4013-8ED1-101BB4623B1D}"/>
              </a:ext>
            </a:extLst>
          </p:cNvPr>
          <p:cNvSpPr/>
          <p:nvPr/>
        </p:nvSpPr>
        <p:spPr bwMode="gray">
          <a:xfrm rot="10800000">
            <a:off x="6785686" y="5795355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8" name="Right Triangle 467">
            <a:extLst>
              <a:ext uri="{FF2B5EF4-FFF2-40B4-BE49-F238E27FC236}">
                <a16:creationId xmlns:a16="http://schemas.microsoft.com/office/drawing/2014/main" id="{5A27562C-3468-4E72-B14F-2E407B9845E9}"/>
              </a:ext>
            </a:extLst>
          </p:cNvPr>
          <p:cNvSpPr/>
          <p:nvPr/>
        </p:nvSpPr>
        <p:spPr bwMode="gray">
          <a:xfrm flipV="1">
            <a:off x="6785686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9" name="Right Triangle 468">
            <a:extLst>
              <a:ext uri="{FF2B5EF4-FFF2-40B4-BE49-F238E27FC236}">
                <a16:creationId xmlns:a16="http://schemas.microsoft.com/office/drawing/2014/main" id="{9686A891-3AED-4911-B7B9-B9617BDE0702}"/>
              </a:ext>
            </a:extLst>
          </p:cNvPr>
          <p:cNvSpPr/>
          <p:nvPr/>
        </p:nvSpPr>
        <p:spPr bwMode="gray">
          <a:xfrm>
            <a:off x="6785686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0" name="Right Triangle 469">
            <a:extLst>
              <a:ext uri="{FF2B5EF4-FFF2-40B4-BE49-F238E27FC236}">
                <a16:creationId xmlns:a16="http://schemas.microsoft.com/office/drawing/2014/main" id="{DE40A533-1471-49E8-8B6B-A959B2DDA663}"/>
              </a:ext>
            </a:extLst>
          </p:cNvPr>
          <p:cNvSpPr/>
          <p:nvPr/>
        </p:nvSpPr>
        <p:spPr bwMode="gray">
          <a:xfrm rot="10800000">
            <a:off x="6785686" y="4823069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1" name="Right Triangle 470">
            <a:extLst>
              <a:ext uri="{FF2B5EF4-FFF2-40B4-BE49-F238E27FC236}">
                <a16:creationId xmlns:a16="http://schemas.microsoft.com/office/drawing/2014/main" id="{DB32AA39-EB38-4306-9195-841B647BAD5C}"/>
              </a:ext>
            </a:extLst>
          </p:cNvPr>
          <p:cNvSpPr/>
          <p:nvPr/>
        </p:nvSpPr>
        <p:spPr bwMode="gray">
          <a:xfrm>
            <a:off x="6785686" y="2882357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2" name="Right Triangle 471">
            <a:extLst>
              <a:ext uri="{FF2B5EF4-FFF2-40B4-BE49-F238E27FC236}">
                <a16:creationId xmlns:a16="http://schemas.microsoft.com/office/drawing/2014/main" id="{CA409C7F-AA0D-4E1C-B891-C436EE6C1C30}"/>
              </a:ext>
            </a:extLst>
          </p:cNvPr>
          <p:cNvSpPr/>
          <p:nvPr/>
        </p:nvSpPr>
        <p:spPr bwMode="gray">
          <a:xfrm flipV="1">
            <a:off x="6785686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3" name="Right Triangle 472">
            <a:extLst>
              <a:ext uri="{FF2B5EF4-FFF2-40B4-BE49-F238E27FC236}">
                <a16:creationId xmlns:a16="http://schemas.microsoft.com/office/drawing/2014/main" id="{FB146815-B2F1-46AB-87F7-711A9254586A}"/>
              </a:ext>
            </a:extLst>
          </p:cNvPr>
          <p:cNvSpPr/>
          <p:nvPr/>
        </p:nvSpPr>
        <p:spPr bwMode="gray">
          <a:xfrm>
            <a:off x="6785686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4" name="Right Triangle 473">
            <a:extLst>
              <a:ext uri="{FF2B5EF4-FFF2-40B4-BE49-F238E27FC236}">
                <a16:creationId xmlns:a16="http://schemas.microsoft.com/office/drawing/2014/main" id="{D31C6409-E63A-4DD4-96F5-56CFCE038A2A}"/>
              </a:ext>
            </a:extLst>
          </p:cNvPr>
          <p:cNvSpPr/>
          <p:nvPr/>
        </p:nvSpPr>
        <p:spPr bwMode="gray">
          <a:xfrm rot="10800000">
            <a:off x="6785687" y="1913743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5" name="Right Triangle 474">
            <a:extLst>
              <a:ext uri="{FF2B5EF4-FFF2-40B4-BE49-F238E27FC236}">
                <a16:creationId xmlns:a16="http://schemas.microsoft.com/office/drawing/2014/main" id="{FDF7B0C4-6C78-48FA-A7AE-C266ED8F4F63}"/>
              </a:ext>
            </a:extLst>
          </p:cNvPr>
          <p:cNvSpPr/>
          <p:nvPr/>
        </p:nvSpPr>
        <p:spPr bwMode="gray">
          <a:xfrm>
            <a:off x="6785686" y="-271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6" name="Right Triangle 475">
            <a:extLst>
              <a:ext uri="{FF2B5EF4-FFF2-40B4-BE49-F238E27FC236}">
                <a16:creationId xmlns:a16="http://schemas.microsoft.com/office/drawing/2014/main" id="{B65282C9-A8EC-4391-A520-F8D6DFCB6FAD}"/>
              </a:ext>
            </a:extLst>
          </p:cNvPr>
          <p:cNvSpPr/>
          <p:nvPr/>
        </p:nvSpPr>
        <p:spPr bwMode="gray">
          <a:xfrm rot="10800000">
            <a:off x="6785686" y="-22209"/>
            <a:ext cx="971203" cy="971203"/>
          </a:xfrm>
          <a:prstGeom prst="rtTriangle">
            <a:avLst/>
          </a:prstGeom>
          <a:solidFill>
            <a:sysClr val="window" lastClr="FFFFFF">
              <a:alpha val="1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8" name="Right Triangle 477">
            <a:extLst>
              <a:ext uri="{FF2B5EF4-FFF2-40B4-BE49-F238E27FC236}">
                <a16:creationId xmlns:a16="http://schemas.microsoft.com/office/drawing/2014/main" id="{D18ED821-4CC1-48D7-9D13-F74299966B2F}"/>
              </a:ext>
            </a:extLst>
          </p:cNvPr>
          <p:cNvSpPr/>
          <p:nvPr/>
        </p:nvSpPr>
        <p:spPr bwMode="gray">
          <a:xfrm flipH="1">
            <a:off x="7756889" y="5795355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9" name="Right Triangle 478">
            <a:extLst>
              <a:ext uri="{FF2B5EF4-FFF2-40B4-BE49-F238E27FC236}">
                <a16:creationId xmlns:a16="http://schemas.microsoft.com/office/drawing/2014/main" id="{6F5AC38F-5EC9-465D-B0C7-2267CA284F61}"/>
              </a:ext>
            </a:extLst>
          </p:cNvPr>
          <p:cNvSpPr/>
          <p:nvPr/>
        </p:nvSpPr>
        <p:spPr bwMode="gray">
          <a:xfrm flipH="1" flipV="1">
            <a:off x="7756889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0" name="Right Triangle 479">
            <a:extLst>
              <a:ext uri="{FF2B5EF4-FFF2-40B4-BE49-F238E27FC236}">
                <a16:creationId xmlns:a16="http://schemas.microsoft.com/office/drawing/2014/main" id="{5E1430A1-84F0-4F77-99F3-ECA368425298}"/>
              </a:ext>
            </a:extLst>
          </p:cNvPr>
          <p:cNvSpPr/>
          <p:nvPr/>
        </p:nvSpPr>
        <p:spPr bwMode="gray">
          <a:xfrm rot="10800000" flipH="1" flipV="1">
            <a:off x="7756890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1" name="Right Triangle 480">
            <a:extLst>
              <a:ext uri="{FF2B5EF4-FFF2-40B4-BE49-F238E27FC236}">
                <a16:creationId xmlns:a16="http://schemas.microsoft.com/office/drawing/2014/main" id="{5E5019BA-9FCC-4C2F-8754-6196BD95997F}"/>
              </a:ext>
            </a:extLst>
          </p:cNvPr>
          <p:cNvSpPr/>
          <p:nvPr/>
        </p:nvSpPr>
        <p:spPr bwMode="gray">
          <a:xfrm flipH="1">
            <a:off x="7756889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2" name="Right Triangle 481">
            <a:extLst>
              <a:ext uri="{FF2B5EF4-FFF2-40B4-BE49-F238E27FC236}">
                <a16:creationId xmlns:a16="http://schemas.microsoft.com/office/drawing/2014/main" id="{C3F5F68C-A0C5-4E20-AE37-C80BCCB2FEC3}"/>
              </a:ext>
            </a:extLst>
          </p:cNvPr>
          <p:cNvSpPr/>
          <p:nvPr/>
        </p:nvSpPr>
        <p:spPr bwMode="gray">
          <a:xfrm flipH="1">
            <a:off x="7756889" y="288235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3" name="Right Triangle 482">
            <a:extLst>
              <a:ext uri="{FF2B5EF4-FFF2-40B4-BE49-F238E27FC236}">
                <a16:creationId xmlns:a16="http://schemas.microsoft.com/office/drawing/2014/main" id="{A493FDDB-C1AD-417F-8CFF-3000FB6BC37E}"/>
              </a:ext>
            </a:extLst>
          </p:cNvPr>
          <p:cNvSpPr/>
          <p:nvPr/>
        </p:nvSpPr>
        <p:spPr bwMode="gray">
          <a:xfrm rot="10800000" flipH="1">
            <a:off x="7756890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4" name="Right Triangle 483">
            <a:extLst>
              <a:ext uri="{FF2B5EF4-FFF2-40B4-BE49-F238E27FC236}">
                <a16:creationId xmlns:a16="http://schemas.microsoft.com/office/drawing/2014/main" id="{AD32C4F5-7244-44EE-AC85-87542D44C7E3}"/>
              </a:ext>
            </a:extLst>
          </p:cNvPr>
          <p:cNvSpPr/>
          <p:nvPr/>
        </p:nvSpPr>
        <p:spPr bwMode="gray">
          <a:xfrm flipH="1" flipV="1">
            <a:off x="7756889" y="941662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5" name="Right Triangle 484">
            <a:extLst>
              <a:ext uri="{FF2B5EF4-FFF2-40B4-BE49-F238E27FC236}">
                <a16:creationId xmlns:a16="http://schemas.microsoft.com/office/drawing/2014/main" id="{62D211CD-72BE-4103-8828-3D09CAF071F3}"/>
              </a:ext>
            </a:extLst>
          </p:cNvPr>
          <p:cNvSpPr/>
          <p:nvPr/>
        </p:nvSpPr>
        <p:spPr bwMode="gray">
          <a:xfrm rot="10800000" flipH="1" flipV="1">
            <a:off x="7756889" y="9416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6" name="Right Triangle 485">
            <a:extLst>
              <a:ext uri="{FF2B5EF4-FFF2-40B4-BE49-F238E27FC236}">
                <a16:creationId xmlns:a16="http://schemas.microsoft.com/office/drawing/2014/main" id="{E1548013-0BBF-42F9-B6A6-F8A390F676CB}"/>
              </a:ext>
            </a:extLst>
          </p:cNvPr>
          <p:cNvSpPr/>
          <p:nvPr/>
        </p:nvSpPr>
        <p:spPr bwMode="gray">
          <a:xfrm flipH="1">
            <a:off x="7756889" y="191374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7" name="Right Triangle 486">
            <a:extLst>
              <a:ext uri="{FF2B5EF4-FFF2-40B4-BE49-F238E27FC236}">
                <a16:creationId xmlns:a16="http://schemas.microsoft.com/office/drawing/2014/main" id="{0CE4FFC6-CB2F-4F51-A0AE-DE64B5C975B2}"/>
              </a:ext>
            </a:extLst>
          </p:cNvPr>
          <p:cNvSpPr/>
          <p:nvPr/>
        </p:nvSpPr>
        <p:spPr bwMode="gray">
          <a:xfrm rot="10800000" flipH="1">
            <a:off x="7756890" y="191374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8" name="Right Triangle 487">
            <a:extLst>
              <a:ext uri="{FF2B5EF4-FFF2-40B4-BE49-F238E27FC236}">
                <a16:creationId xmlns:a16="http://schemas.microsoft.com/office/drawing/2014/main" id="{369D0442-7DEB-4488-8042-B8E7E70FFA5D}"/>
              </a:ext>
            </a:extLst>
          </p:cNvPr>
          <p:cNvSpPr/>
          <p:nvPr/>
        </p:nvSpPr>
        <p:spPr bwMode="gray">
          <a:xfrm flipH="1">
            <a:off x="7756889" y="-2716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89" name="Right Triangle 488">
            <a:extLst>
              <a:ext uri="{FF2B5EF4-FFF2-40B4-BE49-F238E27FC236}">
                <a16:creationId xmlns:a16="http://schemas.microsoft.com/office/drawing/2014/main" id="{4943D2F9-551F-4E96-ACE3-96173DC11611}"/>
              </a:ext>
            </a:extLst>
          </p:cNvPr>
          <p:cNvSpPr/>
          <p:nvPr/>
        </p:nvSpPr>
        <p:spPr bwMode="gray">
          <a:xfrm rot="10800000" flipH="1">
            <a:off x="7756889" y="-2220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1" name="Right Triangle 490">
            <a:extLst>
              <a:ext uri="{FF2B5EF4-FFF2-40B4-BE49-F238E27FC236}">
                <a16:creationId xmlns:a16="http://schemas.microsoft.com/office/drawing/2014/main" id="{D1EEA76D-EF09-4732-9152-3A8CEE5FD779}"/>
              </a:ext>
            </a:extLst>
          </p:cNvPr>
          <p:cNvSpPr/>
          <p:nvPr/>
        </p:nvSpPr>
        <p:spPr bwMode="gray">
          <a:xfrm>
            <a:off x="8728091" y="5795355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2" name="Right Triangle 491">
            <a:extLst>
              <a:ext uri="{FF2B5EF4-FFF2-40B4-BE49-F238E27FC236}">
                <a16:creationId xmlns:a16="http://schemas.microsoft.com/office/drawing/2014/main" id="{03BADBBF-37CE-45DC-87B7-4B075CDFB0A0}"/>
              </a:ext>
            </a:extLst>
          </p:cNvPr>
          <p:cNvSpPr/>
          <p:nvPr/>
        </p:nvSpPr>
        <p:spPr bwMode="gray">
          <a:xfrm rot="10800000">
            <a:off x="8728091" y="5795355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3" name="Right Triangle 492">
            <a:extLst>
              <a:ext uri="{FF2B5EF4-FFF2-40B4-BE49-F238E27FC236}">
                <a16:creationId xmlns:a16="http://schemas.microsoft.com/office/drawing/2014/main" id="{0CE4B2D2-CC16-4CDC-B260-C513C351588E}"/>
              </a:ext>
            </a:extLst>
          </p:cNvPr>
          <p:cNvSpPr/>
          <p:nvPr/>
        </p:nvSpPr>
        <p:spPr bwMode="gray">
          <a:xfrm flipV="1">
            <a:off x="8728091" y="385098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4" name="Right Triangle 493">
            <a:extLst>
              <a:ext uri="{FF2B5EF4-FFF2-40B4-BE49-F238E27FC236}">
                <a16:creationId xmlns:a16="http://schemas.microsoft.com/office/drawing/2014/main" id="{F196A658-B530-40AA-9B08-7330371C1F67}"/>
              </a:ext>
            </a:extLst>
          </p:cNvPr>
          <p:cNvSpPr/>
          <p:nvPr/>
        </p:nvSpPr>
        <p:spPr bwMode="gray">
          <a:xfrm>
            <a:off x="8728091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5" name="Right Triangle 494">
            <a:extLst>
              <a:ext uri="{FF2B5EF4-FFF2-40B4-BE49-F238E27FC236}">
                <a16:creationId xmlns:a16="http://schemas.microsoft.com/office/drawing/2014/main" id="{8D0A37C8-3C4D-4FF8-A4DE-36AA95A7BBC2}"/>
              </a:ext>
            </a:extLst>
          </p:cNvPr>
          <p:cNvSpPr/>
          <p:nvPr/>
        </p:nvSpPr>
        <p:spPr bwMode="gray">
          <a:xfrm rot="10800000">
            <a:off x="8728092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6" name="Right Triangle 495">
            <a:extLst>
              <a:ext uri="{FF2B5EF4-FFF2-40B4-BE49-F238E27FC236}">
                <a16:creationId xmlns:a16="http://schemas.microsoft.com/office/drawing/2014/main" id="{AFBC321F-0A27-4928-875E-0038CD529FEF}"/>
              </a:ext>
            </a:extLst>
          </p:cNvPr>
          <p:cNvSpPr/>
          <p:nvPr/>
        </p:nvSpPr>
        <p:spPr bwMode="gray">
          <a:xfrm>
            <a:off x="8728091" y="288235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7" name="Right Triangle 496">
            <a:extLst>
              <a:ext uri="{FF2B5EF4-FFF2-40B4-BE49-F238E27FC236}">
                <a16:creationId xmlns:a16="http://schemas.microsoft.com/office/drawing/2014/main" id="{98D2FA77-B3F2-44F0-8395-8DEA89579ADE}"/>
              </a:ext>
            </a:extLst>
          </p:cNvPr>
          <p:cNvSpPr/>
          <p:nvPr/>
        </p:nvSpPr>
        <p:spPr bwMode="gray">
          <a:xfrm rot="10800000">
            <a:off x="8728091" y="2882357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8" name="Right Triangle 497">
            <a:extLst>
              <a:ext uri="{FF2B5EF4-FFF2-40B4-BE49-F238E27FC236}">
                <a16:creationId xmlns:a16="http://schemas.microsoft.com/office/drawing/2014/main" id="{A90026DE-8D5D-4E90-A62B-0601F0AA8C54}"/>
              </a:ext>
            </a:extLst>
          </p:cNvPr>
          <p:cNvSpPr/>
          <p:nvPr/>
        </p:nvSpPr>
        <p:spPr bwMode="gray">
          <a:xfrm flipV="1">
            <a:off x="8728091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99" name="Right Triangle 498">
            <a:extLst>
              <a:ext uri="{FF2B5EF4-FFF2-40B4-BE49-F238E27FC236}">
                <a16:creationId xmlns:a16="http://schemas.microsoft.com/office/drawing/2014/main" id="{0D52872E-7204-45F1-98F0-B0B7099B7A8C}"/>
              </a:ext>
            </a:extLst>
          </p:cNvPr>
          <p:cNvSpPr/>
          <p:nvPr/>
        </p:nvSpPr>
        <p:spPr bwMode="gray">
          <a:xfrm rot="10800000">
            <a:off x="8728091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0" name="Right Triangle 499">
            <a:extLst>
              <a:ext uri="{FF2B5EF4-FFF2-40B4-BE49-F238E27FC236}">
                <a16:creationId xmlns:a16="http://schemas.microsoft.com/office/drawing/2014/main" id="{3337BD41-983C-432C-A5F0-68EC85129B53}"/>
              </a:ext>
            </a:extLst>
          </p:cNvPr>
          <p:cNvSpPr/>
          <p:nvPr/>
        </p:nvSpPr>
        <p:spPr bwMode="gray">
          <a:xfrm>
            <a:off x="8728091" y="-2716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1" name="Right Triangle 500">
            <a:extLst>
              <a:ext uri="{FF2B5EF4-FFF2-40B4-BE49-F238E27FC236}">
                <a16:creationId xmlns:a16="http://schemas.microsoft.com/office/drawing/2014/main" id="{B32B1C8E-E88D-484F-A139-FDC87FA181EB}"/>
              </a:ext>
            </a:extLst>
          </p:cNvPr>
          <p:cNvSpPr/>
          <p:nvPr/>
        </p:nvSpPr>
        <p:spPr bwMode="gray">
          <a:xfrm rot="10800000">
            <a:off x="8728091" y="-22209"/>
            <a:ext cx="971203" cy="971203"/>
          </a:xfrm>
          <a:prstGeom prst="rtTriangle">
            <a:avLst/>
          </a:prstGeom>
          <a:solidFill>
            <a:sysClr val="window" lastClr="FFFFFF">
              <a:alpha val="1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3" name="Right Triangle 502">
            <a:extLst>
              <a:ext uri="{FF2B5EF4-FFF2-40B4-BE49-F238E27FC236}">
                <a16:creationId xmlns:a16="http://schemas.microsoft.com/office/drawing/2014/main" id="{85233584-A686-4DE8-A0A9-5D98438510E4}"/>
              </a:ext>
            </a:extLst>
          </p:cNvPr>
          <p:cNvSpPr/>
          <p:nvPr/>
        </p:nvSpPr>
        <p:spPr bwMode="gray">
          <a:xfrm flipH="1">
            <a:off x="9699296" y="5795355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4" name="Right Triangle 503">
            <a:extLst>
              <a:ext uri="{FF2B5EF4-FFF2-40B4-BE49-F238E27FC236}">
                <a16:creationId xmlns:a16="http://schemas.microsoft.com/office/drawing/2014/main" id="{718AEFD1-A4DB-47BD-8051-F4227844127D}"/>
              </a:ext>
            </a:extLst>
          </p:cNvPr>
          <p:cNvSpPr/>
          <p:nvPr/>
        </p:nvSpPr>
        <p:spPr bwMode="gray">
          <a:xfrm rot="10800000" flipH="1">
            <a:off x="9699297" y="5795355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5" name="Right Triangle 504">
            <a:extLst>
              <a:ext uri="{FF2B5EF4-FFF2-40B4-BE49-F238E27FC236}">
                <a16:creationId xmlns:a16="http://schemas.microsoft.com/office/drawing/2014/main" id="{8C5AECE4-3490-4893-BE9E-D7EA3A1631F1}"/>
              </a:ext>
            </a:extLst>
          </p:cNvPr>
          <p:cNvSpPr/>
          <p:nvPr/>
        </p:nvSpPr>
        <p:spPr bwMode="gray">
          <a:xfrm flipH="1" flipV="1">
            <a:off x="9699296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6" name="Right Triangle 505">
            <a:extLst>
              <a:ext uri="{FF2B5EF4-FFF2-40B4-BE49-F238E27FC236}">
                <a16:creationId xmlns:a16="http://schemas.microsoft.com/office/drawing/2014/main" id="{3977C785-5133-4646-8D8C-5F83AE5365BD}"/>
              </a:ext>
            </a:extLst>
          </p:cNvPr>
          <p:cNvSpPr/>
          <p:nvPr/>
        </p:nvSpPr>
        <p:spPr bwMode="gray">
          <a:xfrm rot="10800000" flipH="1" flipV="1">
            <a:off x="9699297" y="3850989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7" name="Right Triangle 506">
            <a:extLst>
              <a:ext uri="{FF2B5EF4-FFF2-40B4-BE49-F238E27FC236}">
                <a16:creationId xmlns:a16="http://schemas.microsoft.com/office/drawing/2014/main" id="{D085CF7B-38E7-4DC1-B92D-AE58F6E90A44}"/>
              </a:ext>
            </a:extLst>
          </p:cNvPr>
          <p:cNvSpPr/>
          <p:nvPr/>
        </p:nvSpPr>
        <p:spPr bwMode="gray">
          <a:xfrm flipH="1">
            <a:off x="9699296" y="482306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8" name="Right Triangle 507">
            <a:extLst>
              <a:ext uri="{FF2B5EF4-FFF2-40B4-BE49-F238E27FC236}">
                <a16:creationId xmlns:a16="http://schemas.microsoft.com/office/drawing/2014/main" id="{E16F5105-C3A3-4C9B-B19D-C0F42159BC22}"/>
              </a:ext>
            </a:extLst>
          </p:cNvPr>
          <p:cNvSpPr/>
          <p:nvPr/>
        </p:nvSpPr>
        <p:spPr bwMode="gray">
          <a:xfrm rot="10800000" flipH="1">
            <a:off x="9699296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9" name="Right Triangle 508">
            <a:extLst>
              <a:ext uri="{FF2B5EF4-FFF2-40B4-BE49-F238E27FC236}">
                <a16:creationId xmlns:a16="http://schemas.microsoft.com/office/drawing/2014/main" id="{7D3BEC77-902F-470C-A6BB-511DE99DC7B9}"/>
              </a:ext>
            </a:extLst>
          </p:cNvPr>
          <p:cNvSpPr/>
          <p:nvPr/>
        </p:nvSpPr>
        <p:spPr bwMode="gray">
          <a:xfrm flipH="1" flipV="1">
            <a:off x="9699296" y="941662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0" name="Right Triangle 509">
            <a:extLst>
              <a:ext uri="{FF2B5EF4-FFF2-40B4-BE49-F238E27FC236}">
                <a16:creationId xmlns:a16="http://schemas.microsoft.com/office/drawing/2014/main" id="{10556604-5E02-42B8-AAAE-2F74EE41B568}"/>
              </a:ext>
            </a:extLst>
          </p:cNvPr>
          <p:cNvSpPr/>
          <p:nvPr/>
        </p:nvSpPr>
        <p:spPr bwMode="gray">
          <a:xfrm rot="10800000" flipH="1" flipV="1">
            <a:off x="9699296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1" name="Right Triangle 510">
            <a:extLst>
              <a:ext uri="{FF2B5EF4-FFF2-40B4-BE49-F238E27FC236}">
                <a16:creationId xmlns:a16="http://schemas.microsoft.com/office/drawing/2014/main" id="{51C49778-A679-45B6-AEF1-4197C4A6298B}"/>
              </a:ext>
            </a:extLst>
          </p:cNvPr>
          <p:cNvSpPr/>
          <p:nvPr/>
        </p:nvSpPr>
        <p:spPr bwMode="gray">
          <a:xfrm flipH="1">
            <a:off x="9699296" y="1913743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2" name="Right Triangle 511">
            <a:extLst>
              <a:ext uri="{FF2B5EF4-FFF2-40B4-BE49-F238E27FC236}">
                <a16:creationId xmlns:a16="http://schemas.microsoft.com/office/drawing/2014/main" id="{E3465415-18F7-41F4-A4FB-EC38C5651A27}"/>
              </a:ext>
            </a:extLst>
          </p:cNvPr>
          <p:cNvSpPr/>
          <p:nvPr/>
        </p:nvSpPr>
        <p:spPr bwMode="gray">
          <a:xfrm rot="10800000" flipH="1">
            <a:off x="9699296" y="1913743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3" name="Right Triangle 512">
            <a:extLst>
              <a:ext uri="{FF2B5EF4-FFF2-40B4-BE49-F238E27FC236}">
                <a16:creationId xmlns:a16="http://schemas.microsoft.com/office/drawing/2014/main" id="{EB4244E3-9048-429D-92A5-2A742CD6FB00}"/>
              </a:ext>
            </a:extLst>
          </p:cNvPr>
          <p:cNvSpPr/>
          <p:nvPr/>
        </p:nvSpPr>
        <p:spPr bwMode="gray">
          <a:xfrm flipH="1">
            <a:off x="9699296" y="-27163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4" name="Right Triangle 513">
            <a:extLst>
              <a:ext uri="{FF2B5EF4-FFF2-40B4-BE49-F238E27FC236}">
                <a16:creationId xmlns:a16="http://schemas.microsoft.com/office/drawing/2014/main" id="{64B212AA-0CC4-4ED4-897F-0B36BD05C02B}"/>
              </a:ext>
            </a:extLst>
          </p:cNvPr>
          <p:cNvSpPr/>
          <p:nvPr/>
        </p:nvSpPr>
        <p:spPr bwMode="gray">
          <a:xfrm rot="10800000" flipH="1">
            <a:off x="9699296" y="-2220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2" name="Freeform: Shape 721">
            <a:extLst>
              <a:ext uri="{FF2B5EF4-FFF2-40B4-BE49-F238E27FC236}">
                <a16:creationId xmlns:a16="http://schemas.microsoft.com/office/drawing/2014/main" id="{4198A3AE-B4AF-4107-AF2C-FFF36D289601}"/>
              </a:ext>
            </a:extLst>
          </p:cNvPr>
          <p:cNvSpPr/>
          <p:nvPr/>
        </p:nvSpPr>
        <p:spPr bwMode="gray">
          <a:xfrm flipH="1">
            <a:off x="11642605" y="942852"/>
            <a:ext cx="2377" cy="1188"/>
          </a:xfrm>
          <a:custGeom>
            <a:avLst/>
            <a:gdLst>
              <a:gd name="connsiteX0" fmla="*/ 1188 w 2377"/>
              <a:gd name="connsiteY0" fmla="*/ 0 h 1188"/>
              <a:gd name="connsiteX1" fmla="*/ 0 w 2377"/>
              <a:gd name="connsiteY1" fmla="*/ 1188 h 1188"/>
              <a:gd name="connsiteX2" fmla="*/ 2377 w 2377"/>
              <a:gd name="connsiteY2" fmla="*/ 1188 h 1188"/>
              <a:gd name="connsiteX3" fmla="*/ 1188 w 2377"/>
              <a:gd name="connsiteY3" fmla="*/ 0 h 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" h="1188">
                <a:moveTo>
                  <a:pt x="1188" y="0"/>
                </a:moveTo>
                <a:lnTo>
                  <a:pt x="0" y="1188"/>
                </a:lnTo>
                <a:lnTo>
                  <a:pt x="2377" y="1188"/>
                </a:lnTo>
                <a:lnTo>
                  <a:pt x="1188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3" name="Freeform: Shape 712">
            <a:extLst>
              <a:ext uri="{FF2B5EF4-FFF2-40B4-BE49-F238E27FC236}">
                <a16:creationId xmlns:a16="http://schemas.microsoft.com/office/drawing/2014/main" id="{716868FE-718E-49A7-B810-29C70CC03FED}"/>
              </a:ext>
            </a:extLst>
          </p:cNvPr>
          <p:cNvSpPr/>
          <p:nvPr/>
        </p:nvSpPr>
        <p:spPr bwMode="gray">
          <a:xfrm flipH="1">
            <a:off x="11644982" y="944040"/>
            <a:ext cx="550193" cy="550193"/>
          </a:xfrm>
          <a:custGeom>
            <a:avLst/>
            <a:gdLst>
              <a:gd name="connsiteX0" fmla="*/ 550193 w 550193"/>
              <a:gd name="connsiteY0" fmla="*/ 0 h 550193"/>
              <a:gd name="connsiteX1" fmla="*/ 0 w 550193"/>
              <a:gd name="connsiteY1" fmla="*/ 0 h 550193"/>
              <a:gd name="connsiteX2" fmla="*/ 0 w 550193"/>
              <a:gd name="connsiteY2" fmla="*/ 550193 h 550193"/>
              <a:gd name="connsiteX3" fmla="*/ 550193 w 550193"/>
              <a:gd name="connsiteY3" fmla="*/ 0 h 55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193" h="550193">
                <a:moveTo>
                  <a:pt x="550193" y="0"/>
                </a:moveTo>
                <a:lnTo>
                  <a:pt x="0" y="0"/>
                </a:lnTo>
                <a:lnTo>
                  <a:pt x="0" y="550193"/>
                </a:lnTo>
                <a:lnTo>
                  <a:pt x="550193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3" name="Freeform: Shape 662">
            <a:extLst>
              <a:ext uri="{FF2B5EF4-FFF2-40B4-BE49-F238E27FC236}">
                <a16:creationId xmlns:a16="http://schemas.microsoft.com/office/drawing/2014/main" id="{F9B80112-4219-4A1E-BFEE-722CE3FBED53}"/>
              </a:ext>
            </a:extLst>
          </p:cNvPr>
          <p:cNvSpPr/>
          <p:nvPr/>
        </p:nvSpPr>
        <p:spPr bwMode="gray">
          <a:xfrm flipH="1">
            <a:off x="11642606" y="3852274"/>
            <a:ext cx="2571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51" name="Freeform: Shape 650">
            <a:extLst>
              <a:ext uri="{FF2B5EF4-FFF2-40B4-BE49-F238E27FC236}">
                <a16:creationId xmlns:a16="http://schemas.microsoft.com/office/drawing/2014/main" id="{5B2FB309-968E-427E-B41F-D2F8E9A0A206}"/>
              </a:ext>
            </a:extLst>
          </p:cNvPr>
          <p:cNvSpPr/>
          <p:nvPr/>
        </p:nvSpPr>
        <p:spPr bwMode="gray">
          <a:xfrm flipH="1">
            <a:off x="11645177" y="3853560"/>
            <a:ext cx="549998" cy="549998"/>
          </a:xfrm>
          <a:custGeom>
            <a:avLst/>
            <a:gdLst>
              <a:gd name="connsiteX0" fmla="*/ 549998 w 549998"/>
              <a:gd name="connsiteY0" fmla="*/ 0 h 549998"/>
              <a:gd name="connsiteX1" fmla="*/ 0 w 549998"/>
              <a:gd name="connsiteY1" fmla="*/ 0 h 549998"/>
              <a:gd name="connsiteX2" fmla="*/ 0 w 549998"/>
              <a:gd name="connsiteY2" fmla="*/ 549998 h 549998"/>
              <a:gd name="connsiteX3" fmla="*/ 549998 w 549998"/>
              <a:gd name="connsiteY3" fmla="*/ 0 h 54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998" h="549998">
                <a:moveTo>
                  <a:pt x="549998" y="0"/>
                </a:moveTo>
                <a:lnTo>
                  <a:pt x="0" y="0"/>
                </a:lnTo>
                <a:lnTo>
                  <a:pt x="0" y="549998"/>
                </a:lnTo>
                <a:lnTo>
                  <a:pt x="549998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1" name="Freeform: Shape 600">
            <a:extLst>
              <a:ext uri="{FF2B5EF4-FFF2-40B4-BE49-F238E27FC236}">
                <a16:creationId xmlns:a16="http://schemas.microsoft.com/office/drawing/2014/main" id="{8237A2FE-B049-43D0-A73A-EF754A18E06D}"/>
              </a:ext>
            </a:extLst>
          </p:cNvPr>
          <p:cNvSpPr/>
          <p:nvPr/>
        </p:nvSpPr>
        <p:spPr bwMode="gray">
          <a:xfrm flipH="1">
            <a:off x="11643794" y="391470"/>
            <a:ext cx="551381" cy="552570"/>
          </a:xfrm>
          <a:custGeom>
            <a:avLst/>
            <a:gdLst>
              <a:gd name="connsiteX0" fmla="*/ 0 w 551381"/>
              <a:gd name="connsiteY0" fmla="*/ 0 h 552570"/>
              <a:gd name="connsiteX1" fmla="*/ 0 w 551381"/>
              <a:gd name="connsiteY1" fmla="*/ 552570 h 552570"/>
              <a:gd name="connsiteX2" fmla="*/ 550193 w 551381"/>
              <a:gd name="connsiteY2" fmla="*/ 552570 h 552570"/>
              <a:gd name="connsiteX3" fmla="*/ 551381 w 551381"/>
              <a:gd name="connsiteY3" fmla="*/ 551382 h 552570"/>
              <a:gd name="connsiteX4" fmla="*/ 0 w 551381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381" h="552570">
                <a:moveTo>
                  <a:pt x="0" y="0"/>
                </a:moveTo>
                <a:lnTo>
                  <a:pt x="0" y="552570"/>
                </a:lnTo>
                <a:lnTo>
                  <a:pt x="550193" y="552570"/>
                </a:lnTo>
                <a:lnTo>
                  <a:pt x="551381" y="551382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58F9A3E8-2445-4760-A551-C57A3F8ECCB5}"/>
              </a:ext>
            </a:extLst>
          </p:cNvPr>
          <p:cNvSpPr/>
          <p:nvPr/>
        </p:nvSpPr>
        <p:spPr bwMode="gray">
          <a:xfrm flipH="1">
            <a:off x="11642605" y="941663"/>
            <a:ext cx="1189" cy="2377"/>
          </a:xfrm>
          <a:custGeom>
            <a:avLst/>
            <a:gdLst>
              <a:gd name="connsiteX0" fmla="*/ 1189 w 1189"/>
              <a:gd name="connsiteY0" fmla="*/ 0 h 2377"/>
              <a:gd name="connsiteX1" fmla="*/ 0 w 1189"/>
              <a:gd name="connsiteY1" fmla="*/ 1189 h 2377"/>
              <a:gd name="connsiteX2" fmla="*/ 1189 w 1189"/>
              <a:gd name="connsiteY2" fmla="*/ 2377 h 2377"/>
              <a:gd name="connsiteX3" fmla="*/ 1189 w 1189"/>
              <a:gd name="connsiteY3" fmla="*/ 0 h 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9" h="2377">
                <a:moveTo>
                  <a:pt x="1189" y="0"/>
                </a:moveTo>
                <a:lnTo>
                  <a:pt x="0" y="1189"/>
                </a:lnTo>
                <a:lnTo>
                  <a:pt x="1189" y="2377"/>
                </a:lnTo>
                <a:lnTo>
                  <a:pt x="118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6" name="Freeform: Shape 575">
            <a:extLst>
              <a:ext uri="{FF2B5EF4-FFF2-40B4-BE49-F238E27FC236}">
                <a16:creationId xmlns:a16="http://schemas.microsoft.com/office/drawing/2014/main" id="{B1A19561-228C-49C5-9A36-376AFDEF6933}"/>
              </a:ext>
            </a:extLst>
          </p:cNvPr>
          <p:cNvSpPr/>
          <p:nvPr/>
        </p:nvSpPr>
        <p:spPr bwMode="gray">
          <a:xfrm flipH="1">
            <a:off x="11642605" y="944040"/>
            <a:ext cx="552570" cy="968826"/>
          </a:xfrm>
          <a:custGeom>
            <a:avLst/>
            <a:gdLst>
              <a:gd name="connsiteX0" fmla="*/ 552570 w 552570"/>
              <a:gd name="connsiteY0" fmla="*/ 0 h 968826"/>
              <a:gd name="connsiteX1" fmla="*/ 550193 w 552570"/>
              <a:gd name="connsiteY1" fmla="*/ 0 h 968826"/>
              <a:gd name="connsiteX2" fmla="*/ 0 w 552570"/>
              <a:gd name="connsiteY2" fmla="*/ 550193 h 968826"/>
              <a:gd name="connsiteX3" fmla="*/ 0 w 552570"/>
              <a:gd name="connsiteY3" fmla="*/ 968826 h 968826"/>
              <a:gd name="connsiteX4" fmla="*/ 552570 w 552570"/>
              <a:gd name="connsiteY4" fmla="*/ 968826 h 968826"/>
              <a:gd name="connsiteX5" fmla="*/ 552570 w 552570"/>
              <a:gd name="connsiteY5" fmla="*/ 0 h 9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68826">
                <a:moveTo>
                  <a:pt x="552570" y="0"/>
                </a:moveTo>
                <a:lnTo>
                  <a:pt x="550193" y="0"/>
                </a:lnTo>
                <a:lnTo>
                  <a:pt x="0" y="550193"/>
                </a:lnTo>
                <a:lnTo>
                  <a:pt x="0" y="968826"/>
                </a:lnTo>
                <a:lnTo>
                  <a:pt x="552570" y="968826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4" name="Freeform: Shape 563">
            <a:extLst>
              <a:ext uri="{FF2B5EF4-FFF2-40B4-BE49-F238E27FC236}">
                <a16:creationId xmlns:a16="http://schemas.microsoft.com/office/drawing/2014/main" id="{6457F61D-ECFA-47EC-9078-D1AC74C3D650}"/>
              </a:ext>
            </a:extLst>
          </p:cNvPr>
          <p:cNvSpPr/>
          <p:nvPr/>
        </p:nvSpPr>
        <p:spPr bwMode="gray">
          <a:xfrm flipH="1">
            <a:off x="11642605" y="1913743"/>
            <a:ext cx="552570" cy="971203"/>
          </a:xfrm>
          <a:custGeom>
            <a:avLst/>
            <a:gdLst>
              <a:gd name="connsiteX0" fmla="*/ 552570 w 552570"/>
              <a:gd name="connsiteY0" fmla="*/ 0 h 971203"/>
              <a:gd name="connsiteX1" fmla="*/ 0 w 552570"/>
              <a:gd name="connsiteY1" fmla="*/ 0 h 971203"/>
              <a:gd name="connsiteX2" fmla="*/ 0 w 552570"/>
              <a:gd name="connsiteY2" fmla="*/ 418633 h 971203"/>
              <a:gd name="connsiteX3" fmla="*/ 0 w 552570"/>
              <a:gd name="connsiteY3" fmla="*/ 971203 h 971203"/>
              <a:gd name="connsiteX4" fmla="*/ 552570 w 552570"/>
              <a:gd name="connsiteY4" fmla="*/ 971203 h 971203"/>
              <a:gd name="connsiteX5" fmla="*/ 552570 w 552570"/>
              <a:gd name="connsiteY5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70" h="971203">
                <a:moveTo>
                  <a:pt x="552570" y="0"/>
                </a:moveTo>
                <a:lnTo>
                  <a:pt x="0" y="0"/>
                </a:lnTo>
                <a:lnTo>
                  <a:pt x="0" y="418633"/>
                </a:lnTo>
                <a:lnTo>
                  <a:pt x="0" y="971203"/>
                </a:lnTo>
                <a:lnTo>
                  <a:pt x="552570" y="971203"/>
                </a:lnTo>
                <a:lnTo>
                  <a:pt x="55257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8" name="Freeform: Shape 537">
            <a:extLst>
              <a:ext uri="{FF2B5EF4-FFF2-40B4-BE49-F238E27FC236}">
                <a16:creationId xmlns:a16="http://schemas.microsoft.com/office/drawing/2014/main" id="{EAA3E5FD-FDC6-46D5-BAAC-FD56A339878F}"/>
              </a:ext>
            </a:extLst>
          </p:cNvPr>
          <p:cNvSpPr/>
          <p:nvPr/>
        </p:nvSpPr>
        <p:spPr bwMode="gray">
          <a:xfrm flipH="1">
            <a:off x="11643891" y="3300990"/>
            <a:ext cx="551284" cy="552570"/>
          </a:xfrm>
          <a:custGeom>
            <a:avLst/>
            <a:gdLst>
              <a:gd name="connsiteX0" fmla="*/ 0 w 551284"/>
              <a:gd name="connsiteY0" fmla="*/ 0 h 552570"/>
              <a:gd name="connsiteX1" fmla="*/ 0 w 551284"/>
              <a:gd name="connsiteY1" fmla="*/ 552570 h 552570"/>
              <a:gd name="connsiteX2" fmla="*/ 549998 w 551284"/>
              <a:gd name="connsiteY2" fmla="*/ 552570 h 552570"/>
              <a:gd name="connsiteX3" fmla="*/ 551284 w 551284"/>
              <a:gd name="connsiteY3" fmla="*/ 551284 h 552570"/>
              <a:gd name="connsiteX4" fmla="*/ 0 w 551284"/>
              <a:gd name="connsiteY4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284" h="552570">
                <a:moveTo>
                  <a:pt x="0" y="0"/>
                </a:moveTo>
                <a:lnTo>
                  <a:pt x="0" y="552570"/>
                </a:lnTo>
                <a:lnTo>
                  <a:pt x="549998" y="552570"/>
                </a:lnTo>
                <a:lnTo>
                  <a:pt x="551284" y="55128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7" name="Freeform: Shape 536">
            <a:extLst>
              <a:ext uri="{FF2B5EF4-FFF2-40B4-BE49-F238E27FC236}">
                <a16:creationId xmlns:a16="http://schemas.microsoft.com/office/drawing/2014/main" id="{59D1B1CD-6EAC-4FD4-9230-BF3F51F91A7D}"/>
              </a:ext>
            </a:extLst>
          </p:cNvPr>
          <p:cNvSpPr/>
          <p:nvPr/>
        </p:nvSpPr>
        <p:spPr bwMode="gray">
          <a:xfrm flipH="1">
            <a:off x="11642606" y="3850989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4" name="Freeform: Shape 523">
            <a:extLst>
              <a:ext uri="{FF2B5EF4-FFF2-40B4-BE49-F238E27FC236}">
                <a16:creationId xmlns:a16="http://schemas.microsoft.com/office/drawing/2014/main" id="{7C426D97-31BF-491E-94FC-8AB334C51E92}"/>
              </a:ext>
            </a:extLst>
          </p:cNvPr>
          <p:cNvSpPr/>
          <p:nvPr/>
        </p:nvSpPr>
        <p:spPr bwMode="gray">
          <a:xfrm flipH="1">
            <a:off x="11642606" y="3853560"/>
            <a:ext cx="552569" cy="968632"/>
          </a:xfrm>
          <a:custGeom>
            <a:avLst/>
            <a:gdLst>
              <a:gd name="connsiteX0" fmla="*/ 552569 w 552569"/>
              <a:gd name="connsiteY0" fmla="*/ 0 h 968632"/>
              <a:gd name="connsiteX1" fmla="*/ 549998 w 552569"/>
              <a:gd name="connsiteY1" fmla="*/ 0 h 968632"/>
              <a:gd name="connsiteX2" fmla="*/ 0 w 552569"/>
              <a:gd name="connsiteY2" fmla="*/ 549998 h 968632"/>
              <a:gd name="connsiteX3" fmla="*/ 0 w 552569"/>
              <a:gd name="connsiteY3" fmla="*/ 968632 h 968632"/>
              <a:gd name="connsiteX4" fmla="*/ 552569 w 552569"/>
              <a:gd name="connsiteY4" fmla="*/ 968632 h 968632"/>
              <a:gd name="connsiteX5" fmla="*/ 552569 w 55256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69" h="968632">
                <a:moveTo>
                  <a:pt x="552569" y="0"/>
                </a:moveTo>
                <a:lnTo>
                  <a:pt x="549998" y="0"/>
                </a:lnTo>
                <a:lnTo>
                  <a:pt x="0" y="549998"/>
                </a:lnTo>
                <a:lnTo>
                  <a:pt x="0" y="968632"/>
                </a:lnTo>
                <a:lnTo>
                  <a:pt x="552569" y="968632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4466C993-368E-4400-A803-75E54B3BFB7A}"/>
              </a:ext>
            </a:extLst>
          </p:cNvPr>
          <p:cNvSpPr/>
          <p:nvPr/>
        </p:nvSpPr>
        <p:spPr bwMode="gray">
          <a:xfrm flipH="1">
            <a:off x="11642606" y="4823069"/>
            <a:ext cx="552569" cy="971203"/>
          </a:xfrm>
          <a:custGeom>
            <a:avLst/>
            <a:gdLst>
              <a:gd name="connsiteX0" fmla="*/ 552569 w 552569"/>
              <a:gd name="connsiteY0" fmla="*/ 0 h 971203"/>
              <a:gd name="connsiteX1" fmla="*/ 0 w 552569"/>
              <a:gd name="connsiteY1" fmla="*/ 0 h 971203"/>
              <a:gd name="connsiteX2" fmla="*/ 0 w 552569"/>
              <a:gd name="connsiteY2" fmla="*/ 418634 h 971203"/>
              <a:gd name="connsiteX3" fmla="*/ 552569 w 552569"/>
              <a:gd name="connsiteY3" fmla="*/ 971203 h 971203"/>
              <a:gd name="connsiteX4" fmla="*/ 552569 w 552569"/>
              <a:gd name="connsiteY4" fmla="*/ 0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569" h="971203">
                <a:moveTo>
                  <a:pt x="552569" y="0"/>
                </a:moveTo>
                <a:lnTo>
                  <a:pt x="0" y="0"/>
                </a:lnTo>
                <a:lnTo>
                  <a:pt x="0" y="418634"/>
                </a:lnTo>
                <a:lnTo>
                  <a:pt x="552569" y="971203"/>
                </a:lnTo>
                <a:lnTo>
                  <a:pt x="552569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70C8C964-4B18-46FA-9C52-7AB75F871639}"/>
              </a:ext>
            </a:extLst>
          </p:cNvPr>
          <p:cNvSpPr/>
          <p:nvPr/>
        </p:nvSpPr>
        <p:spPr bwMode="gray">
          <a:xfrm flipH="1">
            <a:off x="11642605" y="6213988"/>
            <a:ext cx="552570" cy="552570"/>
          </a:xfrm>
          <a:custGeom>
            <a:avLst/>
            <a:gdLst>
              <a:gd name="connsiteX0" fmla="*/ 0 w 552570"/>
              <a:gd name="connsiteY0" fmla="*/ 0 h 552570"/>
              <a:gd name="connsiteX1" fmla="*/ 0 w 552570"/>
              <a:gd name="connsiteY1" fmla="*/ 552570 h 552570"/>
              <a:gd name="connsiteX2" fmla="*/ 552570 w 552570"/>
              <a:gd name="connsiteY2" fmla="*/ 552570 h 552570"/>
              <a:gd name="connsiteX3" fmla="*/ 0 w 552570"/>
              <a:gd name="connsiteY3" fmla="*/ 0 h 55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570" h="552570">
                <a:moveTo>
                  <a:pt x="0" y="0"/>
                </a:moveTo>
                <a:lnTo>
                  <a:pt x="0" y="552570"/>
                </a:lnTo>
                <a:lnTo>
                  <a:pt x="552570" y="55257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5" name="Right Triangle 524">
            <a:extLst>
              <a:ext uri="{FF2B5EF4-FFF2-40B4-BE49-F238E27FC236}">
                <a16:creationId xmlns:a16="http://schemas.microsoft.com/office/drawing/2014/main" id="{B6620512-2BCB-4E20-891F-C9907E9E1946}"/>
              </a:ext>
            </a:extLst>
          </p:cNvPr>
          <p:cNvSpPr/>
          <p:nvPr/>
        </p:nvSpPr>
        <p:spPr bwMode="gray">
          <a:xfrm>
            <a:off x="10670951" y="5795355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6" name="Right Triangle 525">
            <a:extLst>
              <a:ext uri="{FF2B5EF4-FFF2-40B4-BE49-F238E27FC236}">
                <a16:creationId xmlns:a16="http://schemas.microsoft.com/office/drawing/2014/main" id="{A012AC6A-9433-4824-8E8E-1B603638892F}"/>
              </a:ext>
            </a:extLst>
          </p:cNvPr>
          <p:cNvSpPr/>
          <p:nvPr/>
        </p:nvSpPr>
        <p:spPr bwMode="gray">
          <a:xfrm rot="10800000">
            <a:off x="10670952" y="5795355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7" name="Right Triangle 526">
            <a:extLst>
              <a:ext uri="{FF2B5EF4-FFF2-40B4-BE49-F238E27FC236}">
                <a16:creationId xmlns:a16="http://schemas.microsoft.com/office/drawing/2014/main" id="{40FF546B-BA7B-4A8E-8AE5-18F13B013291}"/>
              </a:ext>
            </a:extLst>
          </p:cNvPr>
          <p:cNvSpPr/>
          <p:nvPr/>
        </p:nvSpPr>
        <p:spPr bwMode="gray">
          <a:xfrm flipV="1">
            <a:off x="10670951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8" name="Right Triangle 527">
            <a:extLst>
              <a:ext uri="{FF2B5EF4-FFF2-40B4-BE49-F238E27FC236}">
                <a16:creationId xmlns:a16="http://schemas.microsoft.com/office/drawing/2014/main" id="{CE924BDC-E38E-4B30-B7A3-02BFEDECC3B3}"/>
              </a:ext>
            </a:extLst>
          </p:cNvPr>
          <p:cNvSpPr/>
          <p:nvPr/>
        </p:nvSpPr>
        <p:spPr bwMode="gray">
          <a:xfrm rot="10800000" flipV="1">
            <a:off x="10670952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29" name="Right Triangle 528">
            <a:extLst>
              <a:ext uri="{FF2B5EF4-FFF2-40B4-BE49-F238E27FC236}">
                <a16:creationId xmlns:a16="http://schemas.microsoft.com/office/drawing/2014/main" id="{777383AD-908E-42F6-BFA6-4D3B2301EE9B}"/>
              </a:ext>
            </a:extLst>
          </p:cNvPr>
          <p:cNvSpPr/>
          <p:nvPr/>
        </p:nvSpPr>
        <p:spPr bwMode="gray">
          <a:xfrm rot="10800000">
            <a:off x="10670952" y="4823069"/>
            <a:ext cx="971203" cy="971203"/>
          </a:xfrm>
          <a:prstGeom prst="rtTriangle">
            <a:avLst/>
          </a:prstGeom>
          <a:solidFill>
            <a:sysClr val="window" lastClr="FFFFFF">
              <a:alpha val="10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0" name="Right Triangle 529">
            <a:extLst>
              <a:ext uri="{FF2B5EF4-FFF2-40B4-BE49-F238E27FC236}">
                <a16:creationId xmlns:a16="http://schemas.microsoft.com/office/drawing/2014/main" id="{18B008A2-CF87-4142-9403-6B2B96B3CEEF}"/>
              </a:ext>
            </a:extLst>
          </p:cNvPr>
          <p:cNvSpPr/>
          <p:nvPr/>
        </p:nvSpPr>
        <p:spPr bwMode="gray">
          <a:xfrm>
            <a:off x="10670951" y="2882357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1" name="Right Triangle 530">
            <a:extLst>
              <a:ext uri="{FF2B5EF4-FFF2-40B4-BE49-F238E27FC236}">
                <a16:creationId xmlns:a16="http://schemas.microsoft.com/office/drawing/2014/main" id="{6A87CC79-EE70-44CB-BD7E-026447E65CED}"/>
              </a:ext>
            </a:extLst>
          </p:cNvPr>
          <p:cNvSpPr/>
          <p:nvPr/>
        </p:nvSpPr>
        <p:spPr bwMode="gray">
          <a:xfrm rot="10800000">
            <a:off x="10670951" y="288235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2" name="Right Triangle 531">
            <a:extLst>
              <a:ext uri="{FF2B5EF4-FFF2-40B4-BE49-F238E27FC236}">
                <a16:creationId xmlns:a16="http://schemas.microsoft.com/office/drawing/2014/main" id="{E234508A-DB70-4FE8-8858-28589D5D7400}"/>
              </a:ext>
            </a:extLst>
          </p:cNvPr>
          <p:cNvSpPr/>
          <p:nvPr/>
        </p:nvSpPr>
        <p:spPr bwMode="gray">
          <a:xfrm flipV="1">
            <a:off x="10670951" y="941662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3" name="Right Triangle 532">
            <a:extLst>
              <a:ext uri="{FF2B5EF4-FFF2-40B4-BE49-F238E27FC236}">
                <a16:creationId xmlns:a16="http://schemas.microsoft.com/office/drawing/2014/main" id="{6357B95D-1753-430E-BEA2-71E04D00BFC1}"/>
              </a:ext>
            </a:extLst>
          </p:cNvPr>
          <p:cNvSpPr/>
          <p:nvPr/>
        </p:nvSpPr>
        <p:spPr bwMode="gray">
          <a:xfrm>
            <a:off x="10670951" y="1913743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4" name="Right Triangle 533">
            <a:extLst>
              <a:ext uri="{FF2B5EF4-FFF2-40B4-BE49-F238E27FC236}">
                <a16:creationId xmlns:a16="http://schemas.microsoft.com/office/drawing/2014/main" id="{1FCD377A-9174-4DCC-A0BF-82D34D69D4D3}"/>
              </a:ext>
            </a:extLst>
          </p:cNvPr>
          <p:cNvSpPr/>
          <p:nvPr/>
        </p:nvSpPr>
        <p:spPr bwMode="gray">
          <a:xfrm rot="10800000">
            <a:off x="10670951" y="191374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5" name="Right Triangle 534">
            <a:extLst>
              <a:ext uri="{FF2B5EF4-FFF2-40B4-BE49-F238E27FC236}">
                <a16:creationId xmlns:a16="http://schemas.microsoft.com/office/drawing/2014/main" id="{1EBB0642-6003-4B43-B2E4-73D4C88923FA}"/>
              </a:ext>
            </a:extLst>
          </p:cNvPr>
          <p:cNvSpPr/>
          <p:nvPr/>
        </p:nvSpPr>
        <p:spPr bwMode="gray">
          <a:xfrm>
            <a:off x="10670951" y="-27163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6" name="Right Triangle 535">
            <a:extLst>
              <a:ext uri="{FF2B5EF4-FFF2-40B4-BE49-F238E27FC236}">
                <a16:creationId xmlns:a16="http://schemas.microsoft.com/office/drawing/2014/main" id="{83060F22-D7BF-463B-8DED-BBFF768599C3}"/>
              </a:ext>
            </a:extLst>
          </p:cNvPr>
          <p:cNvSpPr/>
          <p:nvPr/>
        </p:nvSpPr>
        <p:spPr bwMode="gray">
          <a:xfrm rot="10800000">
            <a:off x="10670951" y="-2220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9" name="Right Triangle 538">
            <a:extLst>
              <a:ext uri="{FF2B5EF4-FFF2-40B4-BE49-F238E27FC236}">
                <a16:creationId xmlns:a16="http://schemas.microsoft.com/office/drawing/2014/main" id="{B4F3987E-40F1-43C8-91C1-0A431325DE97}"/>
              </a:ext>
            </a:extLst>
          </p:cNvPr>
          <p:cNvSpPr/>
          <p:nvPr/>
        </p:nvSpPr>
        <p:spPr bwMode="gray">
          <a:xfrm>
            <a:off x="4846200" y="5795355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0" name="Right Triangle 539">
            <a:extLst>
              <a:ext uri="{FF2B5EF4-FFF2-40B4-BE49-F238E27FC236}">
                <a16:creationId xmlns:a16="http://schemas.microsoft.com/office/drawing/2014/main" id="{44A4DDE2-61A7-4ECB-B84D-BB8EC2599C6B}"/>
              </a:ext>
            </a:extLst>
          </p:cNvPr>
          <p:cNvSpPr/>
          <p:nvPr/>
        </p:nvSpPr>
        <p:spPr bwMode="gray">
          <a:xfrm flipV="1">
            <a:off x="4846200" y="3850989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1" name="Right Triangle 540">
            <a:extLst>
              <a:ext uri="{FF2B5EF4-FFF2-40B4-BE49-F238E27FC236}">
                <a16:creationId xmlns:a16="http://schemas.microsoft.com/office/drawing/2014/main" id="{5A5944EC-0E36-4B20-9145-03AB1262C24B}"/>
              </a:ext>
            </a:extLst>
          </p:cNvPr>
          <p:cNvSpPr/>
          <p:nvPr/>
        </p:nvSpPr>
        <p:spPr bwMode="gray">
          <a:xfrm rot="10800000" flipV="1">
            <a:off x="4846201" y="385098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2" name="Right Triangle 541">
            <a:extLst>
              <a:ext uri="{FF2B5EF4-FFF2-40B4-BE49-F238E27FC236}">
                <a16:creationId xmlns:a16="http://schemas.microsoft.com/office/drawing/2014/main" id="{14F919F6-9749-4190-BD94-172E318BAE57}"/>
              </a:ext>
            </a:extLst>
          </p:cNvPr>
          <p:cNvSpPr/>
          <p:nvPr/>
        </p:nvSpPr>
        <p:spPr bwMode="gray">
          <a:xfrm>
            <a:off x="4846200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3" name="Right Triangle 542">
            <a:extLst>
              <a:ext uri="{FF2B5EF4-FFF2-40B4-BE49-F238E27FC236}">
                <a16:creationId xmlns:a16="http://schemas.microsoft.com/office/drawing/2014/main" id="{6B041464-16DD-478E-B6A0-457EFDB27D77}"/>
              </a:ext>
            </a:extLst>
          </p:cNvPr>
          <p:cNvSpPr/>
          <p:nvPr/>
        </p:nvSpPr>
        <p:spPr bwMode="gray">
          <a:xfrm rot="10800000">
            <a:off x="4846201" y="482306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4" name="Right Triangle 543">
            <a:extLst>
              <a:ext uri="{FF2B5EF4-FFF2-40B4-BE49-F238E27FC236}">
                <a16:creationId xmlns:a16="http://schemas.microsoft.com/office/drawing/2014/main" id="{16E7482D-F785-4580-982C-2C43DB268B85}"/>
              </a:ext>
            </a:extLst>
          </p:cNvPr>
          <p:cNvSpPr/>
          <p:nvPr/>
        </p:nvSpPr>
        <p:spPr bwMode="gray">
          <a:xfrm>
            <a:off x="4846200" y="288235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5" name="Right Triangle 544">
            <a:extLst>
              <a:ext uri="{FF2B5EF4-FFF2-40B4-BE49-F238E27FC236}">
                <a16:creationId xmlns:a16="http://schemas.microsoft.com/office/drawing/2014/main" id="{B454F76B-5582-46C7-9260-65CBA29F3B66}"/>
              </a:ext>
            </a:extLst>
          </p:cNvPr>
          <p:cNvSpPr/>
          <p:nvPr/>
        </p:nvSpPr>
        <p:spPr bwMode="gray">
          <a:xfrm rot="10800000">
            <a:off x="4846201" y="288235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6" name="Right Triangle 545">
            <a:extLst>
              <a:ext uri="{FF2B5EF4-FFF2-40B4-BE49-F238E27FC236}">
                <a16:creationId xmlns:a16="http://schemas.microsoft.com/office/drawing/2014/main" id="{0451B3DF-4DE3-4127-B0D5-CBACC86E9FE6}"/>
              </a:ext>
            </a:extLst>
          </p:cNvPr>
          <p:cNvSpPr/>
          <p:nvPr/>
        </p:nvSpPr>
        <p:spPr bwMode="gray">
          <a:xfrm flipV="1">
            <a:off x="4846200" y="941662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7" name="Right Triangle 546">
            <a:extLst>
              <a:ext uri="{FF2B5EF4-FFF2-40B4-BE49-F238E27FC236}">
                <a16:creationId xmlns:a16="http://schemas.microsoft.com/office/drawing/2014/main" id="{9814AABB-D62D-43F2-B62B-9D8299577F1D}"/>
              </a:ext>
            </a:extLst>
          </p:cNvPr>
          <p:cNvSpPr/>
          <p:nvPr/>
        </p:nvSpPr>
        <p:spPr bwMode="gray">
          <a:xfrm rot="10800000" flipV="1">
            <a:off x="4846201" y="941662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8" name="Right Triangle 547">
            <a:extLst>
              <a:ext uri="{FF2B5EF4-FFF2-40B4-BE49-F238E27FC236}">
                <a16:creationId xmlns:a16="http://schemas.microsoft.com/office/drawing/2014/main" id="{C0F26E7D-842A-4758-AF09-B3535D5C4E57}"/>
              </a:ext>
            </a:extLst>
          </p:cNvPr>
          <p:cNvSpPr/>
          <p:nvPr/>
        </p:nvSpPr>
        <p:spPr bwMode="gray">
          <a:xfrm>
            <a:off x="4846200" y="1906999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9" name="Right Triangle 548">
            <a:extLst>
              <a:ext uri="{FF2B5EF4-FFF2-40B4-BE49-F238E27FC236}">
                <a16:creationId xmlns:a16="http://schemas.microsoft.com/office/drawing/2014/main" id="{FBBAE2A0-E190-4C5B-AC32-70007FA583CF}"/>
              </a:ext>
            </a:extLst>
          </p:cNvPr>
          <p:cNvSpPr/>
          <p:nvPr/>
        </p:nvSpPr>
        <p:spPr bwMode="gray">
          <a:xfrm rot="10800000">
            <a:off x="4846201" y="191374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0" name="Right Triangle 549">
            <a:extLst>
              <a:ext uri="{FF2B5EF4-FFF2-40B4-BE49-F238E27FC236}">
                <a16:creationId xmlns:a16="http://schemas.microsoft.com/office/drawing/2014/main" id="{9029E3F4-5C62-44CC-9F4E-31D517074C6E}"/>
              </a:ext>
            </a:extLst>
          </p:cNvPr>
          <p:cNvSpPr/>
          <p:nvPr/>
        </p:nvSpPr>
        <p:spPr bwMode="gray">
          <a:xfrm>
            <a:off x="4846200" y="-2716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1" name="Right Triangle 550">
            <a:extLst>
              <a:ext uri="{FF2B5EF4-FFF2-40B4-BE49-F238E27FC236}">
                <a16:creationId xmlns:a16="http://schemas.microsoft.com/office/drawing/2014/main" id="{1EA23F27-E928-42DC-BADF-AED4C3A1A29A}"/>
              </a:ext>
            </a:extLst>
          </p:cNvPr>
          <p:cNvSpPr/>
          <p:nvPr/>
        </p:nvSpPr>
        <p:spPr bwMode="gray">
          <a:xfrm rot="10800000">
            <a:off x="4846201" y="-22209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3" name="Right Triangle 552">
            <a:extLst>
              <a:ext uri="{FF2B5EF4-FFF2-40B4-BE49-F238E27FC236}">
                <a16:creationId xmlns:a16="http://schemas.microsoft.com/office/drawing/2014/main" id="{98EA0DC9-F2D4-4D19-BF32-DA27A3CED788}"/>
              </a:ext>
            </a:extLst>
          </p:cNvPr>
          <p:cNvSpPr/>
          <p:nvPr/>
        </p:nvSpPr>
        <p:spPr bwMode="gray">
          <a:xfrm flipH="1">
            <a:off x="5814360" y="5795355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4" name="Right Triangle 553">
            <a:extLst>
              <a:ext uri="{FF2B5EF4-FFF2-40B4-BE49-F238E27FC236}">
                <a16:creationId xmlns:a16="http://schemas.microsoft.com/office/drawing/2014/main" id="{98B2CDE4-1470-46DF-9906-211305577582}"/>
              </a:ext>
            </a:extLst>
          </p:cNvPr>
          <p:cNvSpPr/>
          <p:nvPr/>
        </p:nvSpPr>
        <p:spPr bwMode="gray">
          <a:xfrm rot="10800000" flipH="1">
            <a:off x="5814360" y="5795355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5" name="Right Triangle 554">
            <a:extLst>
              <a:ext uri="{FF2B5EF4-FFF2-40B4-BE49-F238E27FC236}">
                <a16:creationId xmlns:a16="http://schemas.microsoft.com/office/drawing/2014/main" id="{37D99863-BF06-49E9-B2C4-1715D089A6C2}"/>
              </a:ext>
            </a:extLst>
          </p:cNvPr>
          <p:cNvSpPr/>
          <p:nvPr/>
        </p:nvSpPr>
        <p:spPr bwMode="gray">
          <a:xfrm flipH="1" flipV="1">
            <a:off x="5814360" y="3850989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6" name="Right Triangle 555">
            <a:extLst>
              <a:ext uri="{FF2B5EF4-FFF2-40B4-BE49-F238E27FC236}">
                <a16:creationId xmlns:a16="http://schemas.microsoft.com/office/drawing/2014/main" id="{959DBA3D-AAAF-4536-9050-A6E1CD545108}"/>
              </a:ext>
            </a:extLst>
          </p:cNvPr>
          <p:cNvSpPr/>
          <p:nvPr/>
        </p:nvSpPr>
        <p:spPr bwMode="gray">
          <a:xfrm rot="10800000" flipH="1">
            <a:off x="5814360" y="4823069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7" name="Right Triangle 556">
            <a:extLst>
              <a:ext uri="{FF2B5EF4-FFF2-40B4-BE49-F238E27FC236}">
                <a16:creationId xmlns:a16="http://schemas.microsoft.com/office/drawing/2014/main" id="{F918A8A7-80D2-4A89-8F54-AAC37DCEA708}"/>
              </a:ext>
            </a:extLst>
          </p:cNvPr>
          <p:cNvSpPr/>
          <p:nvPr/>
        </p:nvSpPr>
        <p:spPr bwMode="gray">
          <a:xfrm flipH="1">
            <a:off x="5814360" y="2882358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8" name="Right Triangle 557">
            <a:extLst>
              <a:ext uri="{FF2B5EF4-FFF2-40B4-BE49-F238E27FC236}">
                <a16:creationId xmlns:a16="http://schemas.microsoft.com/office/drawing/2014/main" id="{0A29EE74-35DF-4683-A64B-133BE09522BA}"/>
              </a:ext>
            </a:extLst>
          </p:cNvPr>
          <p:cNvSpPr/>
          <p:nvPr/>
        </p:nvSpPr>
        <p:spPr bwMode="gray">
          <a:xfrm rot="10800000" flipH="1">
            <a:off x="5814360" y="2882358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9" name="Right Triangle 558">
            <a:extLst>
              <a:ext uri="{FF2B5EF4-FFF2-40B4-BE49-F238E27FC236}">
                <a16:creationId xmlns:a16="http://schemas.microsoft.com/office/drawing/2014/main" id="{F2F7CEBE-CA18-4F7A-B0F8-F63A3FA8619D}"/>
              </a:ext>
            </a:extLst>
          </p:cNvPr>
          <p:cNvSpPr/>
          <p:nvPr/>
        </p:nvSpPr>
        <p:spPr bwMode="gray">
          <a:xfrm flipH="1" flipV="1">
            <a:off x="5814360" y="941662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0" name="Right Triangle 559">
            <a:extLst>
              <a:ext uri="{FF2B5EF4-FFF2-40B4-BE49-F238E27FC236}">
                <a16:creationId xmlns:a16="http://schemas.microsoft.com/office/drawing/2014/main" id="{C397ABCF-E232-4895-94A7-F7D927F450D7}"/>
              </a:ext>
            </a:extLst>
          </p:cNvPr>
          <p:cNvSpPr/>
          <p:nvPr/>
        </p:nvSpPr>
        <p:spPr bwMode="gray">
          <a:xfrm flipH="1">
            <a:off x="5814360" y="1913743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1" name="Right Triangle 560">
            <a:extLst>
              <a:ext uri="{FF2B5EF4-FFF2-40B4-BE49-F238E27FC236}">
                <a16:creationId xmlns:a16="http://schemas.microsoft.com/office/drawing/2014/main" id="{9468DB3A-D6ED-4F4F-BB9C-CFED3E2CC767}"/>
              </a:ext>
            </a:extLst>
          </p:cNvPr>
          <p:cNvSpPr/>
          <p:nvPr/>
        </p:nvSpPr>
        <p:spPr bwMode="gray">
          <a:xfrm rot="10800000" flipH="1">
            <a:off x="5814361" y="1913742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2" name="Right Triangle 561">
            <a:extLst>
              <a:ext uri="{FF2B5EF4-FFF2-40B4-BE49-F238E27FC236}">
                <a16:creationId xmlns:a16="http://schemas.microsoft.com/office/drawing/2014/main" id="{9833B8B8-4775-4E3D-AA8F-E32380255A91}"/>
              </a:ext>
            </a:extLst>
          </p:cNvPr>
          <p:cNvSpPr/>
          <p:nvPr/>
        </p:nvSpPr>
        <p:spPr bwMode="gray">
          <a:xfrm flipH="1">
            <a:off x="5814360" y="-27162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3" name="Right Triangle 562">
            <a:extLst>
              <a:ext uri="{FF2B5EF4-FFF2-40B4-BE49-F238E27FC236}">
                <a16:creationId xmlns:a16="http://schemas.microsoft.com/office/drawing/2014/main" id="{AC5ECF8C-9B24-49F9-B65F-6F51E3F39278}"/>
              </a:ext>
            </a:extLst>
          </p:cNvPr>
          <p:cNvSpPr/>
          <p:nvPr/>
        </p:nvSpPr>
        <p:spPr bwMode="gray">
          <a:xfrm rot="10800000" flipH="1">
            <a:off x="5814361" y="-22206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347E7D-814B-4F6A-80AE-8FBAB8EDF7E8}"/>
              </a:ext>
            </a:extLst>
          </p:cNvPr>
          <p:cNvGrpSpPr/>
          <p:nvPr/>
        </p:nvGrpSpPr>
        <p:grpSpPr bwMode="gray">
          <a:xfrm>
            <a:off x="-3443" y="-27163"/>
            <a:ext cx="4853096" cy="6793723"/>
            <a:chOff x="7741661" y="0"/>
            <a:chExt cx="4839035" cy="6774040"/>
          </a:xfrm>
        </p:grpSpPr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87C0DC83-7BAF-4C9A-8EDC-2DF72A735BB3}"/>
                </a:ext>
              </a:extLst>
            </p:cNvPr>
            <p:cNvSpPr txBox="1"/>
            <p:nvPr/>
          </p:nvSpPr>
          <p:spPr bwMode="gray">
            <a:xfrm>
              <a:off x="11490946" y="6388101"/>
              <a:ext cx="437990" cy="3651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90000"/>
                </a:lnSpc>
              </a:pPr>
              <a:fld id="{7A51DB15-7364-4F0B-A3A0-1309F8830053}" type="slidenum">
                <a:rPr lang="en-US" sz="800" smtClean="0">
                  <a:latin typeface="+mj-lt"/>
                </a:rPr>
                <a:pPr algn="r">
                  <a:lnSpc>
                    <a:spcPct val="90000"/>
                  </a:lnSpc>
                </a:pPr>
                <a:t>‹#›</a:t>
              </a:fld>
              <a:endParaRPr lang="en-US" dirty="0">
                <a:latin typeface="+mj-lt"/>
              </a:endParaRPr>
            </a:p>
          </p:txBody>
        </p:sp>
        <p:sp>
          <p:nvSpPr>
            <p:cNvPr id="868" name="Rectangle 867">
              <a:extLst>
                <a:ext uri="{FF2B5EF4-FFF2-40B4-BE49-F238E27FC236}">
                  <a16:creationId xmlns:a16="http://schemas.microsoft.com/office/drawing/2014/main" id="{963BBEA6-DD00-4E5F-926C-66B2E7C8A43A}"/>
                </a:ext>
              </a:extLst>
            </p:cNvPr>
            <p:cNvSpPr/>
            <p:nvPr userDrawn="1"/>
          </p:nvSpPr>
          <p:spPr bwMode="gray">
            <a:xfrm>
              <a:off x="7741661" y="1"/>
              <a:ext cx="4835592" cy="6774039"/>
            </a:xfrm>
            <a:prstGeom prst="rect">
              <a:avLst/>
            </a:prstGeom>
            <a:solidFill>
              <a:srgbClr val="C6C6C8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1052" name="Right Triangle 1051">
              <a:extLst>
                <a:ext uri="{FF2B5EF4-FFF2-40B4-BE49-F238E27FC236}">
                  <a16:creationId xmlns:a16="http://schemas.microsoft.com/office/drawing/2014/main" id="{99B9FA28-142B-4847-B52A-323D38F882D0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3" name="Right Triangle 1052">
              <a:extLst>
                <a:ext uri="{FF2B5EF4-FFF2-40B4-BE49-F238E27FC236}">
                  <a16:creationId xmlns:a16="http://schemas.microsoft.com/office/drawing/2014/main" id="{1354937D-15BF-4005-AEF7-56A563022FE9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4" name="Right Triangle 1053">
              <a:extLst>
                <a:ext uri="{FF2B5EF4-FFF2-40B4-BE49-F238E27FC236}">
                  <a16:creationId xmlns:a16="http://schemas.microsoft.com/office/drawing/2014/main" id="{BCD4330E-45E3-4AC0-999D-0C597F0F7045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5" name="Right Triangle 1054">
              <a:extLst>
                <a:ext uri="{FF2B5EF4-FFF2-40B4-BE49-F238E27FC236}">
                  <a16:creationId xmlns:a16="http://schemas.microsoft.com/office/drawing/2014/main" id="{FCA12FFA-1CE4-40DA-9702-65B0539E57B7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6" name="Right Triangle 1055">
              <a:extLst>
                <a:ext uri="{FF2B5EF4-FFF2-40B4-BE49-F238E27FC236}">
                  <a16:creationId xmlns:a16="http://schemas.microsoft.com/office/drawing/2014/main" id="{A8A33F77-9127-406B-A44E-DB1988AC61DB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7" name="Right Triangle 1056">
              <a:extLst>
                <a:ext uri="{FF2B5EF4-FFF2-40B4-BE49-F238E27FC236}">
                  <a16:creationId xmlns:a16="http://schemas.microsoft.com/office/drawing/2014/main" id="{BB37D275-8E2F-490D-9494-290B09043EFE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8" name="Right Triangle 1057">
              <a:extLst>
                <a:ext uri="{FF2B5EF4-FFF2-40B4-BE49-F238E27FC236}">
                  <a16:creationId xmlns:a16="http://schemas.microsoft.com/office/drawing/2014/main" id="{D9815E55-15E3-4658-B475-0F7A7939BA52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9" name="Right Triangle 1058">
              <a:extLst>
                <a:ext uri="{FF2B5EF4-FFF2-40B4-BE49-F238E27FC236}">
                  <a16:creationId xmlns:a16="http://schemas.microsoft.com/office/drawing/2014/main" id="{09C0B678-541B-45EA-AD37-9D8EA45A17B5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0" name="Right Triangle 1059">
              <a:extLst>
                <a:ext uri="{FF2B5EF4-FFF2-40B4-BE49-F238E27FC236}">
                  <a16:creationId xmlns:a16="http://schemas.microsoft.com/office/drawing/2014/main" id="{ACB1ACCF-D32E-447F-90BC-68E3BAF1D535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1" name="Right Triangle 1060">
              <a:extLst>
                <a:ext uri="{FF2B5EF4-FFF2-40B4-BE49-F238E27FC236}">
                  <a16:creationId xmlns:a16="http://schemas.microsoft.com/office/drawing/2014/main" id="{2333CF33-F379-4DEE-9448-AEF8DD179A8E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2" name="Right Triangle 1061">
              <a:extLst>
                <a:ext uri="{FF2B5EF4-FFF2-40B4-BE49-F238E27FC236}">
                  <a16:creationId xmlns:a16="http://schemas.microsoft.com/office/drawing/2014/main" id="{A3F6ED1C-8381-4DAE-938E-B38F5285DA82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3" name="Right Triangle 1062">
              <a:extLst>
                <a:ext uri="{FF2B5EF4-FFF2-40B4-BE49-F238E27FC236}">
                  <a16:creationId xmlns:a16="http://schemas.microsoft.com/office/drawing/2014/main" id="{371B440E-30A0-4BC1-B553-A344609D37BF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4" name="Right Triangle 1063">
              <a:extLst>
                <a:ext uri="{FF2B5EF4-FFF2-40B4-BE49-F238E27FC236}">
                  <a16:creationId xmlns:a16="http://schemas.microsoft.com/office/drawing/2014/main" id="{F9BBEFBF-1973-44FA-82D8-A240B7D5EEC9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5" name="Right Triangle 1064">
              <a:extLst>
                <a:ext uri="{FF2B5EF4-FFF2-40B4-BE49-F238E27FC236}">
                  <a16:creationId xmlns:a16="http://schemas.microsoft.com/office/drawing/2014/main" id="{7F06F92E-0E60-4D71-972C-A652244AD6F5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6" name="Right Triangle 1065">
              <a:extLst>
                <a:ext uri="{FF2B5EF4-FFF2-40B4-BE49-F238E27FC236}">
                  <a16:creationId xmlns:a16="http://schemas.microsoft.com/office/drawing/2014/main" id="{AFF33036-B1EC-4235-B2BC-33917195D735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7" name="Right Triangle 1066">
              <a:extLst>
                <a:ext uri="{FF2B5EF4-FFF2-40B4-BE49-F238E27FC236}">
                  <a16:creationId xmlns:a16="http://schemas.microsoft.com/office/drawing/2014/main" id="{80F46166-E605-4128-935E-EAC4DBC79757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8" name="Right Triangle 1067">
              <a:extLst>
                <a:ext uri="{FF2B5EF4-FFF2-40B4-BE49-F238E27FC236}">
                  <a16:creationId xmlns:a16="http://schemas.microsoft.com/office/drawing/2014/main" id="{5D61B3B7-E95F-4489-8936-1C99732B5225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69" name="Right Triangle 1068">
              <a:extLst>
                <a:ext uri="{FF2B5EF4-FFF2-40B4-BE49-F238E27FC236}">
                  <a16:creationId xmlns:a16="http://schemas.microsoft.com/office/drawing/2014/main" id="{554F3E41-487B-48DB-ADBE-139A24343798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0" name="Right Triangle 1069">
              <a:extLst>
                <a:ext uri="{FF2B5EF4-FFF2-40B4-BE49-F238E27FC236}">
                  <a16:creationId xmlns:a16="http://schemas.microsoft.com/office/drawing/2014/main" id="{07715328-2F8F-48F6-A71C-50CC6861805C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1" name="Right Triangle 1070">
              <a:extLst>
                <a:ext uri="{FF2B5EF4-FFF2-40B4-BE49-F238E27FC236}">
                  <a16:creationId xmlns:a16="http://schemas.microsoft.com/office/drawing/2014/main" id="{91E4C002-5BA6-464D-842B-F4033240BE4C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2" name="Right Triangle 1071">
              <a:extLst>
                <a:ext uri="{FF2B5EF4-FFF2-40B4-BE49-F238E27FC236}">
                  <a16:creationId xmlns:a16="http://schemas.microsoft.com/office/drawing/2014/main" id="{FA536DAB-C673-4B2D-A57A-D8800A0E01B8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3" name="Right Triangle 1072">
              <a:extLst>
                <a:ext uri="{FF2B5EF4-FFF2-40B4-BE49-F238E27FC236}">
                  <a16:creationId xmlns:a16="http://schemas.microsoft.com/office/drawing/2014/main" id="{D03201BF-89B9-4837-96A7-5C236E389846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4" name="Right Triangle 1073">
              <a:extLst>
                <a:ext uri="{FF2B5EF4-FFF2-40B4-BE49-F238E27FC236}">
                  <a16:creationId xmlns:a16="http://schemas.microsoft.com/office/drawing/2014/main" id="{BA20C66E-AE72-4AE3-84D3-29FBC8DE7E4C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5" name="Right Triangle 1074">
              <a:extLst>
                <a:ext uri="{FF2B5EF4-FFF2-40B4-BE49-F238E27FC236}">
                  <a16:creationId xmlns:a16="http://schemas.microsoft.com/office/drawing/2014/main" id="{5F985BE5-F962-4173-97FC-90E98A33F1B2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6" name="Right Triangle 1075">
              <a:extLst>
                <a:ext uri="{FF2B5EF4-FFF2-40B4-BE49-F238E27FC236}">
                  <a16:creationId xmlns:a16="http://schemas.microsoft.com/office/drawing/2014/main" id="{874C9752-CA8F-4840-A168-C7819B2195C1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7" name="Right Triangle 1076">
              <a:extLst>
                <a:ext uri="{FF2B5EF4-FFF2-40B4-BE49-F238E27FC236}">
                  <a16:creationId xmlns:a16="http://schemas.microsoft.com/office/drawing/2014/main" id="{D804885B-9BA0-4FA4-B5EC-6CB7B7C41B03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8" name="Right Triangle 1077">
              <a:extLst>
                <a:ext uri="{FF2B5EF4-FFF2-40B4-BE49-F238E27FC236}">
                  <a16:creationId xmlns:a16="http://schemas.microsoft.com/office/drawing/2014/main" id="{67E8C846-A585-4049-B64A-116A445000AC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79" name="Right Triangle 1078">
              <a:extLst>
                <a:ext uri="{FF2B5EF4-FFF2-40B4-BE49-F238E27FC236}">
                  <a16:creationId xmlns:a16="http://schemas.microsoft.com/office/drawing/2014/main" id="{B31BC6B9-E4E1-42C1-B174-A785EC60994F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0" name="Right Triangle 1079">
              <a:extLst>
                <a:ext uri="{FF2B5EF4-FFF2-40B4-BE49-F238E27FC236}">
                  <a16:creationId xmlns:a16="http://schemas.microsoft.com/office/drawing/2014/main" id="{26743BFF-A1A9-48E5-BFDF-6149673BF9E8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1" name="Right Triangle 1080">
              <a:extLst>
                <a:ext uri="{FF2B5EF4-FFF2-40B4-BE49-F238E27FC236}">
                  <a16:creationId xmlns:a16="http://schemas.microsoft.com/office/drawing/2014/main" id="{DFA78F95-3834-4FB4-B269-7F1119FA4E7B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2" name="Right Triangle 1081">
              <a:extLst>
                <a:ext uri="{FF2B5EF4-FFF2-40B4-BE49-F238E27FC236}">
                  <a16:creationId xmlns:a16="http://schemas.microsoft.com/office/drawing/2014/main" id="{D17D724D-16D8-4E0B-9025-C8DCDF3B539E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3" name="Right Triangle 1082">
              <a:extLst>
                <a:ext uri="{FF2B5EF4-FFF2-40B4-BE49-F238E27FC236}">
                  <a16:creationId xmlns:a16="http://schemas.microsoft.com/office/drawing/2014/main" id="{540251A9-D497-4E98-985A-D7168362CA0E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4" name="Right Triangle 1083">
              <a:extLst>
                <a:ext uri="{FF2B5EF4-FFF2-40B4-BE49-F238E27FC236}">
                  <a16:creationId xmlns:a16="http://schemas.microsoft.com/office/drawing/2014/main" id="{62575D7D-39DB-4AC5-9374-666C098F7193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85" name="Right Triangle 1084">
              <a:extLst>
                <a:ext uri="{FF2B5EF4-FFF2-40B4-BE49-F238E27FC236}">
                  <a16:creationId xmlns:a16="http://schemas.microsoft.com/office/drawing/2014/main" id="{2FCFF745-4F5F-41FF-9731-E739F0CADF29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18" name="Right Triangle 1117">
              <a:extLst>
                <a:ext uri="{FF2B5EF4-FFF2-40B4-BE49-F238E27FC236}">
                  <a16:creationId xmlns:a16="http://schemas.microsoft.com/office/drawing/2014/main" id="{391991C9-1E7E-4F2D-B7D6-2444010A6168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19" name="Right Triangle 1118">
              <a:extLst>
                <a:ext uri="{FF2B5EF4-FFF2-40B4-BE49-F238E27FC236}">
                  <a16:creationId xmlns:a16="http://schemas.microsoft.com/office/drawing/2014/main" id="{1D0F11D2-3407-4B3F-8BD8-6BDD732C0EAB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0" name="Right Triangle 1119">
              <a:extLst>
                <a:ext uri="{FF2B5EF4-FFF2-40B4-BE49-F238E27FC236}">
                  <a16:creationId xmlns:a16="http://schemas.microsoft.com/office/drawing/2014/main" id="{3B43FC2B-1382-4A57-AFD5-05E5451F0078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1" name="Right Triangle 1120">
              <a:extLst>
                <a:ext uri="{FF2B5EF4-FFF2-40B4-BE49-F238E27FC236}">
                  <a16:creationId xmlns:a16="http://schemas.microsoft.com/office/drawing/2014/main" id="{3D8D9ADC-25B9-4569-8420-A71FCCF98D38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2" name="Right Triangle 1121">
              <a:extLst>
                <a:ext uri="{FF2B5EF4-FFF2-40B4-BE49-F238E27FC236}">
                  <a16:creationId xmlns:a16="http://schemas.microsoft.com/office/drawing/2014/main" id="{FF883FA4-E49C-4BE7-B918-05EEAE7BFA2B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3" name="Right Triangle 1122">
              <a:extLst>
                <a:ext uri="{FF2B5EF4-FFF2-40B4-BE49-F238E27FC236}">
                  <a16:creationId xmlns:a16="http://schemas.microsoft.com/office/drawing/2014/main" id="{0F3A87B8-8FE6-4A47-BEF7-A8D0664D02E8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4" name="Right Triangle 1123">
              <a:extLst>
                <a:ext uri="{FF2B5EF4-FFF2-40B4-BE49-F238E27FC236}">
                  <a16:creationId xmlns:a16="http://schemas.microsoft.com/office/drawing/2014/main" id="{13DF8434-3AEA-4EBD-9DB1-31E01A361E53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5" name="Right Triangle 1124">
              <a:extLst>
                <a:ext uri="{FF2B5EF4-FFF2-40B4-BE49-F238E27FC236}">
                  <a16:creationId xmlns:a16="http://schemas.microsoft.com/office/drawing/2014/main" id="{303A3036-0D75-4576-995F-127F3FCAB699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6" name="Right Triangle 1125">
              <a:extLst>
                <a:ext uri="{FF2B5EF4-FFF2-40B4-BE49-F238E27FC236}">
                  <a16:creationId xmlns:a16="http://schemas.microsoft.com/office/drawing/2014/main" id="{609D1630-7C11-40BD-A0DC-BCB7C7FA4CFF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7" name="Right Triangle 1126">
              <a:extLst>
                <a:ext uri="{FF2B5EF4-FFF2-40B4-BE49-F238E27FC236}">
                  <a16:creationId xmlns:a16="http://schemas.microsoft.com/office/drawing/2014/main" id="{BA51F249-FFEB-4211-944D-E0DB113A0DAF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8" name="Right Triangle 1127">
              <a:extLst>
                <a:ext uri="{FF2B5EF4-FFF2-40B4-BE49-F238E27FC236}">
                  <a16:creationId xmlns:a16="http://schemas.microsoft.com/office/drawing/2014/main" id="{8D1FDEE5-109B-45B9-A514-9C1EDD3D010C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29" name="Right Triangle 1128">
              <a:extLst>
                <a:ext uri="{FF2B5EF4-FFF2-40B4-BE49-F238E27FC236}">
                  <a16:creationId xmlns:a16="http://schemas.microsoft.com/office/drawing/2014/main" id="{B638A5A1-893B-4056-A03C-32B95D7F6123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498" name="Right Triangle 1497">
              <a:extLst>
                <a:ext uri="{FF2B5EF4-FFF2-40B4-BE49-F238E27FC236}">
                  <a16:creationId xmlns:a16="http://schemas.microsoft.com/office/drawing/2014/main" id="{197E7D03-A91C-4064-8518-615EC259FDC5}"/>
                </a:ext>
              </a:extLst>
            </p:cNvPr>
            <p:cNvSpPr/>
            <p:nvPr/>
          </p:nvSpPr>
          <p:spPr bwMode="gray">
            <a:xfrm rot="10800000">
              <a:off x="7741662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0" name="Right Triangle 1499">
              <a:extLst>
                <a:ext uri="{FF2B5EF4-FFF2-40B4-BE49-F238E27FC236}">
                  <a16:creationId xmlns:a16="http://schemas.microsoft.com/office/drawing/2014/main" id="{1590782B-2EE9-4C46-90E0-96DC5113EF3B}"/>
                </a:ext>
              </a:extLst>
            </p:cNvPr>
            <p:cNvSpPr/>
            <p:nvPr/>
          </p:nvSpPr>
          <p:spPr bwMode="gray">
            <a:xfrm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1" name="Right Triangle 1500">
              <a:extLst>
                <a:ext uri="{FF2B5EF4-FFF2-40B4-BE49-F238E27FC236}">
                  <a16:creationId xmlns:a16="http://schemas.microsoft.com/office/drawing/2014/main" id="{DBC44D05-3580-4FB4-9EE0-30D404D888BD}"/>
                </a:ext>
              </a:extLst>
            </p:cNvPr>
            <p:cNvSpPr/>
            <p:nvPr/>
          </p:nvSpPr>
          <p:spPr bwMode="gray">
            <a:xfrm rot="10800000"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3" name="Right Triangle 1502">
              <a:extLst>
                <a:ext uri="{FF2B5EF4-FFF2-40B4-BE49-F238E27FC236}">
                  <a16:creationId xmlns:a16="http://schemas.microsoft.com/office/drawing/2014/main" id="{D50831AD-6E81-4BEC-B0A5-614661D3A6B2}"/>
                </a:ext>
              </a:extLst>
            </p:cNvPr>
            <p:cNvSpPr/>
            <p:nvPr/>
          </p:nvSpPr>
          <p:spPr bwMode="gray">
            <a:xfrm flipH="1" flipV="1">
              <a:off x="870701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4" name="Right Triangle 1503">
              <a:extLst>
                <a:ext uri="{FF2B5EF4-FFF2-40B4-BE49-F238E27FC236}">
                  <a16:creationId xmlns:a16="http://schemas.microsoft.com/office/drawing/2014/main" id="{9E46E14E-8065-443C-B22B-6809C242265D}"/>
                </a:ext>
              </a:extLst>
            </p:cNvPr>
            <p:cNvSpPr/>
            <p:nvPr/>
          </p:nvSpPr>
          <p:spPr bwMode="gray">
            <a:xfrm rot="10800000" flipH="1">
              <a:off x="870701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5" name="Right Triangle 1504">
              <a:extLst>
                <a:ext uri="{FF2B5EF4-FFF2-40B4-BE49-F238E27FC236}">
                  <a16:creationId xmlns:a16="http://schemas.microsoft.com/office/drawing/2014/main" id="{CD8DD3DD-C642-4C5D-B18A-67BCF54E913C}"/>
                </a:ext>
              </a:extLst>
            </p:cNvPr>
            <p:cNvSpPr/>
            <p:nvPr/>
          </p:nvSpPr>
          <p:spPr bwMode="gray">
            <a:xfrm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6" name="Right Triangle 1505">
              <a:extLst>
                <a:ext uri="{FF2B5EF4-FFF2-40B4-BE49-F238E27FC236}">
                  <a16:creationId xmlns:a16="http://schemas.microsoft.com/office/drawing/2014/main" id="{79AD7784-7EC5-456F-835D-505EE8397B3D}"/>
                </a:ext>
              </a:extLst>
            </p:cNvPr>
            <p:cNvSpPr/>
            <p:nvPr/>
          </p:nvSpPr>
          <p:spPr bwMode="gray">
            <a:xfrm rot="10800000"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7" name="Right Triangle 1506">
              <a:extLst>
                <a:ext uri="{FF2B5EF4-FFF2-40B4-BE49-F238E27FC236}">
                  <a16:creationId xmlns:a16="http://schemas.microsoft.com/office/drawing/2014/main" id="{D4530316-0B1C-461F-9F7A-71A37985F7F1}"/>
                </a:ext>
              </a:extLst>
            </p:cNvPr>
            <p:cNvSpPr/>
            <p:nvPr/>
          </p:nvSpPr>
          <p:spPr bwMode="gray">
            <a:xfrm flipH="1" flipV="1">
              <a:off x="870701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8" name="Right Triangle 1507">
              <a:extLst>
                <a:ext uri="{FF2B5EF4-FFF2-40B4-BE49-F238E27FC236}">
                  <a16:creationId xmlns:a16="http://schemas.microsoft.com/office/drawing/2014/main" id="{68A62814-3040-4439-B166-C59DACFAAED0}"/>
                </a:ext>
              </a:extLst>
            </p:cNvPr>
            <p:cNvSpPr/>
            <p:nvPr/>
          </p:nvSpPr>
          <p:spPr bwMode="gray">
            <a:xfrm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09" name="Right Triangle 1508">
              <a:extLst>
                <a:ext uri="{FF2B5EF4-FFF2-40B4-BE49-F238E27FC236}">
                  <a16:creationId xmlns:a16="http://schemas.microsoft.com/office/drawing/2014/main" id="{BBA7467A-57A2-42C1-A37C-EEACC75714B9}"/>
                </a:ext>
              </a:extLst>
            </p:cNvPr>
            <p:cNvSpPr/>
            <p:nvPr/>
          </p:nvSpPr>
          <p:spPr bwMode="gray">
            <a:xfrm rot="10800000" flipH="1">
              <a:off x="87070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10" name="Right Triangle 1509">
              <a:extLst>
                <a:ext uri="{FF2B5EF4-FFF2-40B4-BE49-F238E27FC236}">
                  <a16:creationId xmlns:a16="http://schemas.microsoft.com/office/drawing/2014/main" id="{F19E3A3A-6F48-44F1-A74D-9B4AA960662C}"/>
                </a:ext>
              </a:extLst>
            </p:cNvPr>
            <p:cNvSpPr/>
            <p:nvPr/>
          </p:nvSpPr>
          <p:spPr bwMode="gray">
            <a:xfrm flipH="1">
              <a:off x="870701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11" name="Right Triangle 1510">
              <a:extLst>
                <a:ext uri="{FF2B5EF4-FFF2-40B4-BE49-F238E27FC236}">
                  <a16:creationId xmlns:a16="http://schemas.microsoft.com/office/drawing/2014/main" id="{1B28AF76-1893-4D93-9AF1-E83E1839BE12}"/>
                </a:ext>
              </a:extLst>
            </p:cNvPr>
            <p:cNvSpPr/>
            <p:nvPr/>
          </p:nvSpPr>
          <p:spPr bwMode="gray">
            <a:xfrm rot="10800000" flipH="1">
              <a:off x="870701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2" name="Right Triangle 961">
              <a:extLst>
                <a:ext uri="{FF2B5EF4-FFF2-40B4-BE49-F238E27FC236}">
                  <a16:creationId xmlns:a16="http://schemas.microsoft.com/office/drawing/2014/main" id="{B2449F2E-8F37-481D-BB88-2F28308A4DFA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3" name="Right Triangle 962">
              <a:extLst>
                <a:ext uri="{FF2B5EF4-FFF2-40B4-BE49-F238E27FC236}">
                  <a16:creationId xmlns:a16="http://schemas.microsoft.com/office/drawing/2014/main" id="{B00A7C79-89D2-4F88-8D93-E597D62A6D42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4" name="Right Triangle 963">
              <a:extLst>
                <a:ext uri="{FF2B5EF4-FFF2-40B4-BE49-F238E27FC236}">
                  <a16:creationId xmlns:a16="http://schemas.microsoft.com/office/drawing/2014/main" id="{605265F3-D4BC-4974-A954-752B4C91C7C2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5" name="Right Triangle 964">
              <a:extLst>
                <a:ext uri="{FF2B5EF4-FFF2-40B4-BE49-F238E27FC236}">
                  <a16:creationId xmlns:a16="http://schemas.microsoft.com/office/drawing/2014/main" id="{94C84C27-6874-4411-9C7F-02936D50AF4A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6" name="Right Triangle 965">
              <a:extLst>
                <a:ext uri="{FF2B5EF4-FFF2-40B4-BE49-F238E27FC236}">
                  <a16:creationId xmlns:a16="http://schemas.microsoft.com/office/drawing/2014/main" id="{6E207F7B-6A82-486C-96FA-F7A768683B92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7" name="Right Triangle 966">
              <a:extLst>
                <a:ext uri="{FF2B5EF4-FFF2-40B4-BE49-F238E27FC236}">
                  <a16:creationId xmlns:a16="http://schemas.microsoft.com/office/drawing/2014/main" id="{4B163831-FC95-4563-B910-E469A0C826CB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8" name="Right Triangle 967">
              <a:extLst>
                <a:ext uri="{FF2B5EF4-FFF2-40B4-BE49-F238E27FC236}">
                  <a16:creationId xmlns:a16="http://schemas.microsoft.com/office/drawing/2014/main" id="{395DBB35-C9DB-42DB-933C-680B6F6ECB75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9" name="Right Triangle 968">
              <a:extLst>
                <a:ext uri="{FF2B5EF4-FFF2-40B4-BE49-F238E27FC236}">
                  <a16:creationId xmlns:a16="http://schemas.microsoft.com/office/drawing/2014/main" id="{1B68C691-E783-4FBF-9CC0-62860B57946D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0" name="Right Triangle 969">
              <a:extLst>
                <a:ext uri="{FF2B5EF4-FFF2-40B4-BE49-F238E27FC236}">
                  <a16:creationId xmlns:a16="http://schemas.microsoft.com/office/drawing/2014/main" id="{E9DB106F-430C-4E25-ACDC-E6335E6E56A7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1" name="Right Triangle 970">
              <a:extLst>
                <a:ext uri="{FF2B5EF4-FFF2-40B4-BE49-F238E27FC236}">
                  <a16:creationId xmlns:a16="http://schemas.microsoft.com/office/drawing/2014/main" id="{C21409A8-9C34-4525-95D7-F1F5C0203E20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2" name="Right Triangle 971">
              <a:extLst>
                <a:ext uri="{FF2B5EF4-FFF2-40B4-BE49-F238E27FC236}">
                  <a16:creationId xmlns:a16="http://schemas.microsoft.com/office/drawing/2014/main" id="{72615CD1-451C-4A72-A0D1-8D2483C4E9B3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3" name="Right Triangle 972">
              <a:extLst>
                <a:ext uri="{FF2B5EF4-FFF2-40B4-BE49-F238E27FC236}">
                  <a16:creationId xmlns:a16="http://schemas.microsoft.com/office/drawing/2014/main" id="{86A00D32-1B82-45D6-9FAB-E31B1EB032F9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4" name="Right Triangle 973">
              <a:extLst>
                <a:ext uri="{FF2B5EF4-FFF2-40B4-BE49-F238E27FC236}">
                  <a16:creationId xmlns:a16="http://schemas.microsoft.com/office/drawing/2014/main" id="{51045A92-2683-4A3C-A6A7-3402D5986F93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5" name="Right Triangle 974">
              <a:extLst>
                <a:ext uri="{FF2B5EF4-FFF2-40B4-BE49-F238E27FC236}">
                  <a16:creationId xmlns:a16="http://schemas.microsoft.com/office/drawing/2014/main" id="{72C282E8-F1FF-4345-BE6C-82AC3AAB0760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6" name="Right Triangle 975">
              <a:extLst>
                <a:ext uri="{FF2B5EF4-FFF2-40B4-BE49-F238E27FC236}">
                  <a16:creationId xmlns:a16="http://schemas.microsoft.com/office/drawing/2014/main" id="{19E57E69-C5B8-4758-96AF-8090AEBE6C4B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7" name="Right Triangle 976">
              <a:extLst>
                <a:ext uri="{FF2B5EF4-FFF2-40B4-BE49-F238E27FC236}">
                  <a16:creationId xmlns:a16="http://schemas.microsoft.com/office/drawing/2014/main" id="{97C1E025-E7D3-450D-B3A2-341E0CF1FBBC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8" name="Right Triangle 977">
              <a:extLst>
                <a:ext uri="{FF2B5EF4-FFF2-40B4-BE49-F238E27FC236}">
                  <a16:creationId xmlns:a16="http://schemas.microsoft.com/office/drawing/2014/main" id="{5C5FA75B-57C5-4996-B210-AB2E78DB6D93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9" name="Right Triangle 978">
              <a:extLst>
                <a:ext uri="{FF2B5EF4-FFF2-40B4-BE49-F238E27FC236}">
                  <a16:creationId xmlns:a16="http://schemas.microsoft.com/office/drawing/2014/main" id="{66D09697-524C-4A22-9E7E-1B43B9D6D54E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0" name="Right Triangle 979">
              <a:extLst>
                <a:ext uri="{FF2B5EF4-FFF2-40B4-BE49-F238E27FC236}">
                  <a16:creationId xmlns:a16="http://schemas.microsoft.com/office/drawing/2014/main" id="{56AAD721-F841-4471-8202-D4B79A7D6151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1" name="Right Triangle 980">
              <a:extLst>
                <a:ext uri="{FF2B5EF4-FFF2-40B4-BE49-F238E27FC236}">
                  <a16:creationId xmlns:a16="http://schemas.microsoft.com/office/drawing/2014/main" id="{D85FDA18-BF84-4556-9985-FA7D64B01EAC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2" name="Right Triangle 981">
              <a:extLst>
                <a:ext uri="{FF2B5EF4-FFF2-40B4-BE49-F238E27FC236}">
                  <a16:creationId xmlns:a16="http://schemas.microsoft.com/office/drawing/2014/main" id="{228DAC65-C3E0-4BAC-A173-2E7D5650FA0A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3" name="Right Triangle 982">
              <a:extLst>
                <a:ext uri="{FF2B5EF4-FFF2-40B4-BE49-F238E27FC236}">
                  <a16:creationId xmlns:a16="http://schemas.microsoft.com/office/drawing/2014/main" id="{95E6C0B2-3570-4F49-8FBF-92A17DE00E03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4" name="Right Triangle 983">
              <a:extLst>
                <a:ext uri="{FF2B5EF4-FFF2-40B4-BE49-F238E27FC236}">
                  <a16:creationId xmlns:a16="http://schemas.microsoft.com/office/drawing/2014/main" id="{19A1FB0C-2F2C-4252-B0B6-16BE19DB0CDF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5" name="Right Triangle 984">
              <a:extLst>
                <a:ext uri="{FF2B5EF4-FFF2-40B4-BE49-F238E27FC236}">
                  <a16:creationId xmlns:a16="http://schemas.microsoft.com/office/drawing/2014/main" id="{DCEBFEEA-04F8-4EEF-8604-A70CA0778962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6" name="Right Triangle 985">
              <a:extLst>
                <a:ext uri="{FF2B5EF4-FFF2-40B4-BE49-F238E27FC236}">
                  <a16:creationId xmlns:a16="http://schemas.microsoft.com/office/drawing/2014/main" id="{854CB75C-6A98-4F37-BAC4-CE4650500E72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7" name="Right Triangle 986">
              <a:extLst>
                <a:ext uri="{FF2B5EF4-FFF2-40B4-BE49-F238E27FC236}">
                  <a16:creationId xmlns:a16="http://schemas.microsoft.com/office/drawing/2014/main" id="{4BC70ECB-B001-4D30-A83C-98E42DB88364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8" name="Right Triangle 987">
              <a:extLst>
                <a:ext uri="{FF2B5EF4-FFF2-40B4-BE49-F238E27FC236}">
                  <a16:creationId xmlns:a16="http://schemas.microsoft.com/office/drawing/2014/main" id="{3CFAE869-6B6D-4CEC-8A38-055A716090E4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9" name="Right Triangle 988">
              <a:extLst>
                <a:ext uri="{FF2B5EF4-FFF2-40B4-BE49-F238E27FC236}">
                  <a16:creationId xmlns:a16="http://schemas.microsoft.com/office/drawing/2014/main" id="{FDE7EB38-DF88-4E7F-8017-8C3BEDD68EEC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0" name="Right Triangle 989">
              <a:extLst>
                <a:ext uri="{FF2B5EF4-FFF2-40B4-BE49-F238E27FC236}">
                  <a16:creationId xmlns:a16="http://schemas.microsoft.com/office/drawing/2014/main" id="{DB9AB48C-3D47-4295-B37B-2321DA84AFA3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1" name="Right Triangle 990">
              <a:extLst>
                <a:ext uri="{FF2B5EF4-FFF2-40B4-BE49-F238E27FC236}">
                  <a16:creationId xmlns:a16="http://schemas.microsoft.com/office/drawing/2014/main" id="{632572F9-5ADA-45AE-AB00-1857774A1A07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2" name="Right Triangle 991">
              <a:extLst>
                <a:ext uri="{FF2B5EF4-FFF2-40B4-BE49-F238E27FC236}">
                  <a16:creationId xmlns:a16="http://schemas.microsoft.com/office/drawing/2014/main" id="{1A450287-F0E3-48D1-8B24-15646B4D8737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3" name="Right Triangle 992">
              <a:extLst>
                <a:ext uri="{FF2B5EF4-FFF2-40B4-BE49-F238E27FC236}">
                  <a16:creationId xmlns:a16="http://schemas.microsoft.com/office/drawing/2014/main" id="{6A7D5B58-3DE0-48FD-B95B-A27AE491EC5C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4" name="Right Triangle 993">
              <a:extLst>
                <a:ext uri="{FF2B5EF4-FFF2-40B4-BE49-F238E27FC236}">
                  <a16:creationId xmlns:a16="http://schemas.microsoft.com/office/drawing/2014/main" id="{04731549-8D32-42F6-9B7C-93718E57319D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5" name="Right Triangle 994">
              <a:extLst>
                <a:ext uri="{FF2B5EF4-FFF2-40B4-BE49-F238E27FC236}">
                  <a16:creationId xmlns:a16="http://schemas.microsoft.com/office/drawing/2014/main" id="{7A407715-9564-4782-8381-4EA68FBE8983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28" name="Right Triangle 1027">
              <a:extLst>
                <a:ext uri="{FF2B5EF4-FFF2-40B4-BE49-F238E27FC236}">
                  <a16:creationId xmlns:a16="http://schemas.microsoft.com/office/drawing/2014/main" id="{46CE6230-83D8-48D6-B2E2-B9E68C35055E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29" name="Right Triangle 1028">
              <a:extLst>
                <a:ext uri="{FF2B5EF4-FFF2-40B4-BE49-F238E27FC236}">
                  <a16:creationId xmlns:a16="http://schemas.microsoft.com/office/drawing/2014/main" id="{0FFBA15E-7D2A-45A7-A081-316C13577FF9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0" name="Right Triangle 1029">
              <a:extLst>
                <a:ext uri="{FF2B5EF4-FFF2-40B4-BE49-F238E27FC236}">
                  <a16:creationId xmlns:a16="http://schemas.microsoft.com/office/drawing/2014/main" id="{8E87C66C-A3AE-4E2C-B884-14C6C56C4D5F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1" name="Right Triangle 1030">
              <a:extLst>
                <a:ext uri="{FF2B5EF4-FFF2-40B4-BE49-F238E27FC236}">
                  <a16:creationId xmlns:a16="http://schemas.microsoft.com/office/drawing/2014/main" id="{95C3C7ED-AC49-4188-8E43-AF0649D9F0F4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2" name="Right Triangle 1031">
              <a:extLst>
                <a:ext uri="{FF2B5EF4-FFF2-40B4-BE49-F238E27FC236}">
                  <a16:creationId xmlns:a16="http://schemas.microsoft.com/office/drawing/2014/main" id="{A80D8648-C3B5-4F17-81CD-233D5262ABD5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3" name="Right Triangle 1032">
              <a:extLst>
                <a:ext uri="{FF2B5EF4-FFF2-40B4-BE49-F238E27FC236}">
                  <a16:creationId xmlns:a16="http://schemas.microsoft.com/office/drawing/2014/main" id="{6F2413B6-FD74-4542-A7DC-165DEC8EFC78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4" name="Right Triangle 1033">
              <a:extLst>
                <a:ext uri="{FF2B5EF4-FFF2-40B4-BE49-F238E27FC236}">
                  <a16:creationId xmlns:a16="http://schemas.microsoft.com/office/drawing/2014/main" id="{1A28D101-AEE0-4114-AF07-2690E3903A82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5" name="Right Triangle 1034">
              <a:extLst>
                <a:ext uri="{FF2B5EF4-FFF2-40B4-BE49-F238E27FC236}">
                  <a16:creationId xmlns:a16="http://schemas.microsoft.com/office/drawing/2014/main" id="{624BA62E-854B-4817-8C75-93B3FDA53A16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6" name="Right Triangle 1035">
              <a:extLst>
                <a:ext uri="{FF2B5EF4-FFF2-40B4-BE49-F238E27FC236}">
                  <a16:creationId xmlns:a16="http://schemas.microsoft.com/office/drawing/2014/main" id="{AC6F2C83-5C1D-42EE-B65B-0866E4238006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7" name="Right Triangle 1036">
              <a:extLst>
                <a:ext uri="{FF2B5EF4-FFF2-40B4-BE49-F238E27FC236}">
                  <a16:creationId xmlns:a16="http://schemas.microsoft.com/office/drawing/2014/main" id="{0936884B-1574-4332-BDB7-63BAD5456B6E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8" name="Right Triangle 1037">
              <a:extLst>
                <a:ext uri="{FF2B5EF4-FFF2-40B4-BE49-F238E27FC236}">
                  <a16:creationId xmlns:a16="http://schemas.microsoft.com/office/drawing/2014/main" id="{585D25E4-EF4A-4746-89C1-AD937312FABA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9" name="Right Triangle 1038">
              <a:extLst>
                <a:ext uri="{FF2B5EF4-FFF2-40B4-BE49-F238E27FC236}">
                  <a16:creationId xmlns:a16="http://schemas.microsoft.com/office/drawing/2014/main" id="{34A9591E-1FFB-417A-ACB0-5C5F8D34D616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0" name="Right Triangle 1039">
              <a:extLst>
                <a:ext uri="{FF2B5EF4-FFF2-40B4-BE49-F238E27FC236}">
                  <a16:creationId xmlns:a16="http://schemas.microsoft.com/office/drawing/2014/main" id="{5AEB8996-4312-4B89-8EDC-CEE30294F1B1}"/>
                </a:ext>
              </a:extLst>
            </p:cNvPr>
            <p:cNvSpPr/>
            <p:nvPr/>
          </p:nvSpPr>
          <p:spPr bwMode="gray">
            <a:xfrm rot="10800000">
              <a:off x="7741662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1" name="Right Triangle 1040">
              <a:extLst>
                <a:ext uri="{FF2B5EF4-FFF2-40B4-BE49-F238E27FC236}">
                  <a16:creationId xmlns:a16="http://schemas.microsoft.com/office/drawing/2014/main" id="{01288028-371E-42F8-9205-E4A9D63D6456}"/>
                </a:ext>
              </a:extLst>
            </p:cNvPr>
            <p:cNvSpPr/>
            <p:nvPr/>
          </p:nvSpPr>
          <p:spPr bwMode="gray">
            <a:xfrm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2" name="Right Triangle 1041">
              <a:extLst>
                <a:ext uri="{FF2B5EF4-FFF2-40B4-BE49-F238E27FC236}">
                  <a16:creationId xmlns:a16="http://schemas.microsoft.com/office/drawing/2014/main" id="{FF6A65AD-8E3D-471E-8693-79F6BE9516A6}"/>
                </a:ext>
              </a:extLst>
            </p:cNvPr>
            <p:cNvSpPr/>
            <p:nvPr/>
          </p:nvSpPr>
          <p:spPr bwMode="gray">
            <a:xfrm rot="10800000" flipH="1">
              <a:off x="870701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3" name="Right Triangle 1042">
              <a:extLst>
                <a:ext uri="{FF2B5EF4-FFF2-40B4-BE49-F238E27FC236}">
                  <a16:creationId xmlns:a16="http://schemas.microsoft.com/office/drawing/2014/main" id="{2E0E005B-AB67-4D12-AD53-E11B5E35B06B}"/>
                </a:ext>
              </a:extLst>
            </p:cNvPr>
            <p:cNvSpPr/>
            <p:nvPr/>
          </p:nvSpPr>
          <p:spPr bwMode="gray">
            <a:xfrm flipH="1" flipV="1">
              <a:off x="870701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4" name="Right Triangle 1043">
              <a:extLst>
                <a:ext uri="{FF2B5EF4-FFF2-40B4-BE49-F238E27FC236}">
                  <a16:creationId xmlns:a16="http://schemas.microsoft.com/office/drawing/2014/main" id="{13A26FEC-0768-4B7D-A7A2-6EF9BD21145C}"/>
                </a:ext>
              </a:extLst>
            </p:cNvPr>
            <p:cNvSpPr/>
            <p:nvPr/>
          </p:nvSpPr>
          <p:spPr bwMode="gray">
            <a:xfrm rot="10800000" flipH="1">
              <a:off x="870701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5" name="Right Triangle 1044">
              <a:extLst>
                <a:ext uri="{FF2B5EF4-FFF2-40B4-BE49-F238E27FC236}">
                  <a16:creationId xmlns:a16="http://schemas.microsoft.com/office/drawing/2014/main" id="{2928A17D-64C4-408A-8198-1B3550868156}"/>
                </a:ext>
              </a:extLst>
            </p:cNvPr>
            <p:cNvSpPr/>
            <p:nvPr/>
          </p:nvSpPr>
          <p:spPr bwMode="gray">
            <a:xfrm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6" name="Right Triangle 1045">
              <a:extLst>
                <a:ext uri="{FF2B5EF4-FFF2-40B4-BE49-F238E27FC236}">
                  <a16:creationId xmlns:a16="http://schemas.microsoft.com/office/drawing/2014/main" id="{8C4EAA5B-CC02-43D2-A384-9D101EA33E89}"/>
                </a:ext>
              </a:extLst>
            </p:cNvPr>
            <p:cNvSpPr/>
            <p:nvPr/>
          </p:nvSpPr>
          <p:spPr bwMode="gray">
            <a:xfrm rot="10800000" flipH="1">
              <a:off x="870701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7" name="Right Triangle 1046">
              <a:extLst>
                <a:ext uri="{FF2B5EF4-FFF2-40B4-BE49-F238E27FC236}">
                  <a16:creationId xmlns:a16="http://schemas.microsoft.com/office/drawing/2014/main" id="{1A1F053D-7194-48D2-B7BF-804E00EB1201}"/>
                </a:ext>
              </a:extLst>
            </p:cNvPr>
            <p:cNvSpPr/>
            <p:nvPr/>
          </p:nvSpPr>
          <p:spPr bwMode="gray">
            <a:xfrm flipH="1" flipV="1">
              <a:off x="870701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8" name="Right Triangle 1047">
              <a:extLst>
                <a:ext uri="{FF2B5EF4-FFF2-40B4-BE49-F238E27FC236}">
                  <a16:creationId xmlns:a16="http://schemas.microsoft.com/office/drawing/2014/main" id="{F3CA9B1C-067D-48A4-84A0-2915B6EB3FC0}"/>
                </a:ext>
              </a:extLst>
            </p:cNvPr>
            <p:cNvSpPr/>
            <p:nvPr/>
          </p:nvSpPr>
          <p:spPr bwMode="gray">
            <a:xfrm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9" name="Right Triangle 1048">
              <a:extLst>
                <a:ext uri="{FF2B5EF4-FFF2-40B4-BE49-F238E27FC236}">
                  <a16:creationId xmlns:a16="http://schemas.microsoft.com/office/drawing/2014/main" id="{781BEE55-C9A9-4430-9F88-D1FDCACC840B}"/>
                </a:ext>
              </a:extLst>
            </p:cNvPr>
            <p:cNvSpPr/>
            <p:nvPr/>
          </p:nvSpPr>
          <p:spPr bwMode="gray">
            <a:xfrm rot="10800000" flipH="1">
              <a:off x="87070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0" name="Right Triangle 1049">
              <a:extLst>
                <a:ext uri="{FF2B5EF4-FFF2-40B4-BE49-F238E27FC236}">
                  <a16:creationId xmlns:a16="http://schemas.microsoft.com/office/drawing/2014/main" id="{D2340110-87F2-4982-8605-9D19EE639E7F}"/>
                </a:ext>
              </a:extLst>
            </p:cNvPr>
            <p:cNvSpPr/>
            <p:nvPr/>
          </p:nvSpPr>
          <p:spPr bwMode="gray">
            <a:xfrm flipH="1">
              <a:off x="870701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51" name="Right Triangle 1050">
              <a:extLst>
                <a:ext uri="{FF2B5EF4-FFF2-40B4-BE49-F238E27FC236}">
                  <a16:creationId xmlns:a16="http://schemas.microsoft.com/office/drawing/2014/main" id="{7CC017E7-8DAF-4941-95EA-E65B74C14CE3}"/>
                </a:ext>
              </a:extLst>
            </p:cNvPr>
            <p:cNvSpPr/>
            <p:nvPr/>
          </p:nvSpPr>
          <p:spPr bwMode="gray">
            <a:xfrm rot="10800000" flipH="1">
              <a:off x="870701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1" name="Right Triangle 870">
              <a:extLst>
                <a:ext uri="{FF2B5EF4-FFF2-40B4-BE49-F238E27FC236}">
                  <a16:creationId xmlns:a16="http://schemas.microsoft.com/office/drawing/2014/main" id="{4D6A9B6D-0E20-41BF-9035-9B6C72D9474C}"/>
                </a:ext>
              </a:extLst>
            </p:cNvPr>
            <p:cNvSpPr/>
            <p:nvPr/>
          </p:nvSpPr>
          <p:spPr bwMode="gray">
            <a:xfrm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3" name="Right Triangle 872">
              <a:extLst>
                <a:ext uri="{FF2B5EF4-FFF2-40B4-BE49-F238E27FC236}">
                  <a16:creationId xmlns:a16="http://schemas.microsoft.com/office/drawing/2014/main" id="{1ABA6570-6C6E-4B1D-99BD-C9A1DA40DFDC}"/>
                </a:ext>
              </a:extLst>
            </p:cNvPr>
            <p:cNvSpPr/>
            <p:nvPr/>
          </p:nvSpPr>
          <p:spPr bwMode="gray">
            <a:xfrm rot="10800000">
              <a:off x="9675528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4" name="Right Triangle 873">
              <a:extLst>
                <a:ext uri="{FF2B5EF4-FFF2-40B4-BE49-F238E27FC236}">
                  <a16:creationId xmlns:a16="http://schemas.microsoft.com/office/drawing/2014/main" id="{4333192B-4E0A-4206-B8F7-C1C5B22A19CC}"/>
                </a:ext>
              </a:extLst>
            </p:cNvPr>
            <p:cNvSpPr/>
            <p:nvPr/>
          </p:nvSpPr>
          <p:spPr bwMode="gray">
            <a:xfrm flipV="1">
              <a:off x="967552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5" name="Right Triangle 874">
              <a:extLst>
                <a:ext uri="{FF2B5EF4-FFF2-40B4-BE49-F238E27FC236}">
                  <a16:creationId xmlns:a16="http://schemas.microsoft.com/office/drawing/2014/main" id="{E42B8AE8-AC7A-4F0C-A511-F7D1BAC6827E}"/>
                </a:ext>
              </a:extLst>
            </p:cNvPr>
            <p:cNvSpPr/>
            <p:nvPr/>
          </p:nvSpPr>
          <p:spPr bwMode="gray">
            <a:xfrm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6" name="Right Triangle 875">
              <a:extLst>
                <a:ext uri="{FF2B5EF4-FFF2-40B4-BE49-F238E27FC236}">
                  <a16:creationId xmlns:a16="http://schemas.microsoft.com/office/drawing/2014/main" id="{B9882E8B-7939-497C-BB49-B63EB6664AE7}"/>
                </a:ext>
              </a:extLst>
            </p:cNvPr>
            <p:cNvSpPr/>
            <p:nvPr/>
          </p:nvSpPr>
          <p:spPr bwMode="gray">
            <a:xfrm rot="10800000">
              <a:off x="9675528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7" name="Right Triangle 876">
              <a:extLst>
                <a:ext uri="{FF2B5EF4-FFF2-40B4-BE49-F238E27FC236}">
                  <a16:creationId xmlns:a16="http://schemas.microsoft.com/office/drawing/2014/main" id="{91A7D503-1CF5-4414-8228-23A526A48DBA}"/>
                </a:ext>
              </a:extLst>
            </p:cNvPr>
            <p:cNvSpPr/>
            <p:nvPr/>
          </p:nvSpPr>
          <p:spPr bwMode="gray">
            <a:xfrm>
              <a:off x="967552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8" name="Right Triangle 877">
              <a:extLst>
                <a:ext uri="{FF2B5EF4-FFF2-40B4-BE49-F238E27FC236}">
                  <a16:creationId xmlns:a16="http://schemas.microsoft.com/office/drawing/2014/main" id="{BBD4F02F-C4E6-460E-8ED5-9C43589A3334}"/>
                </a:ext>
              </a:extLst>
            </p:cNvPr>
            <p:cNvSpPr/>
            <p:nvPr/>
          </p:nvSpPr>
          <p:spPr bwMode="gray">
            <a:xfrm flipV="1">
              <a:off x="967552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9" name="Right Triangle 878">
              <a:extLst>
                <a:ext uri="{FF2B5EF4-FFF2-40B4-BE49-F238E27FC236}">
                  <a16:creationId xmlns:a16="http://schemas.microsoft.com/office/drawing/2014/main" id="{C9B9D731-70D9-409B-BF44-0D76EF95D0B2}"/>
                </a:ext>
              </a:extLst>
            </p:cNvPr>
            <p:cNvSpPr/>
            <p:nvPr/>
          </p:nvSpPr>
          <p:spPr bwMode="gray">
            <a:xfrm>
              <a:off x="967552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0" name="Right Triangle 879">
              <a:extLst>
                <a:ext uri="{FF2B5EF4-FFF2-40B4-BE49-F238E27FC236}">
                  <a16:creationId xmlns:a16="http://schemas.microsoft.com/office/drawing/2014/main" id="{D32E7934-0AE4-4338-B800-BDB7FD57EF50}"/>
                </a:ext>
              </a:extLst>
            </p:cNvPr>
            <p:cNvSpPr/>
            <p:nvPr/>
          </p:nvSpPr>
          <p:spPr bwMode="gray">
            <a:xfrm rot="10800000">
              <a:off x="9675529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1" name="Right Triangle 880">
              <a:extLst>
                <a:ext uri="{FF2B5EF4-FFF2-40B4-BE49-F238E27FC236}">
                  <a16:creationId xmlns:a16="http://schemas.microsoft.com/office/drawing/2014/main" id="{35C04BA3-A128-412F-98B2-57E9CDA29312}"/>
                </a:ext>
              </a:extLst>
            </p:cNvPr>
            <p:cNvSpPr/>
            <p:nvPr/>
          </p:nvSpPr>
          <p:spPr bwMode="gray">
            <a:xfrm>
              <a:off x="967552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2" name="Right Triangle 881">
              <a:extLst>
                <a:ext uri="{FF2B5EF4-FFF2-40B4-BE49-F238E27FC236}">
                  <a16:creationId xmlns:a16="http://schemas.microsoft.com/office/drawing/2014/main" id="{287174AA-7731-4C40-8FD3-618197C823FF}"/>
                </a:ext>
              </a:extLst>
            </p:cNvPr>
            <p:cNvSpPr/>
            <p:nvPr/>
          </p:nvSpPr>
          <p:spPr bwMode="gray">
            <a:xfrm rot="10800000">
              <a:off x="9675528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3" name="Right Triangle 882">
              <a:extLst>
                <a:ext uri="{FF2B5EF4-FFF2-40B4-BE49-F238E27FC236}">
                  <a16:creationId xmlns:a16="http://schemas.microsoft.com/office/drawing/2014/main" id="{3E6E280A-90EA-430A-94D0-24DFA7EDB8A3}"/>
                </a:ext>
              </a:extLst>
            </p:cNvPr>
            <p:cNvSpPr/>
            <p:nvPr/>
          </p:nvSpPr>
          <p:spPr bwMode="gray">
            <a:xfrm flipH="1">
              <a:off x="10643917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4" name="Right Triangle 883">
              <a:extLst>
                <a:ext uri="{FF2B5EF4-FFF2-40B4-BE49-F238E27FC236}">
                  <a16:creationId xmlns:a16="http://schemas.microsoft.com/office/drawing/2014/main" id="{F05B590E-5324-4AB6-8581-2912D40B7B60}"/>
                </a:ext>
              </a:extLst>
            </p:cNvPr>
            <p:cNvSpPr/>
            <p:nvPr/>
          </p:nvSpPr>
          <p:spPr bwMode="gray">
            <a:xfrm flipH="1" flipV="1">
              <a:off x="10643917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5" name="Right Triangle 884">
              <a:extLst>
                <a:ext uri="{FF2B5EF4-FFF2-40B4-BE49-F238E27FC236}">
                  <a16:creationId xmlns:a16="http://schemas.microsoft.com/office/drawing/2014/main" id="{2551CCD0-0238-4C0B-9A43-DAC50B257FF2}"/>
                </a:ext>
              </a:extLst>
            </p:cNvPr>
            <p:cNvSpPr/>
            <p:nvPr/>
          </p:nvSpPr>
          <p:spPr bwMode="gray">
            <a:xfrm rot="10800000" flipH="1" flipV="1">
              <a:off x="10643918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6" name="Right Triangle 885">
              <a:extLst>
                <a:ext uri="{FF2B5EF4-FFF2-40B4-BE49-F238E27FC236}">
                  <a16:creationId xmlns:a16="http://schemas.microsoft.com/office/drawing/2014/main" id="{5613A871-C056-4B4D-9FF2-E496109012F1}"/>
                </a:ext>
              </a:extLst>
            </p:cNvPr>
            <p:cNvSpPr/>
            <p:nvPr/>
          </p:nvSpPr>
          <p:spPr bwMode="gray">
            <a:xfrm flipH="1">
              <a:off x="1064391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7" name="Right Triangle 886">
              <a:extLst>
                <a:ext uri="{FF2B5EF4-FFF2-40B4-BE49-F238E27FC236}">
                  <a16:creationId xmlns:a16="http://schemas.microsoft.com/office/drawing/2014/main" id="{000EB0B9-69F7-426F-AC0D-204E34320B07}"/>
                </a:ext>
              </a:extLst>
            </p:cNvPr>
            <p:cNvSpPr/>
            <p:nvPr/>
          </p:nvSpPr>
          <p:spPr bwMode="gray">
            <a:xfrm flipH="1">
              <a:off x="10643917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8" name="Right Triangle 887">
              <a:extLst>
                <a:ext uri="{FF2B5EF4-FFF2-40B4-BE49-F238E27FC236}">
                  <a16:creationId xmlns:a16="http://schemas.microsoft.com/office/drawing/2014/main" id="{1207D236-3F30-4238-9BD2-5A3F0A2CDE3C}"/>
                </a:ext>
              </a:extLst>
            </p:cNvPr>
            <p:cNvSpPr/>
            <p:nvPr/>
          </p:nvSpPr>
          <p:spPr bwMode="gray">
            <a:xfrm rot="10800000" flipH="1">
              <a:off x="10643918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9" name="Right Triangle 888">
              <a:extLst>
                <a:ext uri="{FF2B5EF4-FFF2-40B4-BE49-F238E27FC236}">
                  <a16:creationId xmlns:a16="http://schemas.microsoft.com/office/drawing/2014/main" id="{5B045B01-30ED-40AB-BB65-35F50AFFB055}"/>
                </a:ext>
              </a:extLst>
            </p:cNvPr>
            <p:cNvSpPr/>
            <p:nvPr/>
          </p:nvSpPr>
          <p:spPr bwMode="gray">
            <a:xfrm flipH="1" flipV="1">
              <a:off x="10643917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0" name="Right Triangle 889">
              <a:extLst>
                <a:ext uri="{FF2B5EF4-FFF2-40B4-BE49-F238E27FC236}">
                  <a16:creationId xmlns:a16="http://schemas.microsoft.com/office/drawing/2014/main" id="{FA787FB4-2F07-43A6-98AB-1C81FE53E96B}"/>
                </a:ext>
              </a:extLst>
            </p:cNvPr>
            <p:cNvSpPr/>
            <p:nvPr/>
          </p:nvSpPr>
          <p:spPr bwMode="gray">
            <a:xfrm rot="10800000" flipH="1" flipV="1">
              <a:off x="10643917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1" name="Right Triangle 890">
              <a:extLst>
                <a:ext uri="{FF2B5EF4-FFF2-40B4-BE49-F238E27FC236}">
                  <a16:creationId xmlns:a16="http://schemas.microsoft.com/office/drawing/2014/main" id="{543E76E4-47ED-40E3-A88D-B15AB3EE64C4}"/>
                </a:ext>
              </a:extLst>
            </p:cNvPr>
            <p:cNvSpPr/>
            <p:nvPr/>
          </p:nvSpPr>
          <p:spPr bwMode="gray">
            <a:xfrm flipH="1">
              <a:off x="10643917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2" name="Right Triangle 891">
              <a:extLst>
                <a:ext uri="{FF2B5EF4-FFF2-40B4-BE49-F238E27FC236}">
                  <a16:creationId xmlns:a16="http://schemas.microsoft.com/office/drawing/2014/main" id="{144D858C-20C4-41B5-91A3-61C6B4F47E73}"/>
                </a:ext>
              </a:extLst>
            </p:cNvPr>
            <p:cNvSpPr/>
            <p:nvPr/>
          </p:nvSpPr>
          <p:spPr bwMode="gray">
            <a:xfrm rot="10800000" flipH="1">
              <a:off x="10643918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3" name="Right Triangle 892">
              <a:extLst>
                <a:ext uri="{FF2B5EF4-FFF2-40B4-BE49-F238E27FC236}">
                  <a16:creationId xmlns:a16="http://schemas.microsoft.com/office/drawing/2014/main" id="{5AA79935-A32A-445C-B88E-AE964A1E1C2D}"/>
                </a:ext>
              </a:extLst>
            </p:cNvPr>
            <p:cNvSpPr/>
            <p:nvPr/>
          </p:nvSpPr>
          <p:spPr bwMode="gray">
            <a:xfrm flipH="1">
              <a:off x="10643917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4" name="Right Triangle 893">
              <a:extLst>
                <a:ext uri="{FF2B5EF4-FFF2-40B4-BE49-F238E27FC236}">
                  <a16:creationId xmlns:a16="http://schemas.microsoft.com/office/drawing/2014/main" id="{3583DA40-9CA6-47C4-86CD-65EE3357C690}"/>
                </a:ext>
              </a:extLst>
            </p:cNvPr>
            <p:cNvSpPr/>
            <p:nvPr/>
          </p:nvSpPr>
          <p:spPr bwMode="gray">
            <a:xfrm rot="10800000" flipH="1">
              <a:off x="10643917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5" name="Right Triangle 894">
              <a:extLst>
                <a:ext uri="{FF2B5EF4-FFF2-40B4-BE49-F238E27FC236}">
                  <a16:creationId xmlns:a16="http://schemas.microsoft.com/office/drawing/2014/main" id="{54D155C7-12CF-46E5-B984-7205070B1059}"/>
                </a:ext>
              </a:extLst>
            </p:cNvPr>
            <p:cNvSpPr/>
            <p:nvPr/>
          </p:nvSpPr>
          <p:spPr bwMode="gray">
            <a:xfrm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6" name="Right Triangle 895">
              <a:extLst>
                <a:ext uri="{FF2B5EF4-FFF2-40B4-BE49-F238E27FC236}">
                  <a16:creationId xmlns:a16="http://schemas.microsoft.com/office/drawing/2014/main" id="{31C009C7-63B7-4585-A6E3-841F76B2FC81}"/>
                </a:ext>
              </a:extLst>
            </p:cNvPr>
            <p:cNvSpPr/>
            <p:nvPr/>
          </p:nvSpPr>
          <p:spPr bwMode="gray">
            <a:xfrm rot="10800000">
              <a:off x="11612306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7" name="Right Triangle 896">
              <a:extLst>
                <a:ext uri="{FF2B5EF4-FFF2-40B4-BE49-F238E27FC236}">
                  <a16:creationId xmlns:a16="http://schemas.microsoft.com/office/drawing/2014/main" id="{82C1F205-C15D-47E7-BCE1-8A6B270A63D3}"/>
                </a:ext>
              </a:extLst>
            </p:cNvPr>
            <p:cNvSpPr/>
            <p:nvPr/>
          </p:nvSpPr>
          <p:spPr bwMode="gray">
            <a:xfrm flipV="1">
              <a:off x="11612306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8" name="Right Triangle 897">
              <a:extLst>
                <a:ext uri="{FF2B5EF4-FFF2-40B4-BE49-F238E27FC236}">
                  <a16:creationId xmlns:a16="http://schemas.microsoft.com/office/drawing/2014/main" id="{2F1A46BC-D625-4CD8-98CB-D588C2AA2E70}"/>
                </a:ext>
              </a:extLst>
            </p:cNvPr>
            <p:cNvSpPr/>
            <p:nvPr/>
          </p:nvSpPr>
          <p:spPr bwMode="gray">
            <a:xfrm>
              <a:off x="11612306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9" name="Right Triangle 898">
              <a:extLst>
                <a:ext uri="{FF2B5EF4-FFF2-40B4-BE49-F238E27FC236}">
                  <a16:creationId xmlns:a16="http://schemas.microsoft.com/office/drawing/2014/main" id="{0299DA08-AB2E-4A3A-8CBA-7A25B3151A4B}"/>
                </a:ext>
              </a:extLst>
            </p:cNvPr>
            <p:cNvSpPr/>
            <p:nvPr/>
          </p:nvSpPr>
          <p:spPr bwMode="gray">
            <a:xfrm rot="10800000">
              <a:off x="11612307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0" name="Right Triangle 899">
              <a:extLst>
                <a:ext uri="{FF2B5EF4-FFF2-40B4-BE49-F238E27FC236}">
                  <a16:creationId xmlns:a16="http://schemas.microsoft.com/office/drawing/2014/main" id="{E14A7086-E7AA-48CF-86B6-5AD063F6A43E}"/>
                </a:ext>
              </a:extLst>
            </p:cNvPr>
            <p:cNvSpPr/>
            <p:nvPr/>
          </p:nvSpPr>
          <p:spPr bwMode="gray">
            <a:xfrm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1" name="Right Triangle 900">
              <a:extLst>
                <a:ext uri="{FF2B5EF4-FFF2-40B4-BE49-F238E27FC236}">
                  <a16:creationId xmlns:a16="http://schemas.microsoft.com/office/drawing/2014/main" id="{6BCB5A9D-57B0-43F2-9F76-16884CD34521}"/>
                </a:ext>
              </a:extLst>
            </p:cNvPr>
            <p:cNvSpPr/>
            <p:nvPr/>
          </p:nvSpPr>
          <p:spPr bwMode="gray">
            <a:xfrm rot="10800000">
              <a:off x="11612306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2" name="Right Triangle 901">
              <a:extLst>
                <a:ext uri="{FF2B5EF4-FFF2-40B4-BE49-F238E27FC236}">
                  <a16:creationId xmlns:a16="http://schemas.microsoft.com/office/drawing/2014/main" id="{3A92171C-0ACF-4266-811F-B37D31B89EA2}"/>
                </a:ext>
              </a:extLst>
            </p:cNvPr>
            <p:cNvSpPr/>
            <p:nvPr/>
          </p:nvSpPr>
          <p:spPr bwMode="gray">
            <a:xfrm flipV="1">
              <a:off x="11612306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3" name="Right Triangle 902">
              <a:extLst>
                <a:ext uri="{FF2B5EF4-FFF2-40B4-BE49-F238E27FC236}">
                  <a16:creationId xmlns:a16="http://schemas.microsoft.com/office/drawing/2014/main" id="{855B45EA-15A3-427D-BDB1-3722402B7854}"/>
                </a:ext>
              </a:extLst>
            </p:cNvPr>
            <p:cNvSpPr/>
            <p:nvPr/>
          </p:nvSpPr>
          <p:spPr bwMode="gray">
            <a:xfrm rot="10800000">
              <a:off x="1161230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4" name="Right Triangle 903">
              <a:extLst>
                <a:ext uri="{FF2B5EF4-FFF2-40B4-BE49-F238E27FC236}">
                  <a16:creationId xmlns:a16="http://schemas.microsoft.com/office/drawing/2014/main" id="{41C97DD6-A6B6-4EE0-840F-7CB3FB16F75E}"/>
                </a:ext>
              </a:extLst>
            </p:cNvPr>
            <p:cNvSpPr/>
            <p:nvPr/>
          </p:nvSpPr>
          <p:spPr bwMode="gray">
            <a:xfrm>
              <a:off x="11612306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5" name="Right Triangle 904">
              <a:extLst>
                <a:ext uri="{FF2B5EF4-FFF2-40B4-BE49-F238E27FC236}">
                  <a16:creationId xmlns:a16="http://schemas.microsoft.com/office/drawing/2014/main" id="{2E37E8AF-F23F-41E0-A506-B7109D38F44A}"/>
                </a:ext>
              </a:extLst>
            </p:cNvPr>
            <p:cNvSpPr/>
            <p:nvPr/>
          </p:nvSpPr>
          <p:spPr bwMode="gray">
            <a:xfrm rot="10800000">
              <a:off x="11612306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8" name="Right Triangle 937">
              <a:extLst>
                <a:ext uri="{FF2B5EF4-FFF2-40B4-BE49-F238E27FC236}">
                  <a16:creationId xmlns:a16="http://schemas.microsoft.com/office/drawing/2014/main" id="{661A6F7D-497A-45A0-AAB5-CA69E168E89D}"/>
                </a:ext>
              </a:extLst>
            </p:cNvPr>
            <p:cNvSpPr/>
            <p:nvPr/>
          </p:nvSpPr>
          <p:spPr bwMode="gray">
            <a:xfrm>
              <a:off x="7741661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9" name="Right Triangle 938">
              <a:extLst>
                <a:ext uri="{FF2B5EF4-FFF2-40B4-BE49-F238E27FC236}">
                  <a16:creationId xmlns:a16="http://schemas.microsoft.com/office/drawing/2014/main" id="{1208FBEB-4F27-4A10-AC4A-886F152A0AA5}"/>
                </a:ext>
              </a:extLst>
            </p:cNvPr>
            <p:cNvSpPr/>
            <p:nvPr/>
          </p:nvSpPr>
          <p:spPr bwMode="gray">
            <a:xfrm flipV="1">
              <a:off x="7741661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0" name="Right Triangle 939">
              <a:extLst>
                <a:ext uri="{FF2B5EF4-FFF2-40B4-BE49-F238E27FC236}">
                  <a16:creationId xmlns:a16="http://schemas.microsoft.com/office/drawing/2014/main" id="{68053E3E-377D-4165-819A-9C8490C99232}"/>
                </a:ext>
              </a:extLst>
            </p:cNvPr>
            <p:cNvSpPr/>
            <p:nvPr/>
          </p:nvSpPr>
          <p:spPr bwMode="gray">
            <a:xfrm rot="10800000" flipV="1">
              <a:off x="7741662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1" name="Right Triangle 940">
              <a:extLst>
                <a:ext uri="{FF2B5EF4-FFF2-40B4-BE49-F238E27FC236}">
                  <a16:creationId xmlns:a16="http://schemas.microsoft.com/office/drawing/2014/main" id="{61281180-7E8A-4FA3-AC18-249EC09B9EBF}"/>
                </a:ext>
              </a:extLst>
            </p:cNvPr>
            <p:cNvSpPr/>
            <p:nvPr/>
          </p:nvSpPr>
          <p:spPr bwMode="gray">
            <a:xfrm>
              <a:off x="7741661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2" name="Right Triangle 941">
              <a:extLst>
                <a:ext uri="{FF2B5EF4-FFF2-40B4-BE49-F238E27FC236}">
                  <a16:creationId xmlns:a16="http://schemas.microsoft.com/office/drawing/2014/main" id="{963946B7-B073-40D8-8FD6-15CE3C5C2368}"/>
                </a:ext>
              </a:extLst>
            </p:cNvPr>
            <p:cNvSpPr/>
            <p:nvPr/>
          </p:nvSpPr>
          <p:spPr bwMode="gray">
            <a:xfrm rot="10800000">
              <a:off x="7741662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3" name="Right Triangle 942">
              <a:extLst>
                <a:ext uri="{FF2B5EF4-FFF2-40B4-BE49-F238E27FC236}">
                  <a16:creationId xmlns:a16="http://schemas.microsoft.com/office/drawing/2014/main" id="{CCB831A2-76E0-4B82-BDF6-9A1C7B5AF6E6}"/>
                </a:ext>
              </a:extLst>
            </p:cNvPr>
            <p:cNvSpPr/>
            <p:nvPr/>
          </p:nvSpPr>
          <p:spPr bwMode="gray">
            <a:xfrm>
              <a:off x="7741661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4" name="Right Triangle 943">
              <a:extLst>
                <a:ext uri="{FF2B5EF4-FFF2-40B4-BE49-F238E27FC236}">
                  <a16:creationId xmlns:a16="http://schemas.microsoft.com/office/drawing/2014/main" id="{1073CF71-79C4-4CE9-ACA1-EA40E6286714}"/>
                </a:ext>
              </a:extLst>
            </p:cNvPr>
            <p:cNvSpPr/>
            <p:nvPr/>
          </p:nvSpPr>
          <p:spPr bwMode="gray">
            <a:xfrm rot="10800000">
              <a:off x="7741662" y="290109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5" name="Right Triangle 944">
              <a:extLst>
                <a:ext uri="{FF2B5EF4-FFF2-40B4-BE49-F238E27FC236}">
                  <a16:creationId xmlns:a16="http://schemas.microsoft.com/office/drawing/2014/main" id="{901C8CDE-0DA7-46AA-B275-8353C141FD0E}"/>
                </a:ext>
              </a:extLst>
            </p:cNvPr>
            <p:cNvSpPr/>
            <p:nvPr/>
          </p:nvSpPr>
          <p:spPr bwMode="gray">
            <a:xfrm flipV="1">
              <a:off x="774166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6" name="Right Triangle 945">
              <a:extLst>
                <a:ext uri="{FF2B5EF4-FFF2-40B4-BE49-F238E27FC236}">
                  <a16:creationId xmlns:a16="http://schemas.microsoft.com/office/drawing/2014/main" id="{0031402C-679F-41D4-86DC-9712D050C62B}"/>
                </a:ext>
              </a:extLst>
            </p:cNvPr>
            <p:cNvSpPr/>
            <p:nvPr/>
          </p:nvSpPr>
          <p:spPr bwMode="gray">
            <a:xfrm rot="10800000" flipV="1">
              <a:off x="7741662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7" name="Right Triangle 946">
              <a:extLst>
                <a:ext uri="{FF2B5EF4-FFF2-40B4-BE49-F238E27FC236}">
                  <a16:creationId xmlns:a16="http://schemas.microsoft.com/office/drawing/2014/main" id="{5070C2C4-1682-4D4F-AFA5-A52163C5966E}"/>
                </a:ext>
              </a:extLst>
            </p:cNvPr>
            <p:cNvSpPr/>
            <p:nvPr/>
          </p:nvSpPr>
          <p:spPr bwMode="gray">
            <a:xfrm>
              <a:off x="7741661" y="1928558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8" name="Right Triangle 947">
              <a:extLst>
                <a:ext uri="{FF2B5EF4-FFF2-40B4-BE49-F238E27FC236}">
                  <a16:creationId xmlns:a16="http://schemas.microsoft.com/office/drawing/2014/main" id="{7B226566-0D38-4F95-A204-544F17F7035F}"/>
                </a:ext>
              </a:extLst>
            </p:cNvPr>
            <p:cNvSpPr/>
            <p:nvPr/>
          </p:nvSpPr>
          <p:spPr bwMode="gray">
            <a:xfrm rot="10800000">
              <a:off x="7741662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9" name="Right Triangle 948">
              <a:extLst>
                <a:ext uri="{FF2B5EF4-FFF2-40B4-BE49-F238E27FC236}">
                  <a16:creationId xmlns:a16="http://schemas.microsoft.com/office/drawing/2014/main" id="{4A4FAF25-BE83-495A-A7F3-76734F8DB544}"/>
                </a:ext>
              </a:extLst>
            </p:cNvPr>
            <p:cNvSpPr/>
            <p:nvPr/>
          </p:nvSpPr>
          <p:spPr bwMode="gray">
            <a:xfrm>
              <a:off x="774166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0" name="Right Triangle 949">
              <a:extLst>
                <a:ext uri="{FF2B5EF4-FFF2-40B4-BE49-F238E27FC236}">
                  <a16:creationId xmlns:a16="http://schemas.microsoft.com/office/drawing/2014/main" id="{294F316F-D198-4A9D-BD2E-1A48F62E7B9A}"/>
                </a:ext>
              </a:extLst>
            </p:cNvPr>
            <p:cNvSpPr/>
            <p:nvPr/>
          </p:nvSpPr>
          <p:spPr bwMode="gray">
            <a:xfrm rot="10800000">
              <a:off x="774166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1" name="Right Triangle 950">
              <a:extLst>
                <a:ext uri="{FF2B5EF4-FFF2-40B4-BE49-F238E27FC236}">
                  <a16:creationId xmlns:a16="http://schemas.microsoft.com/office/drawing/2014/main" id="{F0496BC9-79BB-4F0C-AD42-6CB2E6894B61}"/>
                </a:ext>
              </a:extLst>
            </p:cNvPr>
            <p:cNvSpPr/>
            <p:nvPr/>
          </p:nvSpPr>
          <p:spPr bwMode="gray">
            <a:xfrm flipH="1">
              <a:off x="8707015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2" name="Right Triangle 951">
              <a:extLst>
                <a:ext uri="{FF2B5EF4-FFF2-40B4-BE49-F238E27FC236}">
                  <a16:creationId xmlns:a16="http://schemas.microsoft.com/office/drawing/2014/main" id="{F321D19A-8D12-41AC-8A5C-05FE4CB26EE6}"/>
                </a:ext>
              </a:extLst>
            </p:cNvPr>
            <p:cNvSpPr/>
            <p:nvPr/>
          </p:nvSpPr>
          <p:spPr bwMode="gray">
            <a:xfrm rot="10800000" flipH="1">
              <a:off x="8707015" y="580564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3" name="Right Triangle 952">
              <a:extLst>
                <a:ext uri="{FF2B5EF4-FFF2-40B4-BE49-F238E27FC236}">
                  <a16:creationId xmlns:a16="http://schemas.microsoft.com/office/drawing/2014/main" id="{6A891121-ADC4-49DD-9A09-5F506249A681}"/>
                </a:ext>
              </a:extLst>
            </p:cNvPr>
            <p:cNvSpPr/>
            <p:nvPr/>
          </p:nvSpPr>
          <p:spPr bwMode="gray">
            <a:xfrm flipH="1" flipV="1">
              <a:off x="8707015" y="386691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4" name="Right Triangle 953">
              <a:extLst>
                <a:ext uri="{FF2B5EF4-FFF2-40B4-BE49-F238E27FC236}">
                  <a16:creationId xmlns:a16="http://schemas.microsoft.com/office/drawing/2014/main" id="{12E2AC39-045E-4F96-8546-9C5AE9D5C235}"/>
                </a:ext>
              </a:extLst>
            </p:cNvPr>
            <p:cNvSpPr/>
            <p:nvPr/>
          </p:nvSpPr>
          <p:spPr bwMode="gray">
            <a:xfrm rot="10800000" flipH="1">
              <a:off x="8707015" y="483618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5" name="Right Triangle 954">
              <a:extLst>
                <a:ext uri="{FF2B5EF4-FFF2-40B4-BE49-F238E27FC236}">
                  <a16:creationId xmlns:a16="http://schemas.microsoft.com/office/drawing/2014/main" id="{345A6B27-F9EB-48B7-8657-96CE6C23246A}"/>
                </a:ext>
              </a:extLst>
            </p:cNvPr>
            <p:cNvSpPr/>
            <p:nvPr/>
          </p:nvSpPr>
          <p:spPr bwMode="gray">
            <a:xfrm flipH="1">
              <a:off x="8707015" y="2901091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6" name="Right Triangle 955">
              <a:extLst>
                <a:ext uri="{FF2B5EF4-FFF2-40B4-BE49-F238E27FC236}">
                  <a16:creationId xmlns:a16="http://schemas.microsoft.com/office/drawing/2014/main" id="{70CC867F-A8D9-4F89-86C2-1B8F4C0351A6}"/>
                </a:ext>
              </a:extLst>
            </p:cNvPr>
            <p:cNvSpPr/>
            <p:nvPr/>
          </p:nvSpPr>
          <p:spPr bwMode="gray">
            <a:xfrm rot="10800000" flipH="1">
              <a:off x="8707015" y="2901091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7" name="Right Triangle 956">
              <a:extLst>
                <a:ext uri="{FF2B5EF4-FFF2-40B4-BE49-F238E27FC236}">
                  <a16:creationId xmlns:a16="http://schemas.microsoft.com/office/drawing/2014/main" id="{F92F6F7C-4307-4536-9BAC-811F1E06BFC6}"/>
                </a:ext>
              </a:extLst>
            </p:cNvPr>
            <p:cNvSpPr/>
            <p:nvPr/>
          </p:nvSpPr>
          <p:spPr bwMode="gray">
            <a:xfrm flipH="1" flipV="1">
              <a:off x="8707015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8" name="Right Triangle 957">
              <a:extLst>
                <a:ext uri="{FF2B5EF4-FFF2-40B4-BE49-F238E27FC236}">
                  <a16:creationId xmlns:a16="http://schemas.microsoft.com/office/drawing/2014/main" id="{375EF2B2-4DED-4A1E-A262-9D415648FD5E}"/>
                </a:ext>
              </a:extLst>
            </p:cNvPr>
            <p:cNvSpPr/>
            <p:nvPr/>
          </p:nvSpPr>
          <p:spPr bwMode="gray">
            <a:xfrm flipH="1">
              <a:off x="8707015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9" name="Right Triangle 958">
              <a:extLst>
                <a:ext uri="{FF2B5EF4-FFF2-40B4-BE49-F238E27FC236}">
                  <a16:creationId xmlns:a16="http://schemas.microsoft.com/office/drawing/2014/main" id="{2EBB13D5-C982-4FDA-88A9-041D13A7A831}"/>
                </a:ext>
              </a:extLst>
            </p:cNvPr>
            <p:cNvSpPr/>
            <p:nvPr/>
          </p:nvSpPr>
          <p:spPr bwMode="gray">
            <a:xfrm rot="10800000" flipH="1">
              <a:off x="8707016" y="1935283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0" name="Right Triangle 959">
              <a:extLst>
                <a:ext uri="{FF2B5EF4-FFF2-40B4-BE49-F238E27FC236}">
                  <a16:creationId xmlns:a16="http://schemas.microsoft.com/office/drawing/2014/main" id="{C778D36C-433D-4B6B-A7B9-4BBB46C07E53}"/>
                </a:ext>
              </a:extLst>
            </p:cNvPr>
            <p:cNvSpPr/>
            <p:nvPr/>
          </p:nvSpPr>
          <p:spPr bwMode="gray">
            <a:xfrm flipH="1">
              <a:off x="8707015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1" name="Right Triangle 960">
              <a:extLst>
                <a:ext uri="{FF2B5EF4-FFF2-40B4-BE49-F238E27FC236}">
                  <a16:creationId xmlns:a16="http://schemas.microsoft.com/office/drawing/2014/main" id="{66DCF699-8FD3-4097-A1BC-B42ADAFB3AD2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086" y="2628217"/>
            <a:ext cx="5244771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6471A44C-0240-4D32-A1C2-B7E58448C427}"/>
              </a:ext>
            </a:extLst>
          </p:cNvPr>
          <p:cNvSpPr/>
          <p:nvPr/>
        </p:nvSpPr>
        <p:spPr bwMode="ltGray">
          <a:xfrm>
            <a:off x="-3443" y="6766560"/>
            <a:ext cx="12192265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96955FCA-8B11-477A-9A36-9D9A120498A2}"/>
              </a:ext>
            </a:extLst>
          </p:cNvPr>
          <p:cNvGrpSpPr/>
          <p:nvPr/>
        </p:nvGrpSpPr>
        <p:grpSpPr bwMode="black"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774" name="Freeform 6">
              <a:extLst>
                <a:ext uri="{FF2B5EF4-FFF2-40B4-BE49-F238E27FC236}">
                  <a16:creationId xmlns:a16="http://schemas.microsoft.com/office/drawing/2014/main" id="{8119CEA8-7D2F-44AF-B42B-37924DB314A6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87" name="Freeform 7">
              <a:extLst>
                <a:ext uri="{FF2B5EF4-FFF2-40B4-BE49-F238E27FC236}">
                  <a16:creationId xmlns:a16="http://schemas.microsoft.com/office/drawing/2014/main" id="{7E1EA447-080C-4747-801E-7AA70CCE913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99" name="Freeform 8">
              <a:extLst>
                <a:ext uri="{FF2B5EF4-FFF2-40B4-BE49-F238E27FC236}">
                  <a16:creationId xmlns:a16="http://schemas.microsoft.com/office/drawing/2014/main" id="{6372DABB-C0FD-41BC-B584-95F58B0393A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812" name="Freeform 9">
              <a:extLst>
                <a:ext uri="{FF2B5EF4-FFF2-40B4-BE49-F238E27FC236}">
                  <a16:creationId xmlns:a16="http://schemas.microsoft.com/office/drawing/2014/main" id="{69673DE0-9CCC-4A63-9A87-940CB560CBC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834" name="Freeform 10">
              <a:extLst>
                <a:ext uri="{FF2B5EF4-FFF2-40B4-BE49-F238E27FC236}">
                  <a16:creationId xmlns:a16="http://schemas.microsoft.com/office/drawing/2014/main" id="{ABAD9A92-A0D4-4804-B114-CF0DA29A147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835" name="Freeform 11">
              <a:extLst>
                <a:ext uri="{FF2B5EF4-FFF2-40B4-BE49-F238E27FC236}">
                  <a16:creationId xmlns:a16="http://schemas.microsoft.com/office/drawing/2014/main" id="{160007E3-2542-4058-B0C8-17A6B1D181E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861" name="Freeform 12">
              <a:extLst>
                <a:ext uri="{FF2B5EF4-FFF2-40B4-BE49-F238E27FC236}">
                  <a16:creationId xmlns:a16="http://schemas.microsoft.com/office/drawing/2014/main" id="{2E0E48D4-9CE0-44CE-8AFF-A45861D2B75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865" name="Freeform: Shape 864">
            <a:extLst>
              <a:ext uri="{FF2B5EF4-FFF2-40B4-BE49-F238E27FC236}">
                <a16:creationId xmlns:a16="http://schemas.microsoft.com/office/drawing/2014/main" id="{E144BB42-8F82-4E98-A22B-CA1ED09613AE}"/>
              </a:ext>
            </a:extLst>
          </p:cNvPr>
          <p:cNvSpPr/>
          <p:nvPr/>
        </p:nvSpPr>
        <p:spPr bwMode="black">
          <a:xfrm>
            <a:off x="565464" y="2687486"/>
            <a:ext cx="45719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1B677D45-7C55-46A3-A34D-865BE90DF49B}"/>
              </a:ext>
            </a:extLst>
          </p:cNvPr>
          <p:cNvSpPr txBox="1"/>
          <p:nvPr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90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Rectangle 1869">
            <a:extLst>
              <a:ext uri="{FF2B5EF4-FFF2-40B4-BE49-F238E27FC236}">
                <a16:creationId xmlns:a16="http://schemas.microsoft.com/office/drawing/2014/main" id="{87DEB98F-E255-48BD-B862-71B16A67E330}"/>
              </a:ext>
            </a:extLst>
          </p:cNvPr>
          <p:cNvSpPr/>
          <p:nvPr userDrawn="1"/>
        </p:nvSpPr>
        <p:spPr bwMode="gray">
          <a:xfrm>
            <a:off x="4852551" y="1935282"/>
            <a:ext cx="7342623" cy="2915194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2055" name="Right Triangle 2054">
            <a:extLst>
              <a:ext uri="{FF2B5EF4-FFF2-40B4-BE49-F238E27FC236}">
                <a16:creationId xmlns:a16="http://schemas.microsoft.com/office/drawing/2014/main" id="{379E0254-E381-429F-8267-B64F0A64F01F}"/>
              </a:ext>
            </a:extLst>
          </p:cNvPr>
          <p:cNvSpPr/>
          <p:nvPr/>
        </p:nvSpPr>
        <p:spPr bwMode="gray">
          <a:xfrm flipV="1">
            <a:off x="6792036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58" name="Right Triangle 2057">
            <a:extLst>
              <a:ext uri="{FF2B5EF4-FFF2-40B4-BE49-F238E27FC236}">
                <a16:creationId xmlns:a16="http://schemas.microsoft.com/office/drawing/2014/main" id="{AD309C60-3500-4EAB-B8B3-1C4389B46638}"/>
              </a:ext>
            </a:extLst>
          </p:cNvPr>
          <p:cNvSpPr/>
          <p:nvPr/>
        </p:nvSpPr>
        <p:spPr bwMode="gray">
          <a:xfrm>
            <a:off x="6792036" y="2910641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0" name="Right Triangle 2059">
            <a:extLst>
              <a:ext uri="{FF2B5EF4-FFF2-40B4-BE49-F238E27FC236}">
                <a16:creationId xmlns:a16="http://schemas.microsoft.com/office/drawing/2014/main" id="{7ACD5E60-6BFC-44BF-BA51-40FFE210E52F}"/>
              </a:ext>
            </a:extLst>
          </p:cNvPr>
          <p:cNvSpPr/>
          <p:nvPr/>
        </p:nvSpPr>
        <p:spPr bwMode="gray">
          <a:xfrm>
            <a:off x="6792036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1" name="Right Triangle 2060">
            <a:extLst>
              <a:ext uri="{FF2B5EF4-FFF2-40B4-BE49-F238E27FC236}">
                <a16:creationId xmlns:a16="http://schemas.microsoft.com/office/drawing/2014/main" id="{87AD33CD-A516-4CDC-9B49-367540BB4D09}"/>
              </a:ext>
            </a:extLst>
          </p:cNvPr>
          <p:cNvSpPr/>
          <p:nvPr/>
        </p:nvSpPr>
        <p:spPr bwMode="gray">
          <a:xfrm rot="10800000">
            <a:off x="6792037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5" name="Right Triangle 2064">
            <a:extLst>
              <a:ext uri="{FF2B5EF4-FFF2-40B4-BE49-F238E27FC236}">
                <a16:creationId xmlns:a16="http://schemas.microsoft.com/office/drawing/2014/main" id="{BE366215-CBD9-4FFA-958F-037586C2A656}"/>
              </a:ext>
            </a:extLst>
          </p:cNvPr>
          <p:cNvSpPr/>
          <p:nvPr/>
        </p:nvSpPr>
        <p:spPr bwMode="gray">
          <a:xfrm flipH="1" flipV="1">
            <a:off x="7763239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6" name="Right Triangle 2065">
            <a:extLst>
              <a:ext uri="{FF2B5EF4-FFF2-40B4-BE49-F238E27FC236}">
                <a16:creationId xmlns:a16="http://schemas.microsoft.com/office/drawing/2014/main" id="{FB174B08-BC06-4B26-9CEA-0753BD7F16BC}"/>
              </a:ext>
            </a:extLst>
          </p:cNvPr>
          <p:cNvSpPr/>
          <p:nvPr/>
        </p:nvSpPr>
        <p:spPr bwMode="gray">
          <a:xfrm rot="10800000" flipH="1" flipV="1">
            <a:off x="7763240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8" name="Right Triangle 2067">
            <a:extLst>
              <a:ext uri="{FF2B5EF4-FFF2-40B4-BE49-F238E27FC236}">
                <a16:creationId xmlns:a16="http://schemas.microsoft.com/office/drawing/2014/main" id="{944C2EE1-0039-4616-8875-146C1099B1C1}"/>
              </a:ext>
            </a:extLst>
          </p:cNvPr>
          <p:cNvSpPr/>
          <p:nvPr/>
        </p:nvSpPr>
        <p:spPr bwMode="gray">
          <a:xfrm flipH="1">
            <a:off x="7763239" y="2910641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69" name="Right Triangle 2068">
            <a:extLst>
              <a:ext uri="{FF2B5EF4-FFF2-40B4-BE49-F238E27FC236}">
                <a16:creationId xmlns:a16="http://schemas.microsoft.com/office/drawing/2014/main" id="{4098F3BA-CE41-4565-8758-F3AE196BADDE}"/>
              </a:ext>
            </a:extLst>
          </p:cNvPr>
          <p:cNvSpPr/>
          <p:nvPr/>
        </p:nvSpPr>
        <p:spPr bwMode="gray">
          <a:xfrm rot="10800000" flipH="1">
            <a:off x="7763240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2" name="Right Triangle 2071">
            <a:extLst>
              <a:ext uri="{FF2B5EF4-FFF2-40B4-BE49-F238E27FC236}">
                <a16:creationId xmlns:a16="http://schemas.microsoft.com/office/drawing/2014/main" id="{32F085F8-0118-4937-B11E-6F4E2A7658C7}"/>
              </a:ext>
            </a:extLst>
          </p:cNvPr>
          <p:cNvSpPr/>
          <p:nvPr/>
        </p:nvSpPr>
        <p:spPr bwMode="gray">
          <a:xfrm flipH="1">
            <a:off x="7763239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3" name="Right Triangle 2072">
            <a:extLst>
              <a:ext uri="{FF2B5EF4-FFF2-40B4-BE49-F238E27FC236}">
                <a16:creationId xmlns:a16="http://schemas.microsoft.com/office/drawing/2014/main" id="{848EF73E-43B5-44C6-95BE-899BF79BB098}"/>
              </a:ext>
            </a:extLst>
          </p:cNvPr>
          <p:cNvSpPr/>
          <p:nvPr/>
        </p:nvSpPr>
        <p:spPr bwMode="gray">
          <a:xfrm rot="10800000" flipH="1">
            <a:off x="7763240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78" name="Right Triangle 2077">
            <a:extLst>
              <a:ext uri="{FF2B5EF4-FFF2-40B4-BE49-F238E27FC236}">
                <a16:creationId xmlns:a16="http://schemas.microsoft.com/office/drawing/2014/main" id="{07396E72-EB7E-4000-861F-EDA14C0C2066}"/>
              </a:ext>
            </a:extLst>
          </p:cNvPr>
          <p:cNvSpPr/>
          <p:nvPr/>
        </p:nvSpPr>
        <p:spPr bwMode="gray">
          <a:xfrm flipV="1">
            <a:off x="8734441" y="387927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1" name="Right Triangle 2080">
            <a:extLst>
              <a:ext uri="{FF2B5EF4-FFF2-40B4-BE49-F238E27FC236}">
                <a16:creationId xmlns:a16="http://schemas.microsoft.com/office/drawing/2014/main" id="{C3D017B0-3559-48A4-9DD2-0EB889542971}"/>
              </a:ext>
            </a:extLst>
          </p:cNvPr>
          <p:cNvSpPr/>
          <p:nvPr/>
        </p:nvSpPr>
        <p:spPr bwMode="gray">
          <a:xfrm>
            <a:off x="8734441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2" name="Right Triangle 2081">
            <a:extLst>
              <a:ext uri="{FF2B5EF4-FFF2-40B4-BE49-F238E27FC236}">
                <a16:creationId xmlns:a16="http://schemas.microsoft.com/office/drawing/2014/main" id="{B4356A04-9CA5-48A5-AF9D-6AC4D3F0DE08}"/>
              </a:ext>
            </a:extLst>
          </p:cNvPr>
          <p:cNvSpPr/>
          <p:nvPr/>
        </p:nvSpPr>
        <p:spPr bwMode="gray">
          <a:xfrm rot="10800000">
            <a:off x="8734441" y="2910641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4" name="Right Triangle 2083">
            <a:extLst>
              <a:ext uri="{FF2B5EF4-FFF2-40B4-BE49-F238E27FC236}">
                <a16:creationId xmlns:a16="http://schemas.microsoft.com/office/drawing/2014/main" id="{1A9FF7BD-AFB6-435E-9C1D-5BFCE9944C30}"/>
              </a:ext>
            </a:extLst>
          </p:cNvPr>
          <p:cNvSpPr/>
          <p:nvPr/>
        </p:nvSpPr>
        <p:spPr bwMode="gray">
          <a:xfrm rot="10800000">
            <a:off x="8734441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89" name="Right Triangle 2088">
            <a:extLst>
              <a:ext uri="{FF2B5EF4-FFF2-40B4-BE49-F238E27FC236}">
                <a16:creationId xmlns:a16="http://schemas.microsoft.com/office/drawing/2014/main" id="{F2A2CBDB-A4CB-4BD2-B67D-738215683181}"/>
              </a:ext>
            </a:extLst>
          </p:cNvPr>
          <p:cNvSpPr/>
          <p:nvPr/>
        </p:nvSpPr>
        <p:spPr bwMode="gray">
          <a:xfrm flipH="1" flipV="1">
            <a:off x="9705645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0" name="Right Triangle 2089">
            <a:extLst>
              <a:ext uri="{FF2B5EF4-FFF2-40B4-BE49-F238E27FC236}">
                <a16:creationId xmlns:a16="http://schemas.microsoft.com/office/drawing/2014/main" id="{A1231640-872A-4ABD-9F11-4871F6543FA4}"/>
              </a:ext>
            </a:extLst>
          </p:cNvPr>
          <p:cNvSpPr/>
          <p:nvPr/>
        </p:nvSpPr>
        <p:spPr bwMode="gray">
          <a:xfrm rot="10800000" flipH="1" flipV="1">
            <a:off x="9705646" y="3879273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2" name="Right Triangle 2091">
            <a:extLst>
              <a:ext uri="{FF2B5EF4-FFF2-40B4-BE49-F238E27FC236}">
                <a16:creationId xmlns:a16="http://schemas.microsoft.com/office/drawing/2014/main" id="{99CDE09D-1B6D-48DF-84B6-98CD026A4CB4}"/>
              </a:ext>
            </a:extLst>
          </p:cNvPr>
          <p:cNvSpPr/>
          <p:nvPr/>
        </p:nvSpPr>
        <p:spPr bwMode="gray">
          <a:xfrm rot="10800000" flipH="1">
            <a:off x="9705645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5" name="Right Triangle 2094">
            <a:extLst>
              <a:ext uri="{FF2B5EF4-FFF2-40B4-BE49-F238E27FC236}">
                <a16:creationId xmlns:a16="http://schemas.microsoft.com/office/drawing/2014/main" id="{8595FC23-C645-4A52-8E9C-CACA695E7C6F}"/>
              </a:ext>
            </a:extLst>
          </p:cNvPr>
          <p:cNvSpPr/>
          <p:nvPr/>
        </p:nvSpPr>
        <p:spPr bwMode="gray">
          <a:xfrm flipH="1">
            <a:off x="9705645" y="1942027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96" name="Right Triangle 2095">
            <a:extLst>
              <a:ext uri="{FF2B5EF4-FFF2-40B4-BE49-F238E27FC236}">
                <a16:creationId xmlns:a16="http://schemas.microsoft.com/office/drawing/2014/main" id="{1AF14238-22B4-4861-9498-73032B272254}"/>
              </a:ext>
            </a:extLst>
          </p:cNvPr>
          <p:cNvSpPr/>
          <p:nvPr/>
        </p:nvSpPr>
        <p:spPr bwMode="gray">
          <a:xfrm rot="10800000" flipH="1">
            <a:off x="9705645" y="1942027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EE1B428B-301B-4A2F-8A22-D4FE335540BF}"/>
              </a:ext>
            </a:extLst>
          </p:cNvPr>
          <p:cNvSpPr/>
          <p:nvPr/>
        </p:nvSpPr>
        <p:spPr bwMode="gray">
          <a:xfrm rot="10800000" flipH="1">
            <a:off x="11648955" y="1942027"/>
            <a:ext cx="546219" cy="971203"/>
          </a:xfrm>
          <a:custGeom>
            <a:avLst/>
            <a:gdLst>
              <a:gd name="connsiteX0" fmla="*/ 0 w 546219"/>
              <a:gd name="connsiteY0" fmla="*/ 971203 h 971203"/>
              <a:gd name="connsiteX1" fmla="*/ 546219 w 546219"/>
              <a:gd name="connsiteY1" fmla="*/ 971203 h 971203"/>
              <a:gd name="connsiteX2" fmla="*/ 546219 w 546219"/>
              <a:gd name="connsiteY2" fmla="*/ 546219 h 971203"/>
              <a:gd name="connsiteX3" fmla="*/ 0 w 546219"/>
              <a:gd name="connsiteY3" fmla="*/ 0 h 971203"/>
              <a:gd name="connsiteX4" fmla="*/ 0 w 546219"/>
              <a:gd name="connsiteY4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19" h="971203">
                <a:moveTo>
                  <a:pt x="0" y="971203"/>
                </a:moveTo>
                <a:lnTo>
                  <a:pt x="546219" y="971203"/>
                </a:lnTo>
                <a:lnTo>
                  <a:pt x="546219" y="546219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09" name="Right Triangle 2108">
            <a:extLst>
              <a:ext uri="{FF2B5EF4-FFF2-40B4-BE49-F238E27FC236}">
                <a16:creationId xmlns:a16="http://schemas.microsoft.com/office/drawing/2014/main" id="{99FEE84E-53E9-4776-8DE8-E47A361BA88B}"/>
              </a:ext>
            </a:extLst>
          </p:cNvPr>
          <p:cNvSpPr/>
          <p:nvPr/>
        </p:nvSpPr>
        <p:spPr bwMode="gray">
          <a:xfrm flipV="1">
            <a:off x="10677301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0" name="Right Triangle 2109">
            <a:extLst>
              <a:ext uri="{FF2B5EF4-FFF2-40B4-BE49-F238E27FC236}">
                <a16:creationId xmlns:a16="http://schemas.microsoft.com/office/drawing/2014/main" id="{1DD578AB-11F7-4ABA-B139-6DF21FC62151}"/>
              </a:ext>
            </a:extLst>
          </p:cNvPr>
          <p:cNvSpPr/>
          <p:nvPr/>
        </p:nvSpPr>
        <p:spPr bwMode="gray">
          <a:xfrm rot="10800000" flipV="1">
            <a:off x="10677302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2" name="Right Triangle 2111">
            <a:extLst>
              <a:ext uri="{FF2B5EF4-FFF2-40B4-BE49-F238E27FC236}">
                <a16:creationId xmlns:a16="http://schemas.microsoft.com/office/drawing/2014/main" id="{09E3E88F-E68D-4B1C-AF76-ECD20957E3DB}"/>
              </a:ext>
            </a:extLst>
          </p:cNvPr>
          <p:cNvSpPr/>
          <p:nvPr/>
        </p:nvSpPr>
        <p:spPr bwMode="gray">
          <a:xfrm>
            <a:off x="10677301" y="2910641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3" name="Right Triangle 2112">
            <a:extLst>
              <a:ext uri="{FF2B5EF4-FFF2-40B4-BE49-F238E27FC236}">
                <a16:creationId xmlns:a16="http://schemas.microsoft.com/office/drawing/2014/main" id="{A05A2D39-0F65-4AD7-BF84-3E6E866C0695}"/>
              </a:ext>
            </a:extLst>
          </p:cNvPr>
          <p:cNvSpPr/>
          <p:nvPr/>
        </p:nvSpPr>
        <p:spPr bwMode="gray">
          <a:xfrm rot="10800000">
            <a:off x="10677301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5" name="Right Triangle 2114">
            <a:extLst>
              <a:ext uri="{FF2B5EF4-FFF2-40B4-BE49-F238E27FC236}">
                <a16:creationId xmlns:a16="http://schemas.microsoft.com/office/drawing/2014/main" id="{206C9E9A-6F8E-4552-B214-16CC537D131E}"/>
              </a:ext>
            </a:extLst>
          </p:cNvPr>
          <p:cNvSpPr/>
          <p:nvPr/>
        </p:nvSpPr>
        <p:spPr bwMode="gray">
          <a:xfrm>
            <a:off x="10677301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6" name="Right Triangle 2115">
            <a:extLst>
              <a:ext uri="{FF2B5EF4-FFF2-40B4-BE49-F238E27FC236}">
                <a16:creationId xmlns:a16="http://schemas.microsoft.com/office/drawing/2014/main" id="{3ED89541-3BF3-4D8C-846E-F10D7392E273}"/>
              </a:ext>
            </a:extLst>
          </p:cNvPr>
          <p:cNvSpPr/>
          <p:nvPr/>
        </p:nvSpPr>
        <p:spPr bwMode="gray">
          <a:xfrm rot="10800000">
            <a:off x="10677301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0" name="Right Triangle 2119">
            <a:extLst>
              <a:ext uri="{FF2B5EF4-FFF2-40B4-BE49-F238E27FC236}">
                <a16:creationId xmlns:a16="http://schemas.microsoft.com/office/drawing/2014/main" id="{EC942C2D-CFE2-4BDD-927E-F517B4D27E93}"/>
              </a:ext>
            </a:extLst>
          </p:cNvPr>
          <p:cNvSpPr/>
          <p:nvPr/>
        </p:nvSpPr>
        <p:spPr bwMode="gray">
          <a:xfrm flipV="1">
            <a:off x="4852550" y="3879273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1" name="Right Triangle 2120">
            <a:extLst>
              <a:ext uri="{FF2B5EF4-FFF2-40B4-BE49-F238E27FC236}">
                <a16:creationId xmlns:a16="http://schemas.microsoft.com/office/drawing/2014/main" id="{1F991860-0BB4-4313-9CBA-C8252877F9C6}"/>
              </a:ext>
            </a:extLst>
          </p:cNvPr>
          <p:cNvSpPr/>
          <p:nvPr/>
        </p:nvSpPr>
        <p:spPr bwMode="gray">
          <a:xfrm rot="10800000" flipV="1">
            <a:off x="4852551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4" name="Right Triangle 2123">
            <a:extLst>
              <a:ext uri="{FF2B5EF4-FFF2-40B4-BE49-F238E27FC236}">
                <a16:creationId xmlns:a16="http://schemas.microsoft.com/office/drawing/2014/main" id="{0F3E436A-1DF3-4950-A2C2-2692D87C4F8B}"/>
              </a:ext>
            </a:extLst>
          </p:cNvPr>
          <p:cNvSpPr/>
          <p:nvPr/>
        </p:nvSpPr>
        <p:spPr bwMode="gray">
          <a:xfrm>
            <a:off x="4852550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5" name="Right Triangle 2124">
            <a:extLst>
              <a:ext uri="{FF2B5EF4-FFF2-40B4-BE49-F238E27FC236}">
                <a16:creationId xmlns:a16="http://schemas.microsoft.com/office/drawing/2014/main" id="{611BB566-F2B3-4379-869F-A61ED31FEFD5}"/>
              </a:ext>
            </a:extLst>
          </p:cNvPr>
          <p:cNvSpPr/>
          <p:nvPr/>
        </p:nvSpPr>
        <p:spPr bwMode="gray">
          <a:xfrm rot="10800000">
            <a:off x="4852551" y="2910641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8" name="Right Triangle 2127">
            <a:extLst>
              <a:ext uri="{FF2B5EF4-FFF2-40B4-BE49-F238E27FC236}">
                <a16:creationId xmlns:a16="http://schemas.microsoft.com/office/drawing/2014/main" id="{6102792F-5D69-4653-A8F2-82B19B151911}"/>
              </a:ext>
            </a:extLst>
          </p:cNvPr>
          <p:cNvSpPr/>
          <p:nvPr/>
        </p:nvSpPr>
        <p:spPr bwMode="gray">
          <a:xfrm>
            <a:off x="4852550" y="1935282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9" name="Right Triangle 2128">
            <a:extLst>
              <a:ext uri="{FF2B5EF4-FFF2-40B4-BE49-F238E27FC236}">
                <a16:creationId xmlns:a16="http://schemas.microsoft.com/office/drawing/2014/main" id="{1D3B37AD-78C0-404C-94A9-CC96B8C52AB4}"/>
              </a:ext>
            </a:extLst>
          </p:cNvPr>
          <p:cNvSpPr/>
          <p:nvPr/>
        </p:nvSpPr>
        <p:spPr bwMode="gray">
          <a:xfrm rot="10800000">
            <a:off x="4852551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4" name="Right Triangle 2133">
            <a:extLst>
              <a:ext uri="{FF2B5EF4-FFF2-40B4-BE49-F238E27FC236}">
                <a16:creationId xmlns:a16="http://schemas.microsoft.com/office/drawing/2014/main" id="{7894F63B-153D-4349-9487-44A5034AA3C7}"/>
              </a:ext>
            </a:extLst>
          </p:cNvPr>
          <p:cNvSpPr/>
          <p:nvPr/>
        </p:nvSpPr>
        <p:spPr bwMode="gray">
          <a:xfrm flipH="1" flipV="1">
            <a:off x="5820710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6" name="Right Triangle 2135">
            <a:extLst>
              <a:ext uri="{FF2B5EF4-FFF2-40B4-BE49-F238E27FC236}">
                <a16:creationId xmlns:a16="http://schemas.microsoft.com/office/drawing/2014/main" id="{C0C9C94B-1222-4B72-8550-3B115A246D93}"/>
              </a:ext>
            </a:extLst>
          </p:cNvPr>
          <p:cNvSpPr/>
          <p:nvPr/>
        </p:nvSpPr>
        <p:spPr bwMode="gray">
          <a:xfrm flipH="1">
            <a:off x="5820710" y="2910641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7" name="Right Triangle 2136">
            <a:extLst>
              <a:ext uri="{FF2B5EF4-FFF2-40B4-BE49-F238E27FC236}">
                <a16:creationId xmlns:a16="http://schemas.microsoft.com/office/drawing/2014/main" id="{206C50EE-8148-4C3D-A8F9-5FE072F38CC6}"/>
              </a:ext>
            </a:extLst>
          </p:cNvPr>
          <p:cNvSpPr/>
          <p:nvPr/>
        </p:nvSpPr>
        <p:spPr bwMode="gray">
          <a:xfrm rot="10800000" flipH="1">
            <a:off x="5820710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9" name="Right Triangle 2138">
            <a:extLst>
              <a:ext uri="{FF2B5EF4-FFF2-40B4-BE49-F238E27FC236}">
                <a16:creationId xmlns:a16="http://schemas.microsoft.com/office/drawing/2014/main" id="{17143BF8-78D1-4C18-A5C4-BAF1917944D5}"/>
              </a:ext>
            </a:extLst>
          </p:cNvPr>
          <p:cNvSpPr/>
          <p:nvPr/>
        </p:nvSpPr>
        <p:spPr bwMode="gray">
          <a:xfrm flipH="1">
            <a:off x="5820710" y="1942027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40" name="Right Triangle 2139">
            <a:extLst>
              <a:ext uri="{FF2B5EF4-FFF2-40B4-BE49-F238E27FC236}">
                <a16:creationId xmlns:a16="http://schemas.microsoft.com/office/drawing/2014/main" id="{5A60B454-6649-4014-8D1D-2691C3312F7C}"/>
              </a:ext>
            </a:extLst>
          </p:cNvPr>
          <p:cNvSpPr/>
          <p:nvPr/>
        </p:nvSpPr>
        <p:spPr bwMode="gray">
          <a:xfrm rot="10800000" flipH="1">
            <a:off x="5820711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5" name="Right Triangle 1964">
            <a:extLst>
              <a:ext uri="{FF2B5EF4-FFF2-40B4-BE49-F238E27FC236}">
                <a16:creationId xmlns:a16="http://schemas.microsoft.com/office/drawing/2014/main" id="{E6E5B286-5BC6-4D27-A967-953C221DDC00}"/>
              </a:ext>
            </a:extLst>
          </p:cNvPr>
          <p:cNvSpPr/>
          <p:nvPr/>
        </p:nvSpPr>
        <p:spPr bwMode="gray">
          <a:xfrm flipV="1">
            <a:off x="6792036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8" name="Right Triangle 1967">
            <a:extLst>
              <a:ext uri="{FF2B5EF4-FFF2-40B4-BE49-F238E27FC236}">
                <a16:creationId xmlns:a16="http://schemas.microsoft.com/office/drawing/2014/main" id="{2B376ABD-AA7C-4380-8A1C-BB4F59C70ED7}"/>
              </a:ext>
            </a:extLst>
          </p:cNvPr>
          <p:cNvSpPr/>
          <p:nvPr/>
        </p:nvSpPr>
        <p:spPr bwMode="gray">
          <a:xfrm>
            <a:off x="6792036" y="2910641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0" name="Right Triangle 1969">
            <a:extLst>
              <a:ext uri="{FF2B5EF4-FFF2-40B4-BE49-F238E27FC236}">
                <a16:creationId xmlns:a16="http://schemas.microsoft.com/office/drawing/2014/main" id="{572EB1AB-D7A9-4F0A-A21E-0693157DA579}"/>
              </a:ext>
            </a:extLst>
          </p:cNvPr>
          <p:cNvSpPr/>
          <p:nvPr/>
        </p:nvSpPr>
        <p:spPr bwMode="gray">
          <a:xfrm>
            <a:off x="6792036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1" name="Right Triangle 1970">
            <a:extLst>
              <a:ext uri="{FF2B5EF4-FFF2-40B4-BE49-F238E27FC236}">
                <a16:creationId xmlns:a16="http://schemas.microsoft.com/office/drawing/2014/main" id="{D05BA029-292B-4F5B-96F7-82AEBA8518B9}"/>
              </a:ext>
            </a:extLst>
          </p:cNvPr>
          <p:cNvSpPr/>
          <p:nvPr/>
        </p:nvSpPr>
        <p:spPr bwMode="gray">
          <a:xfrm rot="10800000">
            <a:off x="6792037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5" name="Right Triangle 1974">
            <a:extLst>
              <a:ext uri="{FF2B5EF4-FFF2-40B4-BE49-F238E27FC236}">
                <a16:creationId xmlns:a16="http://schemas.microsoft.com/office/drawing/2014/main" id="{178EC3AD-6FEE-4E45-86D1-E97050157EC9}"/>
              </a:ext>
            </a:extLst>
          </p:cNvPr>
          <p:cNvSpPr/>
          <p:nvPr/>
        </p:nvSpPr>
        <p:spPr bwMode="gray">
          <a:xfrm flipH="1" flipV="1">
            <a:off x="7763239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6" name="Right Triangle 1975">
            <a:extLst>
              <a:ext uri="{FF2B5EF4-FFF2-40B4-BE49-F238E27FC236}">
                <a16:creationId xmlns:a16="http://schemas.microsoft.com/office/drawing/2014/main" id="{F9AE0C30-1FBA-46DD-A3D6-FD85D546063E}"/>
              </a:ext>
            </a:extLst>
          </p:cNvPr>
          <p:cNvSpPr/>
          <p:nvPr/>
        </p:nvSpPr>
        <p:spPr bwMode="gray">
          <a:xfrm rot="10800000" flipH="1" flipV="1">
            <a:off x="7763240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8" name="Right Triangle 1977">
            <a:extLst>
              <a:ext uri="{FF2B5EF4-FFF2-40B4-BE49-F238E27FC236}">
                <a16:creationId xmlns:a16="http://schemas.microsoft.com/office/drawing/2014/main" id="{1D359AD2-D340-479B-885A-D5DB9CA0833D}"/>
              </a:ext>
            </a:extLst>
          </p:cNvPr>
          <p:cNvSpPr/>
          <p:nvPr/>
        </p:nvSpPr>
        <p:spPr bwMode="gray">
          <a:xfrm flipH="1">
            <a:off x="7763239" y="2910641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79" name="Right Triangle 1978">
            <a:extLst>
              <a:ext uri="{FF2B5EF4-FFF2-40B4-BE49-F238E27FC236}">
                <a16:creationId xmlns:a16="http://schemas.microsoft.com/office/drawing/2014/main" id="{8B387BA8-FAAB-4F63-B541-245EA131763B}"/>
              </a:ext>
            </a:extLst>
          </p:cNvPr>
          <p:cNvSpPr/>
          <p:nvPr/>
        </p:nvSpPr>
        <p:spPr bwMode="gray">
          <a:xfrm rot="10800000" flipH="1">
            <a:off x="7763240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2" name="Right Triangle 1981">
            <a:extLst>
              <a:ext uri="{FF2B5EF4-FFF2-40B4-BE49-F238E27FC236}">
                <a16:creationId xmlns:a16="http://schemas.microsoft.com/office/drawing/2014/main" id="{BC1D6466-33B3-4083-AFE6-DFCC19025C49}"/>
              </a:ext>
            </a:extLst>
          </p:cNvPr>
          <p:cNvSpPr/>
          <p:nvPr/>
        </p:nvSpPr>
        <p:spPr bwMode="gray">
          <a:xfrm flipH="1">
            <a:off x="7763239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3" name="Right Triangle 1982">
            <a:extLst>
              <a:ext uri="{FF2B5EF4-FFF2-40B4-BE49-F238E27FC236}">
                <a16:creationId xmlns:a16="http://schemas.microsoft.com/office/drawing/2014/main" id="{77953615-F162-4400-B52C-35B2A7EC55E0}"/>
              </a:ext>
            </a:extLst>
          </p:cNvPr>
          <p:cNvSpPr/>
          <p:nvPr/>
        </p:nvSpPr>
        <p:spPr bwMode="gray">
          <a:xfrm rot="10800000" flipH="1">
            <a:off x="7763240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88" name="Right Triangle 1987">
            <a:extLst>
              <a:ext uri="{FF2B5EF4-FFF2-40B4-BE49-F238E27FC236}">
                <a16:creationId xmlns:a16="http://schemas.microsoft.com/office/drawing/2014/main" id="{4D4F3A31-B5C2-4590-AE82-E103E9F283D8}"/>
              </a:ext>
            </a:extLst>
          </p:cNvPr>
          <p:cNvSpPr/>
          <p:nvPr/>
        </p:nvSpPr>
        <p:spPr bwMode="gray">
          <a:xfrm flipV="1">
            <a:off x="8734441" y="387927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1" name="Right Triangle 1990">
            <a:extLst>
              <a:ext uri="{FF2B5EF4-FFF2-40B4-BE49-F238E27FC236}">
                <a16:creationId xmlns:a16="http://schemas.microsoft.com/office/drawing/2014/main" id="{4ED8D174-82E8-4892-8F21-835314E781CB}"/>
              </a:ext>
            </a:extLst>
          </p:cNvPr>
          <p:cNvSpPr/>
          <p:nvPr/>
        </p:nvSpPr>
        <p:spPr bwMode="gray">
          <a:xfrm>
            <a:off x="8734441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2" name="Right Triangle 1991">
            <a:extLst>
              <a:ext uri="{FF2B5EF4-FFF2-40B4-BE49-F238E27FC236}">
                <a16:creationId xmlns:a16="http://schemas.microsoft.com/office/drawing/2014/main" id="{86687566-64E1-457C-89E2-4B9C61932CD3}"/>
              </a:ext>
            </a:extLst>
          </p:cNvPr>
          <p:cNvSpPr/>
          <p:nvPr/>
        </p:nvSpPr>
        <p:spPr bwMode="gray">
          <a:xfrm rot="10800000">
            <a:off x="8734441" y="2910641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4" name="Right Triangle 1993">
            <a:extLst>
              <a:ext uri="{FF2B5EF4-FFF2-40B4-BE49-F238E27FC236}">
                <a16:creationId xmlns:a16="http://schemas.microsoft.com/office/drawing/2014/main" id="{C22DB837-F708-4639-9065-99A91AACEBD0}"/>
              </a:ext>
            </a:extLst>
          </p:cNvPr>
          <p:cNvSpPr/>
          <p:nvPr/>
        </p:nvSpPr>
        <p:spPr bwMode="gray">
          <a:xfrm rot="10800000">
            <a:off x="8734441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99" name="Right Triangle 1998">
            <a:extLst>
              <a:ext uri="{FF2B5EF4-FFF2-40B4-BE49-F238E27FC236}">
                <a16:creationId xmlns:a16="http://schemas.microsoft.com/office/drawing/2014/main" id="{6A788E85-3985-4156-AF64-CA51D0484984}"/>
              </a:ext>
            </a:extLst>
          </p:cNvPr>
          <p:cNvSpPr/>
          <p:nvPr/>
        </p:nvSpPr>
        <p:spPr bwMode="gray">
          <a:xfrm flipH="1" flipV="1">
            <a:off x="9705645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0" name="Right Triangle 1999">
            <a:extLst>
              <a:ext uri="{FF2B5EF4-FFF2-40B4-BE49-F238E27FC236}">
                <a16:creationId xmlns:a16="http://schemas.microsoft.com/office/drawing/2014/main" id="{94558083-6AFF-46F6-8E0C-096848D16CAF}"/>
              </a:ext>
            </a:extLst>
          </p:cNvPr>
          <p:cNvSpPr/>
          <p:nvPr/>
        </p:nvSpPr>
        <p:spPr bwMode="gray">
          <a:xfrm rot="10800000" flipH="1" flipV="1">
            <a:off x="9705646" y="3879273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2" name="Right Triangle 2001">
            <a:extLst>
              <a:ext uri="{FF2B5EF4-FFF2-40B4-BE49-F238E27FC236}">
                <a16:creationId xmlns:a16="http://schemas.microsoft.com/office/drawing/2014/main" id="{FFDEBEF5-9879-4820-A2E0-1C0E6B9CB80B}"/>
              </a:ext>
            </a:extLst>
          </p:cNvPr>
          <p:cNvSpPr/>
          <p:nvPr/>
        </p:nvSpPr>
        <p:spPr bwMode="gray">
          <a:xfrm rot="10800000" flipH="1">
            <a:off x="9705645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5" name="Right Triangle 2004">
            <a:extLst>
              <a:ext uri="{FF2B5EF4-FFF2-40B4-BE49-F238E27FC236}">
                <a16:creationId xmlns:a16="http://schemas.microsoft.com/office/drawing/2014/main" id="{FAADE3CC-F18A-436E-9FAA-D97A1CEAB0D8}"/>
              </a:ext>
            </a:extLst>
          </p:cNvPr>
          <p:cNvSpPr/>
          <p:nvPr/>
        </p:nvSpPr>
        <p:spPr bwMode="gray">
          <a:xfrm flipH="1">
            <a:off x="9705645" y="1942027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06" name="Right Triangle 2005">
            <a:extLst>
              <a:ext uri="{FF2B5EF4-FFF2-40B4-BE49-F238E27FC236}">
                <a16:creationId xmlns:a16="http://schemas.microsoft.com/office/drawing/2014/main" id="{A6DF877E-F512-4272-8411-07AA8F0597FA}"/>
              </a:ext>
            </a:extLst>
          </p:cNvPr>
          <p:cNvSpPr/>
          <p:nvPr/>
        </p:nvSpPr>
        <p:spPr bwMode="gray">
          <a:xfrm rot="10800000" flipH="1">
            <a:off x="9705645" y="1942027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04ED73FD-D665-4D6A-A071-D88CC48E1BD2}"/>
              </a:ext>
            </a:extLst>
          </p:cNvPr>
          <p:cNvSpPr/>
          <p:nvPr/>
        </p:nvSpPr>
        <p:spPr bwMode="gray">
          <a:xfrm flipH="1">
            <a:off x="11648956" y="3880558"/>
            <a:ext cx="2571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DAACB6A8-5FFF-4D01-9B52-D8EE6770B36D}"/>
              </a:ext>
            </a:extLst>
          </p:cNvPr>
          <p:cNvSpPr/>
          <p:nvPr/>
        </p:nvSpPr>
        <p:spPr bwMode="gray">
          <a:xfrm flipH="1">
            <a:off x="11651527" y="3881844"/>
            <a:ext cx="544918" cy="544918"/>
          </a:xfrm>
          <a:custGeom>
            <a:avLst/>
            <a:gdLst>
              <a:gd name="connsiteX0" fmla="*/ 544918 w 544918"/>
              <a:gd name="connsiteY0" fmla="*/ 0 h 544918"/>
              <a:gd name="connsiteX1" fmla="*/ 0 w 544918"/>
              <a:gd name="connsiteY1" fmla="*/ 0 h 544918"/>
              <a:gd name="connsiteX2" fmla="*/ 0 w 544918"/>
              <a:gd name="connsiteY2" fmla="*/ 544918 h 544918"/>
              <a:gd name="connsiteX3" fmla="*/ 544918 w 544918"/>
              <a:gd name="connsiteY3" fmla="*/ 0 h 54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918" h="544918">
                <a:moveTo>
                  <a:pt x="544918" y="0"/>
                </a:moveTo>
                <a:lnTo>
                  <a:pt x="0" y="0"/>
                </a:lnTo>
                <a:lnTo>
                  <a:pt x="0" y="544918"/>
                </a:lnTo>
                <a:lnTo>
                  <a:pt x="5449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D2647969-72F6-4EBD-8F45-8C71144016F7}"/>
              </a:ext>
            </a:extLst>
          </p:cNvPr>
          <p:cNvSpPr/>
          <p:nvPr/>
        </p:nvSpPr>
        <p:spPr bwMode="gray">
          <a:xfrm flipH="1">
            <a:off x="11648955" y="2365740"/>
            <a:ext cx="547490" cy="547490"/>
          </a:xfrm>
          <a:custGeom>
            <a:avLst/>
            <a:gdLst>
              <a:gd name="connsiteX0" fmla="*/ 0 w 547490"/>
              <a:gd name="connsiteY0" fmla="*/ 0 h 547490"/>
              <a:gd name="connsiteX1" fmla="*/ 0 w 547490"/>
              <a:gd name="connsiteY1" fmla="*/ 547490 h 547490"/>
              <a:gd name="connsiteX2" fmla="*/ 547490 w 547490"/>
              <a:gd name="connsiteY2" fmla="*/ 547490 h 547490"/>
              <a:gd name="connsiteX3" fmla="*/ 0 w 547490"/>
              <a:gd name="connsiteY3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490" h="547490">
                <a:moveTo>
                  <a:pt x="0" y="0"/>
                </a:moveTo>
                <a:lnTo>
                  <a:pt x="0" y="547490"/>
                </a:lnTo>
                <a:lnTo>
                  <a:pt x="547490" y="54749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38C334F9-394F-4AA2-A4EF-C9F7AD2CB2DA}"/>
              </a:ext>
            </a:extLst>
          </p:cNvPr>
          <p:cNvSpPr/>
          <p:nvPr/>
        </p:nvSpPr>
        <p:spPr bwMode="gray">
          <a:xfrm flipH="1">
            <a:off x="11650241" y="3334354"/>
            <a:ext cx="546204" cy="547490"/>
          </a:xfrm>
          <a:custGeom>
            <a:avLst/>
            <a:gdLst>
              <a:gd name="connsiteX0" fmla="*/ 0 w 546204"/>
              <a:gd name="connsiteY0" fmla="*/ 0 h 547490"/>
              <a:gd name="connsiteX1" fmla="*/ 0 w 546204"/>
              <a:gd name="connsiteY1" fmla="*/ 547490 h 547490"/>
              <a:gd name="connsiteX2" fmla="*/ 544918 w 546204"/>
              <a:gd name="connsiteY2" fmla="*/ 547490 h 547490"/>
              <a:gd name="connsiteX3" fmla="*/ 546204 w 546204"/>
              <a:gd name="connsiteY3" fmla="*/ 546204 h 547490"/>
              <a:gd name="connsiteX4" fmla="*/ 0 w 546204"/>
              <a:gd name="connsiteY4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04" h="547490">
                <a:moveTo>
                  <a:pt x="0" y="0"/>
                </a:moveTo>
                <a:lnTo>
                  <a:pt x="0" y="547490"/>
                </a:lnTo>
                <a:lnTo>
                  <a:pt x="544918" y="547490"/>
                </a:lnTo>
                <a:lnTo>
                  <a:pt x="546204" y="54620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3BC84EC7-85CD-4749-8F7D-D48DE50814AB}"/>
              </a:ext>
            </a:extLst>
          </p:cNvPr>
          <p:cNvSpPr/>
          <p:nvPr/>
        </p:nvSpPr>
        <p:spPr bwMode="gray">
          <a:xfrm flipH="1">
            <a:off x="11648956" y="3879273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DF749C73-4E4B-457C-8945-7804E3C387D7}"/>
              </a:ext>
            </a:extLst>
          </p:cNvPr>
          <p:cNvSpPr/>
          <p:nvPr/>
        </p:nvSpPr>
        <p:spPr bwMode="gray">
          <a:xfrm flipH="1">
            <a:off x="11648956" y="3881844"/>
            <a:ext cx="547489" cy="968632"/>
          </a:xfrm>
          <a:custGeom>
            <a:avLst/>
            <a:gdLst>
              <a:gd name="connsiteX0" fmla="*/ 547489 w 547489"/>
              <a:gd name="connsiteY0" fmla="*/ 0 h 968632"/>
              <a:gd name="connsiteX1" fmla="*/ 544918 w 547489"/>
              <a:gd name="connsiteY1" fmla="*/ 0 h 968632"/>
              <a:gd name="connsiteX2" fmla="*/ 0 w 547489"/>
              <a:gd name="connsiteY2" fmla="*/ 544918 h 968632"/>
              <a:gd name="connsiteX3" fmla="*/ 0 w 547489"/>
              <a:gd name="connsiteY3" fmla="*/ 968632 h 968632"/>
              <a:gd name="connsiteX4" fmla="*/ 547489 w 547489"/>
              <a:gd name="connsiteY4" fmla="*/ 968632 h 968632"/>
              <a:gd name="connsiteX5" fmla="*/ 547489 w 54748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489" h="968632">
                <a:moveTo>
                  <a:pt x="547489" y="0"/>
                </a:moveTo>
                <a:lnTo>
                  <a:pt x="544918" y="0"/>
                </a:lnTo>
                <a:lnTo>
                  <a:pt x="0" y="544918"/>
                </a:lnTo>
                <a:lnTo>
                  <a:pt x="0" y="968632"/>
                </a:lnTo>
                <a:lnTo>
                  <a:pt x="547489" y="968632"/>
                </a:lnTo>
                <a:lnTo>
                  <a:pt x="5474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C7CEF2F0-638A-4980-8929-051BBF2C7F2F}"/>
              </a:ext>
            </a:extLst>
          </p:cNvPr>
          <p:cNvSpPr/>
          <p:nvPr/>
        </p:nvSpPr>
        <p:spPr bwMode="gray">
          <a:xfrm rot="10800000" flipH="1">
            <a:off x="11648955" y="1942027"/>
            <a:ext cx="546219" cy="971203"/>
          </a:xfrm>
          <a:custGeom>
            <a:avLst/>
            <a:gdLst>
              <a:gd name="connsiteX0" fmla="*/ 0 w 546219"/>
              <a:gd name="connsiteY0" fmla="*/ 971203 h 971203"/>
              <a:gd name="connsiteX1" fmla="*/ 546219 w 546219"/>
              <a:gd name="connsiteY1" fmla="*/ 971203 h 971203"/>
              <a:gd name="connsiteX2" fmla="*/ 546219 w 546219"/>
              <a:gd name="connsiteY2" fmla="*/ 546219 h 971203"/>
              <a:gd name="connsiteX3" fmla="*/ 546219 w 546219"/>
              <a:gd name="connsiteY3" fmla="*/ 0 h 971203"/>
              <a:gd name="connsiteX4" fmla="*/ 0 w 546219"/>
              <a:gd name="connsiteY4" fmla="*/ 0 h 971203"/>
              <a:gd name="connsiteX5" fmla="*/ 0 w 546219"/>
              <a:gd name="connsiteY5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19" h="971203">
                <a:moveTo>
                  <a:pt x="0" y="971203"/>
                </a:moveTo>
                <a:lnTo>
                  <a:pt x="546219" y="971203"/>
                </a:lnTo>
                <a:lnTo>
                  <a:pt x="546219" y="546219"/>
                </a:lnTo>
                <a:lnTo>
                  <a:pt x="546219" y="0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19" name="Right Triangle 2018">
            <a:extLst>
              <a:ext uri="{FF2B5EF4-FFF2-40B4-BE49-F238E27FC236}">
                <a16:creationId xmlns:a16="http://schemas.microsoft.com/office/drawing/2014/main" id="{1D6819BD-8598-43CF-BFB1-6037AB55C207}"/>
              </a:ext>
            </a:extLst>
          </p:cNvPr>
          <p:cNvSpPr/>
          <p:nvPr/>
        </p:nvSpPr>
        <p:spPr bwMode="gray">
          <a:xfrm flipV="1">
            <a:off x="10677301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0" name="Right Triangle 2019">
            <a:extLst>
              <a:ext uri="{FF2B5EF4-FFF2-40B4-BE49-F238E27FC236}">
                <a16:creationId xmlns:a16="http://schemas.microsoft.com/office/drawing/2014/main" id="{8EE356BC-0A71-4CD4-A095-BEC31A67A473}"/>
              </a:ext>
            </a:extLst>
          </p:cNvPr>
          <p:cNvSpPr/>
          <p:nvPr/>
        </p:nvSpPr>
        <p:spPr bwMode="gray">
          <a:xfrm rot="10800000" flipV="1">
            <a:off x="10677302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2" name="Right Triangle 2021">
            <a:extLst>
              <a:ext uri="{FF2B5EF4-FFF2-40B4-BE49-F238E27FC236}">
                <a16:creationId xmlns:a16="http://schemas.microsoft.com/office/drawing/2014/main" id="{409710D7-11B3-4620-9802-30238455809B}"/>
              </a:ext>
            </a:extLst>
          </p:cNvPr>
          <p:cNvSpPr/>
          <p:nvPr/>
        </p:nvSpPr>
        <p:spPr bwMode="gray">
          <a:xfrm>
            <a:off x="10677301" y="2910641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3" name="Right Triangle 2022">
            <a:extLst>
              <a:ext uri="{FF2B5EF4-FFF2-40B4-BE49-F238E27FC236}">
                <a16:creationId xmlns:a16="http://schemas.microsoft.com/office/drawing/2014/main" id="{8EFDF76A-4616-49AB-ABBD-CEA6DC584EFE}"/>
              </a:ext>
            </a:extLst>
          </p:cNvPr>
          <p:cNvSpPr/>
          <p:nvPr/>
        </p:nvSpPr>
        <p:spPr bwMode="gray">
          <a:xfrm rot="10800000">
            <a:off x="10677301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5" name="Right Triangle 2024">
            <a:extLst>
              <a:ext uri="{FF2B5EF4-FFF2-40B4-BE49-F238E27FC236}">
                <a16:creationId xmlns:a16="http://schemas.microsoft.com/office/drawing/2014/main" id="{EF4EC8A9-B6AF-403E-8785-406CEF3DBC24}"/>
              </a:ext>
            </a:extLst>
          </p:cNvPr>
          <p:cNvSpPr/>
          <p:nvPr/>
        </p:nvSpPr>
        <p:spPr bwMode="gray">
          <a:xfrm>
            <a:off x="10677301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26" name="Right Triangle 2025">
            <a:extLst>
              <a:ext uri="{FF2B5EF4-FFF2-40B4-BE49-F238E27FC236}">
                <a16:creationId xmlns:a16="http://schemas.microsoft.com/office/drawing/2014/main" id="{4AF60922-FA1C-4D75-BCA2-347740776023}"/>
              </a:ext>
            </a:extLst>
          </p:cNvPr>
          <p:cNvSpPr/>
          <p:nvPr/>
        </p:nvSpPr>
        <p:spPr bwMode="gray">
          <a:xfrm rot="10800000">
            <a:off x="10677301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0" name="Right Triangle 2029">
            <a:extLst>
              <a:ext uri="{FF2B5EF4-FFF2-40B4-BE49-F238E27FC236}">
                <a16:creationId xmlns:a16="http://schemas.microsoft.com/office/drawing/2014/main" id="{ABDD0D72-0532-41DC-8684-3A10E921B1E6}"/>
              </a:ext>
            </a:extLst>
          </p:cNvPr>
          <p:cNvSpPr/>
          <p:nvPr/>
        </p:nvSpPr>
        <p:spPr bwMode="gray">
          <a:xfrm flipV="1">
            <a:off x="4852550" y="3879273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1" name="Right Triangle 2030">
            <a:extLst>
              <a:ext uri="{FF2B5EF4-FFF2-40B4-BE49-F238E27FC236}">
                <a16:creationId xmlns:a16="http://schemas.microsoft.com/office/drawing/2014/main" id="{99917340-BEED-401A-9164-5967390F4436}"/>
              </a:ext>
            </a:extLst>
          </p:cNvPr>
          <p:cNvSpPr/>
          <p:nvPr/>
        </p:nvSpPr>
        <p:spPr bwMode="gray">
          <a:xfrm rot="10800000" flipV="1">
            <a:off x="4852551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4" name="Right Triangle 2033">
            <a:extLst>
              <a:ext uri="{FF2B5EF4-FFF2-40B4-BE49-F238E27FC236}">
                <a16:creationId xmlns:a16="http://schemas.microsoft.com/office/drawing/2014/main" id="{F38CA0B6-9FFE-4D40-9D53-D500AD1C1C95}"/>
              </a:ext>
            </a:extLst>
          </p:cNvPr>
          <p:cNvSpPr/>
          <p:nvPr/>
        </p:nvSpPr>
        <p:spPr bwMode="gray">
          <a:xfrm>
            <a:off x="4852550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5" name="Right Triangle 2034">
            <a:extLst>
              <a:ext uri="{FF2B5EF4-FFF2-40B4-BE49-F238E27FC236}">
                <a16:creationId xmlns:a16="http://schemas.microsoft.com/office/drawing/2014/main" id="{8DD648D4-B2B7-4343-B218-8F2DFEEDFD90}"/>
              </a:ext>
            </a:extLst>
          </p:cNvPr>
          <p:cNvSpPr/>
          <p:nvPr/>
        </p:nvSpPr>
        <p:spPr bwMode="gray">
          <a:xfrm rot="10800000">
            <a:off x="4852551" y="2910641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8" name="Right Triangle 2037">
            <a:extLst>
              <a:ext uri="{FF2B5EF4-FFF2-40B4-BE49-F238E27FC236}">
                <a16:creationId xmlns:a16="http://schemas.microsoft.com/office/drawing/2014/main" id="{7879B82B-73B6-4FB8-8C3F-D741B69008BB}"/>
              </a:ext>
            </a:extLst>
          </p:cNvPr>
          <p:cNvSpPr/>
          <p:nvPr/>
        </p:nvSpPr>
        <p:spPr bwMode="gray">
          <a:xfrm>
            <a:off x="4852550" y="1935282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39" name="Right Triangle 2038">
            <a:extLst>
              <a:ext uri="{FF2B5EF4-FFF2-40B4-BE49-F238E27FC236}">
                <a16:creationId xmlns:a16="http://schemas.microsoft.com/office/drawing/2014/main" id="{7EE5363B-53DC-4F89-AAC4-C853D7200D02}"/>
              </a:ext>
            </a:extLst>
          </p:cNvPr>
          <p:cNvSpPr/>
          <p:nvPr/>
        </p:nvSpPr>
        <p:spPr bwMode="gray">
          <a:xfrm rot="10800000">
            <a:off x="4852551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4" name="Right Triangle 2043">
            <a:extLst>
              <a:ext uri="{FF2B5EF4-FFF2-40B4-BE49-F238E27FC236}">
                <a16:creationId xmlns:a16="http://schemas.microsoft.com/office/drawing/2014/main" id="{814F1EB6-F00F-4E71-964F-EF0B01663B34}"/>
              </a:ext>
            </a:extLst>
          </p:cNvPr>
          <p:cNvSpPr/>
          <p:nvPr/>
        </p:nvSpPr>
        <p:spPr bwMode="gray">
          <a:xfrm flipH="1" flipV="1">
            <a:off x="5820710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6" name="Right Triangle 2045">
            <a:extLst>
              <a:ext uri="{FF2B5EF4-FFF2-40B4-BE49-F238E27FC236}">
                <a16:creationId xmlns:a16="http://schemas.microsoft.com/office/drawing/2014/main" id="{915086CF-7425-481C-86AE-47D5C691F974}"/>
              </a:ext>
            </a:extLst>
          </p:cNvPr>
          <p:cNvSpPr/>
          <p:nvPr/>
        </p:nvSpPr>
        <p:spPr bwMode="gray">
          <a:xfrm flipH="1">
            <a:off x="5820710" y="2910641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7" name="Right Triangle 2046">
            <a:extLst>
              <a:ext uri="{FF2B5EF4-FFF2-40B4-BE49-F238E27FC236}">
                <a16:creationId xmlns:a16="http://schemas.microsoft.com/office/drawing/2014/main" id="{16B9ABD7-7982-4680-86D4-36A21D276435}"/>
              </a:ext>
            </a:extLst>
          </p:cNvPr>
          <p:cNvSpPr/>
          <p:nvPr/>
        </p:nvSpPr>
        <p:spPr bwMode="gray">
          <a:xfrm rot="10800000" flipH="1">
            <a:off x="5820710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49" name="Right Triangle 2048">
            <a:extLst>
              <a:ext uri="{FF2B5EF4-FFF2-40B4-BE49-F238E27FC236}">
                <a16:creationId xmlns:a16="http://schemas.microsoft.com/office/drawing/2014/main" id="{D8B89FD3-FA21-4F0F-B055-5B666BAA55D2}"/>
              </a:ext>
            </a:extLst>
          </p:cNvPr>
          <p:cNvSpPr/>
          <p:nvPr/>
        </p:nvSpPr>
        <p:spPr bwMode="gray">
          <a:xfrm flipH="1">
            <a:off x="5820710" y="1942027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50" name="Right Triangle 2049">
            <a:extLst>
              <a:ext uri="{FF2B5EF4-FFF2-40B4-BE49-F238E27FC236}">
                <a16:creationId xmlns:a16="http://schemas.microsoft.com/office/drawing/2014/main" id="{6766A0F2-5896-4389-87A6-23AE2C9D2509}"/>
              </a:ext>
            </a:extLst>
          </p:cNvPr>
          <p:cNvSpPr/>
          <p:nvPr/>
        </p:nvSpPr>
        <p:spPr bwMode="gray">
          <a:xfrm rot="10800000" flipH="1">
            <a:off x="5820711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75" name="Right Triangle 1874">
            <a:extLst>
              <a:ext uri="{FF2B5EF4-FFF2-40B4-BE49-F238E27FC236}">
                <a16:creationId xmlns:a16="http://schemas.microsoft.com/office/drawing/2014/main" id="{5FCC728E-10DD-4481-BA79-219E3F3D4DAC}"/>
              </a:ext>
            </a:extLst>
          </p:cNvPr>
          <p:cNvSpPr/>
          <p:nvPr/>
        </p:nvSpPr>
        <p:spPr bwMode="gray">
          <a:xfrm flipV="1">
            <a:off x="6792036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78" name="Right Triangle 1877">
            <a:extLst>
              <a:ext uri="{FF2B5EF4-FFF2-40B4-BE49-F238E27FC236}">
                <a16:creationId xmlns:a16="http://schemas.microsoft.com/office/drawing/2014/main" id="{E7CA5C7D-A87F-472A-B875-62495FDEAF5F}"/>
              </a:ext>
            </a:extLst>
          </p:cNvPr>
          <p:cNvSpPr/>
          <p:nvPr/>
        </p:nvSpPr>
        <p:spPr bwMode="gray">
          <a:xfrm>
            <a:off x="6792036" y="2910641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0" name="Right Triangle 1879">
            <a:extLst>
              <a:ext uri="{FF2B5EF4-FFF2-40B4-BE49-F238E27FC236}">
                <a16:creationId xmlns:a16="http://schemas.microsoft.com/office/drawing/2014/main" id="{04BE22E5-646C-4420-BC1C-E6F9E03F4937}"/>
              </a:ext>
            </a:extLst>
          </p:cNvPr>
          <p:cNvSpPr/>
          <p:nvPr/>
        </p:nvSpPr>
        <p:spPr bwMode="gray">
          <a:xfrm>
            <a:off x="6792036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1" name="Right Triangle 1880">
            <a:extLst>
              <a:ext uri="{FF2B5EF4-FFF2-40B4-BE49-F238E27FC236}">
                <a16:creationId xmlns:a16="http://schemas.microsoft.com/office/drawing/2014/main" id="{3CE49CD1-BF2B-4866-AE49-94D6C933631B}"/>
              </a:ext>
            </a:extLst>
          </p:cNvPr>
          <p:cNvSpPr/>
          <p:nvPr/>
        </p:nvSpPr>
        <p:spPr bwMode="gray">
          <a:xfrm rot="10800000">
            <a:off x="6792037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5" name="Right Triangle 1884">
            <a:extLst>
              <a:ext uri="{FF2B5EF4-FFF2-40B4-BE49-F238E27FC236}">
                <a16:creationId xmlns:a16="http://schemas.microsoft.com/office/drawing/2014/main" id="{30AE22E4-EEFF-494C-84F3-421A9FDBED18}"/>
              </a:ext>
            </a:extLst>
          </p:cNvPr>
          <p:cNvSpPr/>
          <p:nvPr/>
        </p:nvSpPr>
        <p:spPr bwMode="gray">
          <a:xfrm flipH="1" flipV="1">
            <a:off x="7763239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6" name="Right Triangle 1885">
            <a:extLst>
              <a:ext uri="{FF2B5EF4-FFF2-40B4-BE49-F238E27FC236}">
                <a16:creationId xmlns:a16="http://schemas.microsoft.com/office/drawing/2014/main" id="{8874D617-728D-4640-916C-D31B5FBE6E69}"/>
              </a:ext>
            </a:extLst>
          </p:cNvPr>
          <p:cNvSpPr/>
          <p:nvPr/>
        </p:nvSpPr>
        <p:spPr bwMode="gray">
          <a:xfrm rot="10800000" flipH="1" flipV="1">
            <a:off x="7763240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8" name="Right Triangle 1887">
            <a:extLst>
              <a:ext uri="{FF2B5EF4-FFF2-40B4-BE49-F238E27FC236}">
                <a16:creationId xmlns:a16="http://schemas.microsoft.com/office/drawing/2014/main" id="{DC72139E-279F-4070-B381-FB773D9FF72E}"/>
              </a:ext>
            </a:extLst>
          </p:cNvPr>
          <p:cNvSpPr/>
          <p:nvPr/>
        </p:nvSpPr>
        <p:spPr bwMode="gray">
          <a:xfrm flipH="1">
            <a:off x="7763239" y="2910641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89" name="Right Triangle 1888">
            <a:extLst>
              <a:ext uri="{FF2B5EF4-FFF2-40B4-BE49-F238E27FC236}">
                <a16:creationId xmlns:a16="http://schemas.microsoft.com/office/drawing/2014/main" id="{EDCC7912-1A3E-4D24-9D79-DE041A6E4329}"/>
              </a:ext>
            </a:extLst>
          </p:cNvPr>
          <p:cNvSpPr/>
          <p:nvPr/>
        </p:nvSpPr>
        <p:spPr bwMode="gray">
          <a:xfrm rot="10800000" flipH="1">
            <a:off x="7763240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2" name="Right Triangle 1891">
            <a:extLst>
              <a:ext uri="{FF2B5EF4-FFF2-40B4-BE49-F238E27FC236}">
                <a16:creationId xmlns:a16="http://schemas.microsoft.com/office/drawing/2014/main" id="{F50CC2E1-0834-451A-AA95-EA8855B125D1}"/>
              </a:ext>
            </a:extLst>
          </p:cNvPr>
          <p:cNvSpPr/>
          <p:nvPr/>
        </p:nvSpPr>
        <p:spPr bwMode="gray">
          <a:xfrm flipH="1">
            <a:off x="7763239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3" name="Right Triangle 1892">
            <a:extLst>
              <a:ext uri="{FF2B5EF4-FFF2-40B4-BE49-F238E27FC236}">
                <a16:creationId xmlns:a16="http://schemas.microsoft.com/office/drawing/2014/main" id="{3817AF85-24A1-47E4-A8F5-759512F8DAA5}"/>
              </a:ext>
            </a:extLst>
          </p:cNvPr>
          <p:cNvSpPr/>
          <p:nvPr/>
        </p:nvSpPr>
        <p:spPr bwMode="gray">
          <a:xfrm rot="10800000" flipH="1">
            <a:off x="7763240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98" name="Right Triangle 1897">
            <a:extLst>
              <a:ext uri="{FF2B5EF4-FFF2-40B4-BE49-F238E27FC236}">
                <a16:creationId xmlns:a16="http://schemas.microsoft.com/office/drawing/2014/main" id="{9D72D80E-C41F-4FA8-838C-1E61BAFFA0C5}"/>
              </a:ext>
            </a:extLst>
          </p:cNvPr>
          <p:cNvSpPr/>
          <p:nvPr/>
        </p:nvSpPr>
        <p:spPr bwMode="gray">
          <a:xfrm flipV="1">
            <a:off x="8734441" y="387927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1" name="Right Triangle 1900">
            <a:extLst>
              <a:ext uri="{FF2B5EF4-FFF2-40B4-BE49-F238E27FC236}">
                <a16:creationId xmlns:a16="http://schemas.microsoft.com/office/drawing/2014/main" id="{8C5A9E46-8335-4A0D-A2D7-E2799BA36966}"/>
              </a:ext>
            </a:extLst>
          </p:cNvPr>
          <p:cNvSpPr/>
          <p:nvPr/>
        </p:nvSpPr>
        <p:spPr bwMode="gray">
          <a:xfrm>
            <a:off x="8734441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2" name="Right Triangle 1901">
            <a:extLst>
              <a:ext uri="{FF2B5EF4-FFF2-40B4-BE49-F238E27FC236}">
                <a16:creationId xmlns:a16="http://schemas.microsoft.com/office/drawing/2014/main" id="{4470B8DC-3790-4FAE-85D2-9FF2BD64A934}"/>
              </a:ext>
            </a:extLst>
          </p:cNvPr>
          <p:cNvSpPr/>
          <p:nvPr/>
        </p:nvSpPr>
        <p:spPr bwMode="gray">
          <a:xfrm rot="10800000">
            <a:off x="8734441" y="2910641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4" name="Right Triangle 1903">
            <a:extLst>
              <a:ext uri="{FF2B5EF4-FFF2-40B4-BE49-F238E27FC236}">
                <a16:creationId xmlns:a16="http://schemas.microsoft.com/office/drawing/2014/main" id="{65B4272E-5456-426A-A5DE-6493100A48EC}"/>
              </a:ext>
            </a:extLst>
          </p:cNvPr>
          <p:cNvSpPr/>
          <p:nvPr/>
        </p:nvSpPr>
        <p:spPr bwMode="gray">
          <a:xfrm rot="10800000">
            <a:off x="8734441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09" name="Right Triangle 1908">
            <a:extLst>
              <a:ext uri="{FF2B5EF4-FFF2-40B4-BE49-F238E27FC236}">
                <a16:creationId xmlns:a16="http://schemas.microsoft.com/office/drawing/2014/main" id="{5EE3B165-4273-4820-9E19-8102CA9E567A}"/>
              </a:ext>
            </a:extLst>
          </p:cNvPr>
          <p:cNvSpPr/>
          <p:nvPr/>
        </p:nvSpPr>
        <p:spPr bwMode="gray">
          <a:xfrm flipH="1" flipV="1">
            <a:off x="9705646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0" name="Right Triangle 1909">
            <a:extLst>
              <a:ext uri="{FF2B5EF4-FFF2-40B4-BE49-F238E27FC236}">
                <a16:creationId xmlns:a16="http://schemas.microsoft.com/office/drawing/2014/main" id="{F1F9E406-4998-4025-8A7A-BFEB88E3BFE7}"/>
              </a:ext>
            </a:extLst>
          </p:cNvPr>
          <p:cNvSpPr/>
          <p:nvPr/>
        </p:nvSpPr>
        <p:spPr bwMode="gray">
          <a:xfrm rot="10800000" flipH="1" flipV="1">
            <a:off x="9705647" y="3879273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2" name="Right Triangle 1911">
            <a:extLst>
              <a:ext uri="{FF2B5EF4-FFF2-40B4-BE49-F238E27FC236}">
                <a16:creationId xmlns:a16="http://schemas.microsoft.com/office/drawing/2014/main" id="{C18674EB-E4BE-4A58-AB79-6A9E06C3C4FF}"/>
              </a:ext>
            </a:extLst>
          </p:cNvPr>
          <p:cNvSpPr/>
          <p:nvPr/>
        </p:nvSpPr>
        <p:spPr bwMode="gray">
          <a:xfrm rot="10800000" flipH="1">
            <a:off x="9705646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5" name="Right Triangle 1914">
            <a:extLst>
              <a:ext uri="{FF2B5EF4-FFF2-40B4-BE49-F238E27FC236}">
                <a16:creationId xmlns:a16="http://schemas.microsoft.com/office/drawing/2014/main" id="{6D5BE61D-BDBA-4391-99B9-65051A307B70}"/>
              </a:ext>
            </a:extLst>
          </p:cNvPr>
          <p:cNvSpPr/>
          <p:nvPr/>
        </p:nvSpPr>
        <p:spPr bwMode="gray">
          <a:xfrm flipH="1">
            <a:off x="9705646" y="1942027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16" name="Right Triangle 1915">
            <a:extLst>
              <a:ext uri="{FF2B5EF4-FFF2-40B4-BE49-F238E27FC236}">
                <a16:creationId xmlns:a16="http://schemas.microsoft.com/office/drawing/2014/main" id="{05ED0F0E-8D28-4555-9217-CB6761C745B3}"/>
              </a:ext>
            </a:extLst>
          </p:cNvPr>
          <p:cNvSpPr/>
          <p:nvPr/>
        </p:nvSpPr>
        <p:spPr bwMode="gray">
          <a:xfrm rot="10800000" flipH="1">
            <a:off x="9705646" y="1942027"/>
            <a:ext cx="971203" cy="971203"/>
          </a:xfrm>
          <a:prstGeom prst="rtTriangle">
            <a:avLst/>
          </a:prstGeom>
          <a:solidFill>
            <a:sysClr val="window" lastClr="FFFFFF">
              <a:alpha val="1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AC5E1B3C-46B3-4CFA-9D39-CCA736118F51}"/>
              </a:ext>
            </a:extLst>
          </p:cNvPr>
          <p:cNvSpPr/>
          <p:nvPr/>
        </p:nvSpPr>
        <p:spPr bwMode="gray">
          <a:xfrm flipH="1">
            <a:off x="11648956" y="3880558"/>
            <a:ext cx="2571" cy="1286"/>
          </a:xfrm>
          <a:custGeom>
            <a:avLst/>
            <a:gdLst>
              <a:gd name="connsiteX0" fmla="*/ 1286 w 2571"/>
              <a:gd name="connsiteY0" fmla="*/ 0 h 1286"/>
              <a:gd name="connsiteX1" fmla="*/ 0 w 2571"/>
              <a:gd name="connsiteY1" fmla="*/ 1286 h 1286"/>
              <a:gd name="connsiteX2" fmla="*/ 2571 w 2571"/>
              <a:gd name="connsiteY2" fmla="*/ 1286 h 1286"/>
              <a:gd name="connsiteX3" fmla="*/ 2571 w 2571"/>
              <a:gd name="connsiteY3" fmla="*/ 1285 h 1286"/>
              <a:gd name="connsiteX4" fmla="*/ 1286 w 2571"/>
              <a:gd name="connsiteY4" fmla="*/ 0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6" y="0"/>
                </a:moveTo>
                <a:lnTo>
                  <a:pt x="0" y="1286"/>
                </a:lnTo>
                <a:lnTo>
                  <a:pt x="2571" y="1286"/>
                </a:lnTo>
                <a:lnTo>
                  <a:pt x="2571" y="1285"/>
                </a:lnTo>
                <a:lnTo>
                  <a:pt x="1286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19FA3AA0-F2EF-437E-ADCE-048194A33E72}"/>
              </a:ext>
            </a:extLst>
          </p:cNvPr>
          <p:cNvSpPr/>
          <p:nvPr/>
        </p:nvSpPr>
        <p:spPr bwMode="gray">
          <a:xfrm flipH="1">
            <a:off x="11651527" y="3881844"/>
            <a:ext cx="544918" cy="544918"/>
          </a:xfrm>
          <a:custGeom>
            <a:avLst/>
            <a:gdLst>
              <a:gd name="connsiteX0" fmla="*/ 544918 w 544918"/>
              <a:gd name="connsiteY0" fmla="*/ 0 h 544918"/>
              <a:gd name="connsiteX1" fmla="*/ 0 w 544918"/>
              <a:gd name="connsiteY1" fmla="*/ 0 h 544918"/>
              <a:gd name="connsiteX2" fmla="*/ 0 w 544918"/>
              <a:gd name="connsiteY2" fmla="*/ 544918 h 544918"/>
              <a:gd name="connsiteX3" fmla="*/ 544918 w 544918"/>
              <a:gd name="connsiteY3" fmla="*/ 0 h 54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918" h="544918">
                <a:moveTo>
                  <a:pt x="544918" y="0"/>
                </a:moveTo>
                <a:lnTo>
                  <a:pt x="0" y="0"/>
                </a:lnTo>
                <a:lnTo>
                  <a:pt x="0" y="544918"/>
                </a:lnTo>
                <a:lnTo>
                  <a:pt x="544918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FDF9BFF8-7F41-48EA-A947-A6BBD48D6F33}"/>
              </a:ext>
            </a:extLst>
          </p:cNvPr>
          <p:cNvSpPr/>
          <p:nvPr/>
        </p:nvSpPr>
        <p:spPr bwMode="gray">
          <a:xfrm flipH="1">
            <a:off x="11648955" y="2365740"/>
            <a:ext cx="547490" cy="547490"/>
          </a:xfrm>
          <a:custGeom>
            <a:avLst/>
            <a:gdLst>
              <a:gd name="connsiteX0" fmla="*/ 0 w 547490"/>
              <a:gd name="connsiteY0" fmla="*/ 0 h 547490"/>
              <a:gd name="connsiteX1" fmla="*/ 0 w 547490"/>
              <a:gd name="connsiteY1" fmla="*/ 547490 h 547490"/>
              <a:gd name="connsiteX2" fmla="*/ 547490 w 547490"/>
              <a:gd name="connsiteY2" fmla="*/ 547490 h 547490"/>
              <a:gd name="connsiteX3" fmla="*/ 0 w 547490"/>
              <a:gd name="connsiteY3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490" h="547490">
                <a:moveTo>
                  <a:pt x="0" y="0"/>
                </a:moveTo>
                <a:lnTo>
                  <a:pt x="0" y="547490"/>
                </a:lnTo>
                <a:lnTo>
                  <a:pt x="547490" y="547490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B0AC770F-5A24-4AA8-AF5E-FC8750033853}"/>
              </a:ext>
            </a:extLst>
          </p:cNvPr>
          <p:cNvSpPr/>
          <p:nvPr/>
        </p:nvSpPr>
        <p:spPr bwMode="gray">
          <a:xfrm flipH="1">
            <a:off x="11650241" y="3334354"/>
            <a:ext cx="546204" cy="547490"/>
          </a:xfrm>
          <a:custGeom>
            <a:avLst/>
            <a:gdLst>
              <a:gd name="connsiteX0" fmla="*/ 0 w 546204"/>
              <a:gd name="connsiteY0" fmla="*/ 0 h 547490"/>
              <a:gd name="connsiteX1" fmla="*/ 0 w 546204"/>
              <a:gd name="connsiteY1" fmla="*/ 547490 h 547490"/>
              <a:gd name="connsiteX2" fmla="*/ 544918 w 546204"/>
              <a:gd name="connsiteY2" fmla="*/ 547490 h 547490"/>
              <a:gd name="connsiteX3" fmla="*/ 546204 w 546204"/>
              <a:gd name="connsiteY3" fmla="*/ 546204 h 547490"/>
              <a:gd name="connsiteX4" fmla="*/ 0 w 546204"/>
              <a:gd name="connsiteY4" fmla="*/ 0 h 5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04" h="547490">
                <a:moveTo>
                  <a:pt x="0" y="0"/>
                </a:moveTo>
                <a:lnTo>
                  <a:pt x="0" y="547490"/>
                </a:lnTo>
                <a:lnTo>
                  <a:pt x="544918" y="547490"/>
                </a:lnTo>
                <a:lnTo>
                  <a:pt x="546204" y="546204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DDD7B8D0-1B08-4A21-B557-E83E4BA75602}"/>
              </a:ext>
            </a:extLst>
          </p:cNvPr>
          <p:cNvSpPr/>
          <p:nvPr/>
        </p:nvSpPr>
        <p:spPr bwMode="gray">
          <a:xfrm flipH="1">
            <a:off x="11648956" y="3879273"/>
            <a:ext cx="1285" cy="2570"/>
          </a:xfrm>
          <a:custGeom>
            <a:avLst/>
            <a:gdLst>
              <a:gd name="connsiteX0" fmla="*/ 1285 w 1285"/>
              <a:gd name="connsiteY0" fmla="*/ 0 h 2570"/>
              <a:gd name="connsiteX1" fmla="*/ 0 w 1285"/>
              <a:gd name="connsiteY1" fmla="*/ 1285 h 2570"/>
              <a:gd name="connsiteX2" fmla="*/ 1285 w 1285"/>
              <a:gd name="connsiteY2" fmla="*/ 2570 h 2570"/>
              <a:gd name="connsiteX3" fmla="*/ 1285 w 1285"/>
              <a:gd name="connsiteY3" fmla="*/ 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1285" y="0"/>
                </a:moveTo>
                <a:lnTo>
                  <a:pt x="0" y="1285"/>
                </a:lnTo>
                <a:lnTo>
                  <a:pt x="1285" y="2570"/>
                </a:lnTo>
                <a:lnTo>
                  <a:pt x="1285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B5A6C26-DA04-4828-AA42-EBCEF28748D0}"/>
              </a:ext>
            </a:extLst>
          </p:cNvPr>
          <p:cNvSpPr/>
          <p:nvPr/>
        </p:nvSpPr>
        <p:spPr bwMode="gray">
          <a:xfrm flipH="1">
            <a:off x="11648956" y="3881844"/>
            <a:ext cx="547489" cy="968632"/>
          </a:xfrm>
          <a:custGeom>
            <a:avLst/>
            <a:gdLst>
              <a:gd name="connsiteX0" fmla="*/ 547489 w 547489"/>
              <a:gd name="connsiteY0" fmla="*/ 0 h 968632"/>
              <a:gd name="connsiteX1" fmla="*/ 544918 w 547489"/>
              <a:gd name="connsiteY1" fmla="*/ 0 h 968632"/>
              <a:gd name="connsiteX2" fmla="*/ 0 w 547489"/>
              <a:gd name="connsiteY2" fmla="*/ 544918 h 968632"/>
              <a:gd name="connsiteX3" fmla="*/ 0 w 547489"/>
              <a:gd name="connsiteY3" fmla="*/ 968632 h 968632"/>
              <a:gd name="connsiteX4" fmla="*/ 547489 w 547489"/>
              <a:gd name="connsiteY4" fmla="*/ 968632 h 968632"/>
              <a:gd name="connsiteX5" fmla="*/ 547489 w 547489"/>
              <a:gd name="connsiteY5" fmla="*/ 0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489" h="968632">
                <a:moveTo>
                  <a:pt x="547489" y="0"/>
                </a:moveTo>
                <a:lnTo>
                  <a:pt x="544918" y="0"/>
                </a:lnTo>
                <a:lnTo>
                  <a:pt x="0" y="544918"/>
                </a:lnTo>
                <a:lnTo>
                  <a:pt x="0" y="968632"/>
                </a:lnTo>
                <a:lnTo>
                  <a:pt x="547489" y="968632"/>
                </a:lnTo>
                <a:lnTo>
                  <a:pt x="547489" y="0"/>
                </a:lnTo>
                <a:close/>
              </a:path>
            </a:pathLst>
          </a:cu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88159924-FDA3-448C-8010-DBEF3EB85746}"/>
              </a:ext>
            </a:extLst>
          </p:cNvPr>
          <p:cNvSpPr/>
          <p:nvPr userDrawn="1"/>
        </p:nvSpPr>
        <p:spPr bwMode="gray">
          <a:xfrm rot="10800000" flipH="1">
            <a:off x="11648956" y="3880557"/>
            <a:ext cx="2571" cy="1286"/>
          </a:xfrm>
          <a:custGeom>
            <a:avLst/>
            <a:gdLst>
              <a:gd name="connsiteX0" fmla="*/ 1285 w 2571"/>
              <a:gd name="connsiteY0" fmla="*/ 1286 h 1286"/>
              <a:gd name="connsiteX1" fmla="*/ 2571 w 2571"/>
              <a:gd name="connsiteY1" fmla="*/ 0 h 1286"/>
              <a:gd name="connsiteX2" fmla="*/ 0 w 2571"/>
              <a:gd name="connsiteY2" fmla="*/ 0 h 1286"/>
              <a:gd name="connsiteX3" fmla="*/ 0 w 2571"/>
              <a:gd name="connsiteY3" fmla="*/ 1 h 1286"/>
              <a:gd name="connsiteX4" fmla="*/ 1285 w 2571"/>
              <a:gd name="connsiteY4" fmla="*/ 1286 h 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" h="1286">
                <a:moveTo>
                  <a:pt x="1285" y="1286"/>
                </a:moveTo>
                <a:lnTo>
                  <a:pt x="2571" y="0"/>
                </a:lnTo>
                <a:lnTo>
                  <a:pt x="0" y="0"/>
                </a:lnTo>
                <a:lnTo>
                  <a:pt x="0" y="1"/>
                </a:lnTo>
                <a:lnTo>
                  <a:pt x="1285" y="1286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969C33E1-B136-43CD-AE39-A5CBB8735844}"/>
              </a:ext>
            </a:extLst>
          </p:cNvPr>
          <p:cNvSpPr/>
          <p:nvPr userDrawn="1"/>
        </p:nvSpPr>
        <p:spPr bwMode="gray">
          <a:xfrm rot="10800000" flipH="1">
            <a:off x="11651526" y="3881843"/>
            <a:ext cx="543648" cy="543648"/>
          </a:xfrm>
          <a:custGeom>
            <a:avLst/>
            <a:gdLst>
              <a:gd name="connsiteX0" fmla="*/ 0 w 543648"/>
              <a:gd name="connsiteY0" fmla="*/ 543648 h 543648"/>
              <a:gd name="connsiteX1" fmla="*/ 543648 w 543648"/>
              <a:gd name="connsiteY1" fmla="*/ 543648 h 543648"/>
              <a:gd name="connsiteX2" fmla="*/ 543648 w 543648"/>
              <a:gd name="connsiteY2" fmla="*/ 0 h 543648"/>
              <a:gd name="connsiteX3" fmla="*/ 0 w 543648"/>
              <a:gd name="connsiteY3" fmla="*/ 543648 h 54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648" h="543648">
                <a:moveTo>
                  <a:pt x="0" y="543648"/>
                </a:moveTo>
                <a:lnTo>
                  <a:pt x="543648" y="543648"/>
                </a:lnTo>
                <a:lnTo>
                  <a:pt x="543648" y="0"/>
                </a:lnTo>
                <a:lnTo>
                  <a:pt x="0" y="543648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C90144CD-CCF9-4EFE-84E7-014729DB2848}"/>
              </a:ext>
            </a:extLst>
          </p:cNvPr>
          <p:cNvSpPr/>
          <p:nvPr userDrawn="1"/>
        </p:nvSpPr>
        <p:spPr bwMode="gray">
          <a:xfrm rot="10800000" flipH="1">
            <a:off x="11648954" y="1942027"/>
            <a:ext cx="546220" cy="971203"/>
          </a:xfrm>
          <a:custGeom>
            <a:avLst/>
            <a:gdLst>
              <a:gd name="connsiteX0" fmla="*/ 0 w 546220"/>
              <a:gd name="connsiteY0" fmla="*/ 971203 h 971203"/>
              <a:gd name="connsiteX1" fmla="*/ 546220 w 546220"/>
              <a:gd name="connsiteY1" fmla="*/ 971203 h 971203"/>
              <a:gd name="connsiteX2" fmla="*/ 546220 w 546220"/>
              <a:gd name="connsiteY2" fmla="*/ 546220 h 971203"/>
              <a:gd name="connsiteX3" fmla="*/ 0 w 546220"/>
              <a:gd name="connsiteY3" fmla="*/ 0 h 971203"/>
              <a:gd name="connsiteX4" fmla="*/ 0 w 546220"/>
              <a:gd name="connsiteY4" fmla="*/ 971203 h 97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220" h="971203">
                <a:moveTo>
                  <a:pt x="0" y="971203"/>
                </a:moveTo>
                <a:lnTo>
                  <a:pt x="546220" y="971203"/>
                </a:lnTo>
                <a:lnTo>
                  <a:pt x="546220" y="546220"/>
                </a:lnTo>
                <a:lnTo>
                  <a:pt x="0" y="0"/>
                </a:lnTo>
                <a:lnTo>
                  <a:pt x="0" y="971203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4B31D812-5C48-4B80-8E11-C181C38366FA}"/>
              </a:ext>
            </a:extLst>
          </p:cNvPr>
          <p:cNvSpPr/>
          <p:nvPr userDrawn="1"/>
        </p:nvSpPr>
        <p:spPr bwMode="gray">
          <a:xfrm rot="10800000" flipH="1">
            <a:off x="11650240" y="3335623"/>
            <a:ext cx="544934" cy="546220"/>
          </a:xfrm>
          <a:custGeom>
            <a:avLst/>
            <a:gdLst>
              <a:gd name="connsiteX0" fmla="*/ 544934 w 544934"/>
              <a:gd name="connsiteY0" fmla="*/ 546220 h 546220"/>
              <a:gd name="connsiteX1" fmla="*/ 544934 w 544934"/>
              <a:gd name="connsiteY1" fmla="*/ 0 h 546220"/>
              <a:gd name="connsiteX2" fmla="*/ 1286 w 544934"/>
              <a:gd name="connsiteY2" fmla="*/ 0 h 546220"/>
              <a:gd name="connsiteX3" fmla="*/ 0 w 544934"/>
              <a:gd name="connsiteY3" fmla="*/ 1286 h 546220"/>
              <a:gd name="connsiteX4" fmla="*/ 544934 w 544934"/>
              <a:gd name="connsiteY4" fmla="*/ 546220 h 5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934" h="546220">
                <a:moveTo>
                  <a:pt x="544934" y="546220"/>
                </a:moveTo>
                <a:lnTo>
                  <a:pt x="544934" y="0"/>
                </a:lnTo>
                <a:lnTo>
                  <a:pt x="1286" y="0"/>
                </a:lnTo>
                <a:lnTo>
                  <a:pt x="0" y="1286"/>
                </a:lnTo>
                <a:lnTo>
                  <a:pt x="544934" y="54622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A9F0B558-8DF2-447D-B052-3931855F11FC}"/>
              </a:ext>
            </a:extLst>
          </p:cNvPr>
          <p:cNvSpPr/>
          <p:nvPr userDrawn="1"/>
        </p:nvSpPr>
        <p:spPr bwMode="gray">
          <a:xfrm rot="10800000" flipH="1">
            <a:off x="11648956" y="3879272"/>
            <a:ext cx="1285" cy="2570"/>
          </a:xfrm>
          <a:custGeom>
            <a:avLst/>
            <a:gdLst>
              <a:gd name="connsiteX0" fmla="*/ 0 w 1285"/>
              <a:gd name="connsiteY0" fmla="*/ 2570 h 2570"/>
              <a:gd name="connsiteX1" fmla="*/ 1285 w 1285"/>
              <a:gd name="connsiteY1" fmla="*/ 1285 h 2570"/>
              <a:gd name="connsiteX2" fmla="*/ 0 w 1285"/>
              <a:gd name="connsiteY2" fmla="*/ 0 h 2570"/>
              <a:gd name="connsiteX3" fmla="*/ 0 w 1285"/>
              <a:gd name="connsiteY3" fmla="*/ 2570 h 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" h="2570">
                <a:moveTo>
                  <a:pt x="0" y="2570"/>
                </a:moveTo>
                <a:lnTo>
                  <a:pt x="1285" y="1285"/>
                </a:lnTo>
                <a:lnTo>
                  <a:pt x="0" y="0"/>
                </a:lnTo>
                <a:lnTo>
                  <a:pt x="0" y="2570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DCA9266A-3540-4755-B797-3A415AFFB846}"/>
              </a:ext>
            </a:extLst>
          </p:cNvPr>
          <p:cNvSpPr/>
          <p:nvPr userDrawn="1"/>
        </p:nvSpPr>
        <p:spPr bwMode="gray">
          <a:xfrm rot="10800000" flipH="1">
            <a:off x="11648956" y="3881843"/>
            <a:ext cx="546219" cy="968632"/>
          </a:xfrm>
          <a:custGeom>
            <a:avLst/>
            <a:gdLst>
              <a:gd name="connsiteX0" fmla="*/ 0 w 546219"/>
              <a:gd name="connsiteY0" fmla="*/ 968632 h 968632"/>
              <a:gd name="connsiteX1" fmla="*/ 2571 w 546219"/>
              <a:gd name="connsiteY1" fmla="*/ 968632 h 968632"/>
              <a:gd name="connsiteX2" fmla="*/ 546219 w 546219"/>
              <a:gd name="connsiteY2" fmla="*/ 424984 h 968632"/>
              <a:gd name="connsiteX3" fmla="*/ 546219 w 546219"/>
              <a:gd name="connsiteY3" fmla="*/ 0 h 968632"/>
              <a:gd name="connsiteX4" fmla="*/ 0 w 546219"/>
              <a:gd name="connsiteY4" fmla="*/ 0 h 968632"/>
              <a:gd name="connsiteX5" fmla="*/ 0 w 546219"/>
              <a:gd name="connsiteY5" fmla="*/ 968632 h 9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19" h="968632">
                <a:moveTo>
                  <a:pt x="0" y="968632"/>
                </a:moveTo>
                <a:lnTo>
                  <a:pt x="2571" y="968632"/>
                </a:lnTo>
                <a:lnTo>
                  <a:pt x="546219" y="424984"/>
                </a:lnTo>
                <a:lnTo>
                  <a:pt x="546219" y="0"/>
                </a:lnTo>
                <a:lnTo>
                  <a:pt x="0" y="0"/>
                </a:lnTo>
                <a:lnTo>
                  <a:pt x="0" y="968632"/>
                </a:lnTo>
                <a:close/>
              </a:path>
            </a:pathLst>
          </a:cu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29" name="Right Triangle 1928">
            <a:extLst>
              <a:ext uri="{FF2B5EF4-FFF2-40B4-BE49-F238E27FC236}">
                <a16:creationId xmlns:a16="http://schemas.microsoft.com/office/drawing/2014/main" id="{1A17EDC8-CE1B-4CD2-8335-693D7D36208D}"/>
              </a:ext>
            </a:extLst>
          </p:cNvPr>
          <p:cNvSpPr/>
          <p:nvPr/>
        </p:nvSpPr>
        <p:spPr bwMode="gray">
          <a:xfrm flipV="1">
            <a:off x="10677301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0" name="Right Triangle 1929">
            <a:extLst>
              <a:ext uri="{FF2B5EF4-FFF2-40B4-BE49-F238E27FC236}">
                <a16:creationId xmlns:a16="http://schemas.microsoft.com/office/drawing/2014/main" id="{32211C5B-F93E-46B8-91F9-81B3CC430F4A}"/>
              </a:ext>
            </a:extLst>
          </p:cNvPr>
          <p:cNvSpPr/>
          <p:nvPr/>
        </p:nvSpPr>
        <p:spPr bwMode="gray">
          <a:xfrm rot="10800000" flipV="1">
            <a:off x="10677302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2" name="Right Triangle 1931">
            <a:extLst>
              <a:ext uri="{FF2B5EF4-FFF2-40B4-BE49-F238E27FC236}">
                <a16:creationId xmlns:a16="http://schemas.microsoft.com/office/drawing/2014/main" id="{C354B561-AC71-4339-9C52-AF1DD5D8E84E}"/>
              </a:ext>
            </a:extLst>
          </p:cNvPr>
          <p:cNvSpPr/>
          <p:nvPr/>
        </p:nvSpPr>
        <p:spPr bwMode="gray">
          <a:xfrm>
            <a:off x="10677301" y="2910641"/>
            <a:ext cx="971203" cy="971203"/>
          </a:xfrm>
          <a:prstGeom prst="rtTriangle">
            <a:avLst/>
          </a:prstGeom>
          <a:solidFill>
            <a:sysClr val="window" lastClr="FFFFFF">
              <a:alpha val="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3" name="Right Triangle 1932">
            <a:extLst>
              <a:ext uri="{FF2B5EF4-FFF2-40B4-BE49-F238E27FC236}">
                <a16:creationId xmlns:a16="http://schemas.microsoft.com/office/drawing/2014/main" id="{F5BEC7E4-9BF3-4726-9719-B4AD64A02B4E}"/>
              </a:ext>
            </a:extLst>
          </p:cNvPr>
          <p:cNvSpPr/>
          <p:nvPr/>
        </p:nvSpPr>
        <p:spPr bwMode="gray">
          <a:xfrm rot="10800000">
            <a:off x="10677301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5" name="Right Triangle 1934">
            <a:extLst>
              <a:ext uri="{FF2B5EF4-FFF2-40B4-BE49-F238E27FC236}">
                <a16:creationId xmlns:a16="http://schemas.microsoft.com/office/drawing/2014/main" id="{DE653FB1-2AF9-4CE6-A301-ED6C510FA426}"/>
              </a:ext>
            </a:extLst>
          </p:cNvPr>
          <p:cNvSpPr/>
          <p:nvPr/>
        </p:nvSpPr>
        <p:spPr bwMode="gray">
          <a:xfrm>
            <a:off x="10677301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36" name="Right Triangle 1935">
            <a:extLst>
              <a:ext uri="{FF2B5EF4-FFF2-40B4-BE49-F238E27FC236}">
                <a16:creationId xmlns:a16="http://schemas.microsoft.com/office/drawing/2014/main" id="{F1410CEB-F7C1-4F72-A067-D9EA57311881}"/>
              </a:ext>
            </a:extLst>
          </p:cNvPr>
          <p:cNvSpPr/>
          <p:nvPr/>
        </p:nvSpPr>
        <p:spPr bwMode="gray">
          <a:xfrm rot="10800000">
            <a:off x="10677301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0" name="Right Triangle 1939">
            <a:extLst>
              <a:ext uri="{FF2B5EF4-FFF2-40B4-BE49-F238E27FC236}">
                <a16:creationId xmlns:a16="http://schemas.microsoft.com/office/drawing/2014/main" id="{7D3E491A-0D22-4238-B3A1-3B24622C460F}"/>
              </a:ext>
            </a:extLst>
          </p:cNvPr>
          <p:cNvSpPr/>
          <p:nvPr/>
        </p:nvSpPr>
        <p:spPr bwMode="gray">
          <a:xfrm flipV="1">
            <a:off x="4852550" y="3879273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1" name="Right Triangle 1940">
            <a:extLst>
              <a:ext uri="{FF2B5EF4-FFF2-40B4-BE49-F238E27FC236}">
                <a16:creationId xmlns:a16="http://schemas.microsoft.com/office/drawing/2014/main" id="{3375337F-16F5-42A7-9F6E-F6C29C0A1F13}"/>
              </a:ext>
            </a:extLst>
          </p:cNvPr>
          <p:cNvSpPr/>
          <p:nvPr/>
        </p:nvSpPr>
        <p:spPr bwMode="gray">
          <a:xfrm rot="10800000" flipV="1">
            <a:off x="4852551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4" name="Right Triangle 1943">
            <a:extLst>
              <a:ext uri="{FF2B5EF4-FFF2-40B4-BE49-F238E27FC236}">
                <a16:creationId xmlns:a16="http://schemas.microsoft.com/office/drawing/2014/main" id="{3BF4CE44-35C7-4950-9407-D01B1056BDA9}"/>
              </a:ext>
            </a:extLst>
          </p:cNvPr>
          <p:cNvSpPr/>
          <p:nvPr/>
        </p:nvSpPr>
        <p:spPr bwMode="gray">
          <a:xfrm>
            <a:off x="4852550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5" name="Right Triangle 1944">
            <a:extLst>
              <a:ext uri="{FF2B5EF4-FFF2-40B4-BE49-F238E27FC236}">
                <a16:creationId xmlns:a16="http://schemas.microsoft.com/office/drawing/2014/main" id="{88C4A149-5042-458D-861D-516DF9C62184}"/>
              </a:ext>
            </a:extLst>
          </p:cNvPr>
          <p:cNvSpPr/>
          <p:nvPr/>
        </p:nvSpPr>
        <p:spPr bwMode="gray">
          <a:xfrm rot="10800000">
            <a:off x="4852551" y="2910641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8" name="Right Triangle 1947">
            <a:extLst>
              <a:ext uri="{FF2B5EF4-FFF2-40B4-BE49-F238E27FC236}">
                <a16:creationId xmlns:a16="http://schemas.microsoft.com/office/drawing/2014/main" id="{B1E84913-8781-4BF2-A9B8-3F93C2ED5B44}"/>
              </a:ext>
            </a:extLst>
          </p:cNvPr>
          <p:cNvSpPr/>
          <p:nvPr/>
        </p:nvSpPr>
        <p:spPr bwMode="gray">
          <a:xfrm>
            <a:off x="4852550" y="1935283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49" name="Right Triangle 1948">
            <a:extLst>
              <a:ext uri="{FF2B5EF4-FFF2-40B4-BE49-F238E27FC236}">
                <a16:creationId xmlns:a16="http://schemas.microsoft.com/office/drawing/2014/main" id="{92238CB4-814A-4247-9BA6-25C7C4F20C40}"/>
              </a:ext>
            </a:extLst>
          </p:cNvPr>
          <p:cNvSpPr/>
          <p:nvPr/>
        </p:nvSpPr>
        <p:spPr bwMode="gray">
          <a:xfrm rot="10800000">
            <a:off x="4852551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4" name="Right Triangle 1953">
            <a:extLst>
              <a:ext uri="{FF2B5EF4-FFF2-40B4-BE49-F238E27FC236}">
                <a16:creationId xmlns:a16="http://schemas.microsoft.com/office/drawing/2014/main" id="{F97D4B2A-624C-4F0B-A240-99FAF3ED0363}"/>
              </a:ext>
            </a:extLst>
          </p:cNvPr>
          <p:cNvSpPr/>
          <p:nvPr/>
        </p:nvSpPr>
        <p:spPr bwMode="gray">
          <a:xfrm flipH="1" flipV="1">
            <a:off x="5820710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6" name="Right Triangle 1955">
            <a:extLst>
              <a:ext uri="{FF2B5EF4-FFF2-40B4-BE49-F238E27FC236}">
                <a16:creationId xmlns:a16="http://schemas.microsoft.com/office/drawing/2014/main" id="{08471D48-809B-47B7-ADF7-31302F343639}"/>
              </a:ext>
            </a:extLst>
          </p:cNvPr>
          <p:cNvSpPr/>
          <p:nvPr/>
        </p:nvSpPr>
        <p:spPr bwMode="gray">
          <a:xfrm flipH="1">
            <a:off x="5820710" y="2910641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7" name="Right Triangle 1956">
            <a:extLst>
              <a:ext uri="{FF2B5EF4-FFF2-40B4-BE49-F238E27FC236}">
                <a16:creationId xmlns:a16="http://schemas.microsoft.com/office/drawing/2014/main" id="{5FBBD2AD-7E7A-4AF8-ADE7-5917EB76A144}"/>
              </a:ext>
            </a:extLst>
          </p:cNvPr>
          <p:cNvSpPr/>
          <p:nvPr/>
        </p:nvSpPr>
        <p:spPr bwMode="gray">
          <a:xfrm rot="10800000" flipH="1">
            <a:off x="5820710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59" name="Right Triangle 1958">
            <a:extLst>
              <a:ext uri="{FF2B5EF4-FFF2-40B4-BE49-F238E27FC236}">
                <a16:creationId xmlns:a16="http://schemas.microsoft.com/office/drawing/2014/main" id="{221563F9-8BA0-454A-A09A-8E732A94465F}"/>
              </a:ext>
            </a:extLst>
          </p:cNvPr>
          <p:cNvSpPr/>
          <p:nvPr/>
        </p:nvSpPr>
        <p:spPr bwMode="gray">
          <a:xfrm flipH="1">
            <a:off x="5820710" y="1942027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60" name="Right Triangle 1959">
            <a:extLst>
              <a:ext uri="{FF2B5EF4-FFF2-40B4-BE49-F238E27FC236}">
                <a16:creationId xmlns:a16="http://schemas.microsoft.com/office/drawing/2014/main" id="{8F694D62-B3D5-45BE-8E68-322292921C60}"/>
              </a:ext>
            </a:extLst>
          </p:cNvPr>
          <p:cNvSpPr/>
          <p:nvPr/>
        </p:nvSpPr>
        <p:spPr bwMode="gray">
          <a:xfrm rot="10800000" flipH="1">
            <a:off x="5820711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CF0B000B-1602-4E1A-8914-3360980A796A}"/>
              </a:ext>
            </a:extLst>
          </p:cNvPr>
          <p:cNvSpPr/>
          <p:nvPr/>
        </p:nvSpPr>
        <p:spPr bwMode="gray">
          <a:xfrm>
            <a:off x="2907" y="1942027"/>
            <a:ext cx="4849643" cy="2908450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698" name="Right Triangle 1697">
            <a:extLst>
              <a:ext uri="{FF2B5EF4-FFF2-40B4-BE49-F238E27FC236}">
                <a16:creationId xmlns:a16="http://schemas.microsoft.com/office/drawing/2014/main" id="{8A967AB6-1A35-4BA9-B02C-1987FF6DF036}"/>
              </a:ext>
            </a:extLst>
          </p:cNvPr>
          <p:cNvSpPr/>
          <p:nvPr/>
        </p:nvSpPr>
        <p:spPr bwMode="gray">
          <a:xfrm flipV="1">
            <a:off x="1942393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1" name="Right Triangle 1700">
            <a:extLst>
              <a:ext uri="{FF2B5EF4-FFF2-40B4-BE49-F238E27FC236}">
                <a16:creationId xmlns:a16="http://schemas.microsoft.com/office/drawing/2014/main" id="{65BEB17A-3527-47DA-B83A-44D0DE236CCA}"/>
              </a:ext>
            </a:extLst>
          </p:cNvPr>
          <p:cNvSpPr/>
          <p:nvPr/>
        </p:nvSpPr>
        <p:spPr bwMode="gray">
          <a:xfrm>
            <a:off x="1942393" y="2910641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3" name="Right Triangle 1702">
            <a:extLst>
              <a:ext uri="{FF2B5EF4-FFF2-40B4-BE49-F238E27FC236}">
                <a16:creationId xmlns:a16="http://schemas.microsoft.com/office/drawing/2014/main" id="{075412DE-7A4B-4274-B4F3-F3723B393212}"/>
              </a:ext>
            </a:extLst>
          </p:cNvPr>
          <p:cNvSpPr/>
          <p:nvPr/>
        </p:nvSpPr>
        <p:spPr bwMode="gray">
          <a:xfrm>
            <a:off x="1942393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4" name="Right Triangle 1703">
            <a:extLst>
              <a:ext uri="{FF2B5EF4-FFF2-40B4-BE49-F238E27FC236}">
                <a16:creationId xmlns:a16="http://schemas.microsoft.com/office/drawing/2014/main" id="{94D95818-DDBE-4E10-B3B5-517E8DB9AD54}"/>
              </a:ext>
            </a:extLst>
          </p:cNvPr>
          <p:cNvSpPr/>
          <p:nvPr/>
        </p:nvSpPr>
        <p:spPr bwMode="gray">
          <a:xfrm rot="10800000">
            <a:off x="1942394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8" name="Right Triangle 1707">
            <a:extLst>
              <a:ext uri="{FF2B5EF4-FFF2-40B4-BE49-F238E27FC236}">
                <a16:creationId xmlns:a16="http://schemas.microsoft.com/office/drawing/2014/main" id="{B48F1ECF-5DCA-4DD5-ABA6-B080228C92B6}"/>
              </a:ext>
            </a:extLst>
          </p:cNvPr>
          <p:cNvSpPr/>
          <p:nvPr/>
        </p:nvSpPr>
        <p:spPr bwMode="gray">
          <a:xfrm flipH="1" flipV="1">
            <a:off x="2913596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09" name="Right Triangle 1708">
            <a:extLst>
              <a:ext uri="{FF2B5EF4-FFF2-40B4-BE49-F238E27FC236}">
                <a16:creationId xmlns:a16="http://schemas.microsoft.com/office/drawing/2014/main" id="{5C85BD51-83F7-4323-B529-4720D347A7F1}"/>
              </a:ext>
            </a:extLst>
          </p:cNvPr>
          <p:cNvSpPr/>
          <p:nvPr/>
        </p:nvSpPr>
        <p:spPr bwMode="gray">
          <a:xfrm rot="10800000" flipH="1" flipV="1">
            <a:off x="2913597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1" name="Right Triangle 1710">
            <a:extLst>
              <a:ext uri="{FF2B5EF4-FFF2-40B4-BE49-F238E27FC236}">
                <a16:creationId xmlns:a16="http://schemas.microsoft.com/office/drawing/2014/main" id="{8F90C316-3E5C-4804-9F3A-269CB3F78CC7}"/>
              </a:ext>
            </a:extLst>
          </p:cNvPr>
          <p:cNvSpPr/>
          <p:nvPr/>
        </p:nvSpPr>
        <p:spPr bwMode="gray">
          <a:xfrm flipH="1">
            <a:off x="2913596" y="2910641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2" name="Right Triangle 1711">
            <a:extLst>
              <a:ext uri="{FF2B5EF4-FFF2-40B4-BE49-F238E27FC236}">
                <a16:creationId xmlns:a16="http://schemas.microsoft.com/office/drawing/2014/main" id="{AD24879C-6330-40AC-B990-9E00C001F11C}"/>
              </a:ext>
            </a:extLst>
          </p:cNvPr>
          <p:cNvSpPr/>
          <p:nvPr/>
        </p:nvSpPr>
        <p:spPr bwMode="gray">
          <a:xfrm rot="10800000" flipH="1">
            <a:off x="2913597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5" name="Right Triangle 1714">
            <a:extLst>
              <a:ext uri="{FF2B5EF4-FFF2-40B4-BE49-F238E27FC236}">
                <a16:creationId xmlns:a16="http://schemas.microsoft.com/office/drawing/2014/main" id="{B3C2894D-717C-4C61-9CF6-EAA63EBFD4F8}"/>
              </a:ext>
            </a:extLst>
          </p:cNvPr>
          <p:cNvSpPr/>
          <p:nvPr/>
        </p:nvSpPr>
        <p:spPr bwMode="gray">
          <a:xfrm flipH="1">
            <a:off x="2913596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16" name="Right Triangle 1715">
            <a:extLst>
              <a:ext uri="{FF2B5EF4-FFF2-40B4-BE49-F238E27FC236}">
                <a16:creationId xmlns:a16="http://schemas.microsoft.com/office/drawing/2014/main" id="{F9464778-02DF-4573-9DBF-1E10BCA9673E}"/>
              </a:ext>
            </a:extLst>
          </p:cNvPr>
          <p:cNvSpPr/>
          <p:nvPr/>
        </p:nvSpPr>
        <p:spPr bwMode="gray">
          <a:xfrm rot="10800000" flipH="1">
            <a:off x="2913597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1" name="Right Triangle 1720">
            <a:extLst>
              <a:ext uri="{FF2B5EF4-FFF2-40B4-BE49-F238E27FC236}">
                <a16:creationId xmlns:a16="http://schemas.microsoft.com/office/drawing/2014/main" id="{C7EA8E37-7EEC-4358-8695-4EC9D0C5BA34}"/>
              </a:ext>
            </a:extLst>
          </p:cNvPr>
          <p:cNvSpPr/>
          <p:nvPr/>
        </p:nvSpPr>
        <p:spPr bwMode="gray">
          <a:xfrm flipV="1">
            <a:off x="3884799" y="387927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4" name="Right Triangle 1723">
            <a:extLst>
              <a:ext uri="{FF2B5EF4-FFF2-40B4-BE49-F238E27FC236}">
                <a16:creationId xmlns:a16="http://schemas.microsoft.com/office/drawing/2014/main" id="{60949105-9A34-4BC1-9978-C6B2FFBF0256}"/>
              </a:ext>
            </a:extLst>
          </p:cNvPr>
          <p:cNvSpPr/>
          <p:nvPr/>
        </p:nvSpPr>
        <p:spPr bwMode="gray">
          <a:xfrm>
            <a:off x="3884799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5" name="Right Triangle 1724">
            <a:extLst>
              <a:ext uri="{FF2B5EF4-FFF2-40B4-BE49-F238E27FC236}">
                <a16:creationId xmlns:a16="http://schemas.microsoft.com/office/drawing/2014/main" id="{547950FC-DFEB-4A82-9A35-B44D1EE3CE1D}"/>
              </a:ext>
            </a:extLst>
          </p:cNvPr>
          <p:cNvSpPr/>
          <p:nvPr/>
        </p:nvSpPr>
        <p:spPr bwMode="gray">
          <a:xfrm rot="10800000">
            <a:off x="3884799" y="2910641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27" name="Right Triangle 1726">
            <a:extLst>
              <a:ext uri="{FF2B5EF4-FFF2-40B4-BE49-F238E27FC236}">
                <a16:creationId xmlns:a16="http://schemas.microsoft.com/office/drawing/2014/main" id="{5A9B53D1-7AD2-4A7F-B91E-BCC2DC20EA4F}"/>
              </a:ext>
            </a:extLst>
          </p:cNvPr>
          <p:cNvSpPr/>
          <p:nvPr/>
        </p:nvSpPr>
        <p:spPr bwMode="gray">
          <a:xfrm rot="10800000">
            <a:off x="3884799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1" name="Right Triangle 1730">
            <a:extLst>
              <a:ext uri="{FF2B5EF4-FFF2-40B4-BE49-F238E27FC236}">
                <a16:creationId xmlns:a16="http://schemas.microsoft.com/office/drawing/2014/main" id="{01CD94E0-0488-4EC6-A6F3-ADBE8B1F213B}"/>
              </a:ext>
            </a:extLst>
          </p:cNvPr>
          <p:cNvSpPr/>
          <p:nvPr/>
        </p:nvSpPr>
        <p:spPr bwMode="gray">
          <a:xfrm flipV="1">
            <a:off x="2907" y="3879273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2" name="Right Triangle 1731">
            <a:extLst>
              <a:ext uri="{FF2B5EF4-FFF2-40B4-BE49-F238E27FC236}">
                <a16:creationId xmlns:a16="http://schemas.microsoft.com/office/drawing/2014/main" id="{BFC1ADAC-57C0-402C-9D6C-09B69D1036E0}"/>
              </a:ext>
            </a:extLst>
          </p:cNvPr>
          <p:cNvSpPr/>
          <p:nvPr/>
        </p:nvSpPr>
        <p:spPr bwMode="gray">
          <a:xfrm rot="10800000" flipV="1">
            <a:off x="2908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5" name="Right Triangle 1734">
            <a:extLst>
              <a:ext uri="{FF2B5EF4-FFF2-40B4-BE49-F238E27FC236}">
                <a16:creationId xmlns:a16="http://schemas.microsoft.com/office/drawing/2014/main" id="{62E7957D-308B-4C70-BC13-C5ECACED85B2}"/>
              </a:ext>
            </a:extLst>
          </p:cNvPr>
          <p:cNvSpPr/>
          <p:nvPr/>
        </p:nvSpPr>
        <p:spPr bwMode="gray">
          <a:xfrm>
            <a:off x="2907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6" name="Right Triangle 1735">
            <a:extLst>
              <a:ext uri="{FF2B5EF4-FFF2-40B4-BE49-F238E27FC236}">
                <a16:creationId xmlns:a16="http://schemas.microsoft.com/office/drawing/2014/main" id="{616EC3B2-7AE3-4B29-9B6F-09EC1F376CD5}"/>
              </a:ext>
            </a:extLst>
          </p:cNvPr>
          <p:cNvSpPr/>
          <p:nvPr/>
        </p:nvSpPr>
        <p:spPr bwMode="gray">
          <a:xfrm rot="10800000">
            <a:off x="2908" y="2910641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39" name="Right Triangle 1738">
            <a:extLst>
              <a:ext uri="{FF2B5EF4-FFF2-40B4-BE49-F238E27FC236}">
                <a16:creationId xmlns:a16="http://schemas.microsoft.com/office/drawing/2014/main" id="{B314C31D-AEF2-4F11-9551-DBA6BB14A6F0}"/>
              </a:ext>
            </a:extLst>
          </p:cNvPr>
          <p:cNvSpPr/>
          <p:nvPr/>
        </p:nvSpPr>
        <p:spPr bwMode="gray">
          <a:xfrm>
            <a:off x="2907" y="1935283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0" name="Right Triangle 1739">
            <a:extLst>
              <a:ext uri="{FF2B5EF4-FFF2-40B4-BE49-F238E27FC236}">
                <a16:creationId xmlns:a16="http://schemas.microsoft.com/office/drawing/2014/main" id="{62D194F1-0E45-4236-BB06-134026EFBB07}"/>
              </a:ext>
            </a:extLst>
          </p:cNvPr>
          <p:cNvSpPr/>
          <p:nvPr/>
        </p:nvSpPr>
        <p:spPr bwMode="gray">
          <a:xfrm rot="10800000">
            <a:off x="2908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5" name="Right Triangle 1744">
            <a:extLst>
              <a:ext uri="{FF2B5EF4-FFF2-40B4-BE49-F238E27FC236}">
                <a16:creationId xmlns:a16="http://schemas.microsoft.com/office/drawing/2014/main" id="{FEC0DCDF-2BB5-4C71-B14B-D27E85DF2037}"/>
              </a:ext>
            </a:extLst>
          </p:cNvPr>
          <p:cNvSpPr/>
          <p:nvPr/>
        </p:nvSpPr>
        <p:spPr bwMode="gray">
          <a:xfrm flipH="1" flipV="1">
            <a:off x="971067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7" name="Right Triangle 1746">
            <a:extLst>
              <a:ext uri="{FF2B5EF4-FFF2-40B4-BE49-F238E27FC236}">
                <a16:creationId xmlns:a16="http://schemas.microsoft.com/office/drawing/2014/main" id="{123E3930-5F73-4D7E-9814-DB1AB9CAFE29}"/>
              </a:ext>
            </a:extLst>
          </p:cNvPr>
          <p:cNvSpPr/>
          <p:nvPr/>
        </p:nvSpPr>
        <p:spPr bwMode="gray">
          <a:xfrm flipH="1">
            <a:off x="971067" y="2910641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48" name="Right Triangle 1747">
            <a:extLst>
              <a:ext uri="{FF2B5EF4-FFF2-40B4-BE49-F238E27FC236}">
                <a16:creationId xmlns:a16="http://schemas.microsoft.com/office/drawing/2014/main" id="{25BBDDF8-B4A2-44F5-9832-686BBCDD8A8A}"/>
              </a:ext>
            </a:extLst>
          </p:cNvPr>
          <p:cNvSpPr/>
          <p:nvPr/>
        </p:nvSpPr>
        <p:spPr bwMode="gray">
          <a:xfrm rot="10800000" flipH="1">
            <a:off x="971067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0" name="Right Triangle 1749">
            <a:extLst>
              <a:ext uri="{FF2B5EF4-FFF2-40B4-BE49-F238E27FC236}">
                <a16:creationId xmlns:a16="http://schemas.microsoft.com/office/drawing/2014/main" id="{189C5DF1-553A-43D6-B22E-1A2D2577EBF7}"/>
              </a:ext>
            </a:extLst>
          </p:cNvPr>
          <p:cNvSpPr/>
          <p:nvPr/>
        </p:nvSpPr>
        <p:spPr bwMode="gray">
          <a:xfrm flipH="1">
            <a:off x="971067" y="1942027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1" name="Right Triangle 1750">
            <a:extLst>
              <a:ext uri="{FF2B5EF4-FFF2-40B4-BE49-F238E27FC236}">
                <a16:creationId xmlns:a16="http://schemas.microsoft.com/office/drawing/2014/main" id="{B9253246-D884-404B-86EE-1D175BF07061}"/>
              </a:ext>
            </a:extLst>
          </p:cNvPr>
          <p:cNvSpPr/>
          <p:nvPr/>
        </p:nvSpPr>
        <p:spPr bwMode="gray">
          <a:xfrm rot="10800000" flipH="1">
            <a:off x="971068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6" name="Right Triangle 1755">
            <a:extLst>
              <a:ext uri="{FF2B5EF4-FFF2-40B4-BE49-F238E27FC236}">
                <a16:creationId xmlns:a16="http://schemas.microsoft.com/office/drawing/2014/main" id="{F6B5048F-B969-40B2-A297-03F167D9C592}"/>
              </a:ext>
            </a:extLst>
          </p:cNvPr>
          <p:cNvSpPr/>
          <p:nvPr/>
        </p:nvSpPr>
        <p:spPr bwMode="gray">
          <a:xfrm flipV="1">
            <a:off x="1942393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59" name="Right Triangle 1758">
            <a:extLst>
              <a:ext uri="{FF2B5EF4-FFF2-40B4-BE49-F238E27FC236}">
                <a16:creationId xmlns:a16="http://schemas.microsoft.com/office/drawing/2014/main" id="{76B68CF3-797A-4A0F-95DD-AA15E03B2A61}"/>
              </a:ext>
            </a:extLst>
          </p:cNvPr>
          <p:cNvSpPr/>
          <p:nvPr/>
        </p:nvSpPr>
        <p:spPr bwMode="gray">
          <a:xfrm>
            <a:off x="1942393" y="2910641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1" name="Right Triangle 1760">
            <a:extLst>
              <a:ext uri="{FF2B5EF4-FFF2-40B4-BE49-F238E27FC236}">
                <a16:creationId xmlns:a16="http://schemas.microsoft.com/office/drawing/2014/main" id="{17359F58-764B-474C-9743-FFAFD928E08E}"/>
              </a:ext>
            </a:extLst>
          </p:cNvPr>
          <p:cNvSpPr/>
          <p:nvPr/>
        </p:nvSpPr>
        <p:spPr bwMode="gray">
          <a:xfrm>
            <a:off x="1942393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2" name="Right Triangle 1761">
            <a:extLst>
              <a:ext uri="{FF2B5EF4-FFF2-40B4-BE49-F238E27FC236}">
                <a16:creationId xmlns:a16="http://schemas.microsoft.com/office/drawing/2014/main" id="{E5066427-10CE-44BA-925E-99D54F680A6A}"/>
              </a:ext>
            </a:extLst>
          </p:cNvPr>
          <p:cNvSpPr/>
          <p:nvPr/>
        </p:nvSpPr>
        <p:spPr bwMode="gray">
          <a:xfrm rot="10800000">
            <a:off x="1942394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6" name="Right Triangle 1765">
            <a:extLst>
              <a:ext uri="{FF2B5EF4-FFF2-40B4-BE49-F238E27FC236}">
                <a16:creationId xmlns:a16="http://schemas.microsoft.com/office/drawing/2014/main" id="{6E03E546-B9E5-4113-896A-6831698A37F0}"/>
              </a:ext>
            </a:extLst>
          </p:cNvPr>
          <p:cNvSpPr/>
          <p:nvPr/>
        </p:nvSpPr>
        <p:spPr bwMode="gray">
          <a:xfrm flipH="1" flipV="1">
            <a:off x="2913596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7" name="Right Triangle 1766">
            <a:extLst>
              <a:ext uri="{FF2B5EF4-FFF2-40B4-BE49-F238E27FC236}">
                <a16:creationId xmlns:a16="http://schemas.microsoft.com/office/drawing/2014/main" id="{857595F5-5247-4EA2-BF3C-80539311BD58}"/>
              </a:ext>
            </a:extLst>
          </p:cNvPr>
          <p:cNvSpPr/>
          <p:nvPr/>
        </p:nvSpPr>
        <p:spPr bwMode="gray">
          <a:xfrm rot="10800000" flipH="1" flipV="1">
            <a:off x="2913597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69" name="Right Triangle 1768">
            <a:extLst>
              <a:ext uri="{FF2B5EF4-FFF2-40B4-BE49-F238E27FC236}">
                <a16:creationId xmlns:a16="http://schemas.microsoft.com/office/drawing/2014/main" id="{D0280349-4488-4EE2-BF79-03EF7DFA60FF}"/>
              </a:ext>
            </a:extLst>
          </p:cNvPr>
          <p:cNvSpPr/>
          <p:nvPr/>
        </p:nvSpPr>
        <p:spPr bwMode="gray">
          <a:xfrm flipH="1">
            <a:off x="2913596" y="2910641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0" name="Right Triangle 1769">
            <a:extLst>
              <a:ext uri="{FF2B5EF4-FFF2-40B4-BE49-F238E27FC236}">
                <a16:creationId xmlns:a16="http://schemas.microsoft.com/office/drawing/2014/main" id="{AA2239CF-E830-4D23-9B25-93D76A21A76C}"/>
              </a:ext>
            </a:extLst>
          </p:cNvPr>
          <p:cNvSpPr/>
          <p:nvPr/>
        </p:nvSpPr>
        <p:spPr bwMode="gray">
          <a:xfrm rot="10800000" flipH="1">
            <a:off x="2913597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3" name="Right Triangle 1772">
            <a:extLst>
              <a:ext uri="{FF2B5EF4-FFF2-40B4-BE49-F238E27FC236}">
                <a16:creationId xmlns:a16="http://schemas.microsoft.com/office/drawing/2014/main" id="{54587AE8-6E60-4E6A-BDB9-B4DFEAA2CE63}"/>
              </a:ext>
            </a:extLst>
          </p:cNvPr>
          <p:cNvSpPr/>
          <p:nvPr/>
        </p:nvSpPr>
        <p:spPr bwMode="gray">
          <a:xfrm flipH="1">
            <a:off x="2913596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4" name="Right Triangle 1773">
            <a:extLst>
              <a:ext uri="{FF2B5EF4-FFF2-40B4-BE49-F238E27FC236}">
                <a16:creationId xmlns:a16="http://schemas.microsoft.com/office/drawing/2014/main" id="{7A64C8D6-AB8C-4C78-B679-F2D9C7D220DF}"/>
              </a:ext>
            </a:extLst>
          </p:cNvPr>
          <p:cNvSpPr/>
          <p:nvPr/>
        </p:nvSpPr>
        <p:spPr bwMode="gray">
          <a:xfrm rot="10800000" flipH="1">
            <a:off x="2913597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79" name="Right Triangle 1778">
            <a:extLst>
              <a:ext uri="{FF2B5EF4-FFF2-40B4-BE49-F238E27FC236}">
                <a16:creationId xmlns:a16="http://schemas.microsoft.com/office/drawing/2014/main" id="{1DDB0F26-2BB2-4866-B074-B5CD76C31B11}"/>
              </a:ext>
            </a:extLst>
          </p:cNvPr>
          <p:cNvSpPr/>
          <p:nvPr/>
        </p:nvSpPr>
        <p:spPr bwMode="gray">
          <a:xfrm flipV="1">
            <a:off x="3884799" y="387927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2" name="Right Triangle 1781">
            <a:extLst>
              <a:ext uri="{FF2B5EF4-FFF2-40B4-BE49-F238E27FC236}">
                <a16:creationId xmlns:a16="http://schemas.microsoft.com/office/drawing/2014/main" id="{769AE132-48C2-4C5A-A5F7-A1ECCB830BC1}"/>
              </a:ext>
            </a:extLst>
          </p:cNvPr>
          <p:cNvSpPr/>
          <p:nvPr/>
        </p:nvSpPr>
        <p:spPr bwMode="gray">
          <a:xfrm>
            <a:off x="3884799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3" name="Right Triangle 1782">
            <a:extLst>
              <a:ext uri="{FF2B5EF4-FFF2-40B4-BE49-F238E27FC236}">
                <a16:creationId xmlns:a16="http://schemas.microsoft.com/office/drawing/2014/main" id="{CD537BA1-4CA8-4802-B442-3A497050A77A}"/>
              </a:ext>
            </a:extLst>
          </p:cNvPr>
          <p:cNvSpPr/>
          <p:nvPr/>
        </p:nvSpPr>
        <p:spPr bwMode="gray">
          <a:xfrm rot="10800000">
            <a:off x="3884799" y="2910641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5" name="Right Triangle 1784">
            <a:extLst>
              <a:ext uri="{FF2B5EF4-FFF2-40B4-BE49-F238E27FC236}">
                <a16:creationId xmlns:a16="http://schemas.microsoft.com/office/drawing/2014/main" id="{74BBC111-0FCB-447D-8BCE-12D6000929AE}"/>
              </a:ext>
            </a:extLst>
          </p:cNvPr>
          <p:cNvSpPr/>
          <p:nvPr/>
        </p:nvSpPr>
        <p:spPr bwMode="gray">
          <a:xfrm rot="10800000">
            <a:off x="3884799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89" name="Right Triangle 1788">
            <a:extLst>
              <a:ext uri="{FF2B5EF4-FFF2-40B4-BE49-F238E27FC236}">
                <a16:creationId xmlns:a16="http://schemas.microsoft.com/office/drawing/2014/main" id="{9272D289-2481-49BF-A088-FEB0557CD47D}"/>
              </a:ext>
            </a:extLst>
          </p:cNvPr>
          <p:cNvSpPr/>
          <p:nvPr/>
        </p:nvSpPr>
        <p:spPr bwMode="gray">
          <a:xfrm flipV="1">
            <a:off x="2907" y="3879273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0" name="Right Triangle 1789">
            <a:extLst>
              <a:ext uri="{FF2B5EF4-FFF2-40B4-BE49-F238E27FC236}">
                <a16:creationId xmlns:a16="http://schemas.microsoft.com/office/drawing/2014/main" id="{CCCBAA00-6234-4A70-A692-0288C1ECF2BB}"/>
              </a:ext>
            </a:extLst>
          </p:cNvPr>
          <p:cNvSpPr/>
          <p:nvPr/>
        </p:nvSpPr>
        <p:spPr bwMode="gray">
          <a:xfrm rot="10800000" flipV="1">
            <a:off x="2908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3" name="Right Triangle 1792">
            <a:extLst>
              <a:ext uri="{FF2B5EF4-FFF2-40B4-BE49-F238E27FC236}">
                <a16:creationId xmlns:a16="http://schemas.microsoft.com/office/drawing/2014/main" id="{4B53498C-718F-44DF-A1DD-ECB0BEB66161}"/>
              </a:ext>
            </a:extLst>
          </p:cNvPr>
          <p:cNvSpPr/>
          <p:nvPr/>
        </p:nvSpPr>
        <p:spPr bwMode="gray">
          <a:xfrm>
            <a:off x="2907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4" name="Right Triangle 1793">
            <a:extLst>
              <a:ext uri="{FF2B5EF4-FFF2-40B4-BE49-F238E27FC236}">
                <a16:creationId xmlns:a16="http://schemas.microsoft.com/office/drawing/2014/main" id="{05BFCB8C-A4F7-4FD5-BA47-6742D02B0A60}"/>
              </a:ext>
            </a:extLst>
          </p:cNvPr>
          <p:cNvSpPr/>
          <p:nvPr/>
        </p:nvSpPr>
        <p:spPr bwMode="gray">
          <a:xfrm rot="10800000">
            <a:off x="2908" y="2910641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7" name="Right Triangle 1796">
            <a:extLst>
              <a:ext uri="{FF2B5EF4-FFF2-40B4-BE49-F238E27FC236}">
                <a16:creationId xmlns:a16="http://schemas.microsoft.com/office/drawing/2014/main" id="{5ABB911E-D696-46CD-B6F0-1A0F6209E670}"/>
              </a:ext>
            </a:extLst>
          </p:cNvPr>
          <p:cNvSpPr/>
          <p:nvPr/>
        </p:nvSpPr>
        <p:spPr bwMode="gray">
          <a:xfrm>
            <a:off x="2907" y="1935283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98" name="Right Triangle 1797">
            <a:extLst>
              <a:ext uri="{FF2B5EF4-FFF2-40B4-BE49-F238E27FC236}">
                <a16:creationId xmlns:a16="http://schemas.microsoft.com/office/drawing/2014/main" id="{6F7C8AB5-8662-4AAB-A64E-398621F0E4BD}"/>
              </a:ext>
            </a:extLst>
          </p:cNvPr>
          <p:cNvSpPr/>
          <p:nvPr/>
        </p:nvSpPr>
        <p:spPr bwMode="gray">
          <a:xfrm rot="10800000">
            <a:off x="2908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3" name="Right Triangle 1802">
            <a:extLst>
              <a:ext uri="{FF2B5EF4-FFF2-40B4-BE49-F238E27FC236}">
                <a16:creationId xmlns:a16="http://schemas.microsoft.com/office/drawing/2014/main" id="{2196AC91-ACFA-45CA-B6F6-B55CAA9F13D2}"/>
              </a:ext>
            </a:extLst>
          </p:cNvPr>
          <p:cNvSpPr/>
          <p:nvPr/>
        </p:nvSpPr>
        <p:spPr bwMode="gray">
          <a:xfrm flipH="1" flipV="1">
            <a:off x="971067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5" name="Right Triangle 1804">
            <a:extLst>
              <a:ext uri="{FF2B5EF4-FFF2-40B4-BE49-F238E27FC236}">
                <a16:creationId xmlns:a16="http://schemas.microsoft.com/office/drawing/2014/main" id="{0EA1030F-14D9-4065-889D-D32C1B06D477}"/>
              </a:ext>
            </a:extLst>
          </p:cNvPr>
          <p:cNvSpPr/>
          <p:nvPr/>
        </p:nvSpPr>
        <p:spPr bwMode="gray">
          <a:xfrm flipH="1">
            <a:off x="971067" y="2910641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6" name="Right Triangle 1805">
            <a:extLst>
              <a:ext uri="{FF2B5EF4-FFF2-40B4-BE49-F238E27FC236}">
                <a16:creationId xmlns:a16="http://schemas.microsoft.com/office/drawing/2014/main" id="{AA7759EC-0A95-4E14-BEE5-61F2802E9716}"/>
              </a:ext>
            </a:extLst>
          </p:cNvPr>
          <p:cNvSpPr/>
          <p:nvPr/>
        </p:nvSpPr>
        <p:spPr bwMode="gray">
          <a:xfrm rot="10800000" flipH="1">
            <a:off x="971067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8" name="Right Triangle 1807">
            <a:extLst>
              <a:ext uri="{FF2B5EF4-FFF2-40B4-BE49-F238E27FC236}">
                <a16:creationId xmlns:a16="http://schemas.microsoft.com/office/drawing/2014/main" id="{6A847B2E-2A07-49FF-80A4-73F61376E159}"/>
              </a:ext>
            </a:extLst>
          </p:cNvPr>
          <p:cNvSpPr/>
          <p:nvPr/>
        </p:nvSpPr>
        <p:spPr bwMode="gray">
          <a:xfrm flipH="1">
            <a:off x="971067" y="1942027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09" name="Right Triangle 1808">
            <a:extLst>
              <a:ext uri="{FF2B5EF4-FFF2-40B4-BE49-F238E27FC236}">
                <a16:creationId xmlns:a16="http://schemas.microsoft.com/office/drawing/2014/main" id="{F58CE748-ED9C-4BC9-868D-E1CACBCE7C84}"/>
              </a:ext>
            </a:extLst>
          </p:cNvPr>
          <p:cNvSpPr/>
          <p:nvPr/>
        </p:nvSpPr>
        <p:spPr bwMode="gray">
          <a:xfrm rot="10800000" flipH="1">
            <a:off x="971068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4" name="Right Triangle 1813">
            <a:extLst>
              <a:ext uri="{FF2B5EF4-FFF2-40B4-BE49-F238E27FC236}">
                <a16:creationId xmlns:a16="http://schemas.microsoft.com/office/drawing/2014/main" id="{E477FBCB-466D-4F31-8562-57F64A3CF561}"/>
              </a:ext>
            </a:extLst>
          </p:cNvPr>
          <p:cNvSpPr/>
          <p:nvPr/>
        </p:nvSpPr>
        <p:spPr bwMode="gray">
          <a:xfrm flipV="1">
            <a:off x="1942393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7" name="Right Triangle 1816">
            <a:extLst>
              <a:ext uri="{FF2B5EF4-FFF2-40B4-BE49-F238E27FC236}">
                <a16:creationId xmlns:a16="http://schemas.microsoft.com/office/drawing/2014/main" id="{1C347526-CD04-4D27-A45C-FC13ABF7297F}"/>
              </a:ext>
            </a:extLst>
          </p:cNvPr>
          <p:cNvSpPr/>
          <p:nvPr/>
        </p:nvSpPr>
        <p:spPr bwMode="gray">
          <a:xfrm>
            <a:off x="1942393" y="2910641"/>
            <a:ext cx="971203" cy="971203"/>
          </a:xfrm>
          <a:prstGeom prst="rtTriangle">
            <a:avLst/>
          </a:prstGeom>
          <a:solidFill>
            <a:sysClr val="window" lastClr="FFFFFF">
              <a:alpha val="8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19" name="Right Triangle 1818">
            <a:extLst>
              <a:ext uri="{FF2B5EF4-FFF2-40B4-BE49-F238E27FC236}">
                <a16:creationId xmlns:a16="http://schemas.microsoft.com/office/drawing/2014/main" id="{3E34EE62-2627-4989-A340-195113F98F1E}"/>
              </a:ext>
            </a:extLst>
          </p:cNvPr>
          <p:cNvSpPr/>
          <p:nvPr/>
        </p:nvSpPr>
        <p:spPr bwMode="gray">
          <a:xfrm>
            <a:off x="1942393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0" name="Right Triangle 1819">
            <a:extLst>
              <a:ext uri="{FF2B5EF4-FFF2-40B4-BE49-F238E27FC236}">
                <a16:creationId xmlns:a16="http://schemas.microsoft.com/office/drawing/2014/main" id="{49A9EB19-5852-48C0-A427-0FD3D711FE41}"/>
              </a:ext>
            </a:extLst>
          </p:cNvPr>
          <p:cNvSpPr/>
          <p:nvPr/>
        </p:nvSpPr>
        <p:spPr bwMode="gray">
          <a:xfrm rot="10800000">
            <a:off x="1942394" y="1942027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4" name="Right Triangle 1823">
            <a:extLst>
              <a:ext uri="{FF2B5EF4-FFF2-40B4-BE49-F238E27FC236}">
                <a16:creationId xmlns:a16="http://schemas.microsoft.com/office/drawing/2014/main" id="{28898E91-1ED3-42A0-A2C1-BB23FFB24050}"/>
              </a:ext>
            </a:extLst>
          </p:cNvPr>
          <p:cNvSpPr/>
          <p:nvPr/>
        </p:nvSpPr>
        <p:spPr bwMode="gray">
          <a:xfrm flipH="1" flipV="1">
            <a:off x="2913596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5" name="Right Triangle 1824">
            <a:extLst>
              <a:ext uri="{FF2B5EF4-FFF2-40B4-BE49-F238E27FC236}">
                <a16:creationId xmlns:a16="http://schemas.microsoft.com/office/drawing/2014/main" id="{A7550308-52CC-43E1-B8CC-6AE4F6FF95E0}"/>
              </a:ext>
            </a:extLst>
          </p:cNvPr>
          <p:cNvSpPr/>
          <p:nvPr/>
        </p:nvSpPr>
        <p:spPr bwMode="gray">
          <a:xfrm rot="10800000" flipH="1" flipV="1">
            <a:off x="2913597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7" name="Right Triangle 1826">
            <a:extLst>
              <a:ext uri="{FF2B5EF4-FFF2-40B4-BE49-F238E27FC236}">
                <a16:creationId xmlns:a16="http://schemas.microsoft.com/office/drawing/2014/main" id="{0353330B-30EB-46DF-9B4F-7A6AA0264442}"/>
              </a:ext>
            </a:extLst>
          </p:cNvPr>
          <p:cNvSpPr/>
          <p:nvPr/>
        </p:nvSpPr>
        <p:spPr bwMode="gray">
          <a:xfrm flipH="1">
            <a:off x="2913596" y="2910641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28" name="Right Triangle 1827">
            <a:extLst>
              <a:ext uri="{FF2B5EF4-FFF2-40B4-BE49-F238E27FC236}">
                <a16:creationId xmlns:a16="http://schemas.microsoft.com/office/drawing/2014/main" id="{09E28E81-F125-4284-B17D-9A680EBE8906}"/>
              </a:ext>
            </a:extLst>
          </p:cNvPr>
          <p:cNvSpPr/>
          <p:nvPr/>
        </p:nvSpPr>
        <p:spPr bwMode="gray">
          <a:xfrm rot="10800000" flipH="1">
            <a:off x="2913597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1" name="Right Triangle 1830">
            <a:extLst>
              <a:ext uri="{FF2B5EF4-FFF2-40B4-BE49-F238E27FC236}">
                <a16:creationId xmlns:a16="http://schemas.microsoft.com/office/drawing/2014/main" id="{3F75B7BC-3AD6-4936-B7CE-2519174560A1}"/>
              </a:ext>
            </a:extLst>
          </p:cNvPr>
          <p:cNvSpPr/>
          <p:nvPr/>
        </p:nvSpPr>
        <p:spPr bwMode="gray">
          <a:xfrm flipH="1">
            <a:off x="2913596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2" name="Right Triangle 1831">
            <a:extLst>
              <a:ext uri="{FF2B5EF4-FFF2-40B4-BE49-F238E27FC236}">
                <a16:creationId xmlns:a16="http://schemas.microsoft.com/office/drawing/2014/main" id="{F6B6B5CD-DBDE-4AEE-A959-B6BBC8C2B835}"/>
              </a:ext>
            </a:extLst>
          </p:cNvPr>
          <p:cNvSpPr/>
          <p:nvPr/>
        </p:nvSpPr>
        <p:spPr bwMode="gray">
          <a:xfrm rot="10800000" flipH="1">
            <a:off x="2913597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37" name="Right Triangle 1836">
            <a:extLst>
              <a:ext uri="{FF2B5EF4-FFF2-40B4-BE49-F238E27FC236}">
                <a16:creationId xmlns:a16="http://schemas.microsoft.com/office/drawing/2014/main" id="{4C4ECD62-C229-489A-A9D9-380EC6BFF49A}"/>
              </a:ext>
            </a:extLst>
          </p:cNvPr>
          <p:cNvSpPr/>
          <p:nvPr/>
        </p:nvSpPr>
        <p:spPr bwMode="gray">
          <a:xfrm flipV="1">
            <a:off x="3884799" y="3879273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0" name="Right Triangle 1839">
            <a:extLst>
              <a:ext uri="{FF2B5EF4-FFF2-40B4-BE49-F238E27FC236}">
                <a16:creationId xmlns:a16="http://schemas.microsoft.com/office/drawing/2014/main" id="{C153F69D-3070-4E4F-B8FA-62E794D13CA1}"/>
              </a:ext>
            </a:extLst>
          </p:cNvPr>
          <p:cNvSpPr/>
          <p:nvPr/>
        </p:nvSpPr>
        <p:spPr bwMode="gray">
          <a:xfrm>
            <a:off x="3884799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1" name="Right Triangle 1840">
            <a:extLst>
              <a:ext uri="{FF2B5EF4-FFF2-40B4-BE49-F238E27FC236}">
                <a16:creationId xmlns:a16="http://schemas.microsoft.com/office/drawing/2014/main" id="{4770A06A-4476-4777-99C2-987A7E700221}"/>
              </a:ext>
            </a:extLst>
          </p:cNvPr>
          <p:cNvSpPr/>
          <p:nvPr/>
        </p:nvSpPr>
        <p:spPr bwMode="gray">
          <a:xfrm rot="10800000">
            <a:off x="3884799" y="2910641"/>
            <a:ext cx="971203" cy="971203"/>
          </a:xfrm>
          <a:prstGeom prst="rtTriangle">
            <a:avLst/>
          </a:prstGeom>
          <a:solidFill>
            <a:sysClr val="window" lastClr="FFFFFF">
              <a:alpha val="9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3" name="Right Triangle 1842">
            <a:extLst>
              <a:ext uri="{FF2B5EF4-FFF2-40B4-BE49-F238E27FC236}">
                <a16:creationId xmlns:a16="http://schemas.microsoft.com/office/drawing/2014/main" id="{31AC4ACE-2ABE-4436-BFBC-4F2D6149FB78}"/>
              </a:ext>
            </a:extLst>
          </p:cNvPr>
          <p:cNvSpPr/>
          <p:nvPr/>
        </p:nvSpPr>
        <p:spPr bwMode="gray">
          <a:xfrm rot="10800000">
            <a:off x="3884799" y="1942027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7" name="Right Triangle 1846">
            <a:extLst>
              <a:ext uri="{FF2B5EF4-FFF2-40B4-BE49-F238E27FC236}">
                <a16:creationId xmlns:a16="http://schemas.microsoft.com/office/drawing/2014/main" id="{DF6615A2-64EC-40E6-8C46-1DA3817358AD}"/>
              </a:ext>
            </a:extLst>
          </p:cNvPr>
          <p:cNvSpPr/>
          <p:nvPr/>
        </p:nvSpPr>
        <p:spPr bwMode="gray">
          <a:xfrm flipV="1">
            <a:off x="2907" y="3879273"/>
            <a:ext cx="971203" cy="971203"/>
          </a:xfrm>
          <a:prstGeom prst="rtTriangle">
            <a:avLst/>
          </a:prstGeom>
          <a:solidFill>
            <a:sysClr val="window" lastClr="FFFFFF">
              <a:alpha val="2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48" name="Right Triangle 1847">
            <a:extLst>
              <a:ext uri="{FF2B5EF4-FFF2-40B4-BE49-F238E27FC236}">
                <a16:creationId xmlns:a16="http://schemas.microsoft.com/office/drawing/2014/main" id="{3F74D7BB-A56E-4A89-88EC-9E54C34744FB}"/>
              </a:ext>
            </a:extLst>
          </p:cNvPr>
          <p:cNvSpPr/>
          <p:nvPr/>
        </p:nvSpPr>
        <p:spPr bwMode="gray">
          <a:xfrm rot="10800000" flipV="1">
            <a:off x="2908" y="3879273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1" name="Right Triangle 1850">
            <a:extLst>
              <a:ext uri="{FF2B5EF4-FFF2-40B4-BE49-F238E27FC236}">
                <a16:creationId xmlns:a16="http://schemas.microsoft.com/office/drawing/2014/main" id="{D336D7EF-74BF-4C94-BE6B-3C40CBD0DCAC}"/>
              </a:ext>
            </a:extLst>
          </p:cNvPr>
          <p:cNvSpPr/>
          <p:nvPr/>
        </p:nvSpPr>
        <p:spPr bwMode="gray">
          <a:xfrm>
            <a:off x="2907" y="2910641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2" name="Right Triangle 1851">
            <a:extLst>
              <a:ext uri="{FF2B5EF4-FFF2-40B4-BE49-F238E27FC236}">
                <a16:creationId xmlns:a16="http://schemas.microsoft.com/office/drawing/2014/main" id="{C9C99909-ECDA-4007-8D75-3521B3AB030C}"/>
              </a:ext>
            </a:extLst>
          </p:cNvPr>
          <p:cNvSpPr/>
          <p:nvPr/>
        </p:nvSpPr>
        <p:spPr bwMode="gray">
          <a:xfrm rot="10800000">
            <a:off x="2908" y="2910641"/>
            <a:ext cx="971203" cy="971203"/>
          </a:xfrm>
          <a:prstGeom prst="rtTriangle">
            <a:avLst/>
          </a:prstGeom>
          <a:solidFill>
            <a:sysClr val="window" lastClr="FFFFFF">
              <a:alpha val="1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5" name="Right Triangle 1854">
            <a:extLst>
              <a:ext uri="{FF2B5EF4-FFF2-40B4-BE49-F238E27FC236}">
                <a16:creationId xmlns:a16="http://schemas.microsoft.com/office/drawing/2014/main" id="{BCF48B1C-9DED-4215-8AA1-4E622E02FC72}"/>
              </a:ext>
            </a:extLst>
          </p:cNvPr>
          <p:cNvSpPr/>
          <p:nvPr/>
        </p:nvSpPr>
        <p:spPr bwMode="gray">
          <a:xfrm>
            <a:off x="2907" y="1935283"/>
            <a:ext cx="971203" cy="971203"/>
          </a:xfrm>
          <a:prstGeom prst="rtTriangle">
            <a:avLst/>
          </a:prstGeom>
          <a:solidFill>
            <a:sysClr val="window" lastClr="FFFFFF">
              <a:alpha val="7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56" name="Right Triangle 1855">
            <a:extLst>
              <a:ext uri="{FF2B5EF4-FFF2-40B4-BE49-F238E27FC236}">
                <a16:creationId xmlns:a16="http://schemas.microsoft.com/office/drawing/2014/main" id="{ED34EB74-8C15-4F6A-AC98-3FEE23A7F800}"/>
              </a:ext>
            </a:extLst>
          </p:cNvPr>
          <p:cNvSpPr/>
          <p:nvPr/>
        </p:nvSpPr>
        <p:spPr bwMode="gray">
          <a:xfrm rot="10800000">
            <a:off x="2908" y="1942027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1" name="Right Triangle 1860">
            <a:extLst>
              <a:ext uri="{FF2B5EF4-FFF2-40B4-BE49-F238E27FC236}">
                <a16:creationId xmlns:a16="http://schemas.microsoft.com/office/drawing/2014/main" id="{A3A204C7-DCA3-4BC9-ACE9-3B7D8A3BB3D3}"/>
              </a:ext>
            </a:extLst>
          </p:cNvPr>
          <p:cNvSpPr/>
          <p:nvPr/>
        </p:nvSpPr>
        <p:spPr bwMode="gray">
          <a:xfrm flipH="1" flipV="1">
            <a:off x="971067" y="3879273"/>
            <a:ext cx="971203" cy="971203"/>
          </a:xfrm>
          <a:prstGeom prst="rtTriangle">
            <a:avLst/>
          </a:prstGeom>
          <a:solidFill>
            <a:sysClr val="window" lastClr="FFFFFF">
              <a:alpha val="5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3" name="Right Triangle 1862">
            <a:extLst>
              <a:ext uri="{FF2B5EF4-FFF2-40B4-BE49-F238E27FC236}">
                <a16:creationId xmlns:a16="http://schemas.microsoft.com/office/drawing/2014/main" id="{005A5E7F-2B5F-453A-BEB8-7F45F12D0CE3}"/>
              </a:ext>
            </a:extLst>
          </p:cNvPr>
          <p:cNvSpPr/>
          <p:nvPr/>
        </p:nvSpPr>
        <p:spPr bwMode="gray">
          <a:xfrm flipH="1">
            <a:off x="971067" y="2910641"/>
            <a:ext cx="971203" cy="971203"/>
          </a:xfrm>
          <a:prstGeom prst="rtTriangle">
            <a:avLst/>
          </a:prstGeom>
          <a:solidFill>
            <a:sysClr val="window" lastClr="FFFFFF">
              <a:alpha val="1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4" name="Right Triangle 1863">
            <a:extLst>
              <a:ext uri="{FF2B5EF4-FFF2-40B4-BE49-F238E27FC236}">
                <a16:creationId xmlns:a16="http://schemas.microsoft.com/office/drawing/2014/main" id="{1D696492-69DB-402B-917E-B527EC4C2B11}"/>
              </a:ext>
            </a:extLst>
          </p:cNvPr>
          <p:cNvSpPr/>
          <p:nvPr/>
        </p:nvSpPr>
        <p:spPr bwMode="gray">
          <a:xfrm rot="10800000" flipH="1">
            <a:off x="971067" y="2910641"/>
            <a:ext cx="971203" cy="971203"/>
          </a:xfrm>
          <a:prstGeom prst="rtTriangle">
            <a:avLst/>
          </a:prstGeom>
          <a:solidFill>
            <a:sysClr val="window" lastClr="FFFFFF">
              <a:alpha val="6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6" name="Right Triangle 1865">
            <a:extLst>
              <a:ext uri="{FF2B5EF4-FFF2-40B4-BE49-F238E27FC236}">
                <a16:creationId xmlns:a16="http://schemas.microsoft.com/office/drawing/2014/main" id="{779C7A08-C796-4171-B04E-83BA761A3078}"/>
              </a:ext>
            </a:extLst>
          </p:cNvPr>
          <p:cNvSpPr/>
          <p:nvPr/>
        </p:nvSpPr>
        <p:spPr bwMode="gray">
          <a:xfrm flipH="1">
            <a:off x="971067" y="1942027"/>
            <a:ext cx="971203" cy="971203"/>
          </a:xfrm>
          <a:prstGeom prst="rtTriangle">
            <a:avLst/>
          </a:prstGeom>
          <a:solidFill>
            <a:sysClr val="window" lastClr="FFFFFF">
              <a:alpha val="2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67" name="Right Triangle 1866">
            <a:extLst>
              <a:ext uri="{FF2B5EF4-FFF2-40B4-BE49-F238E27FC236}">
                <a16:creationId xmlns:a16="http://schemas.microsoft.com/office/drawing/2014/main" id="{05EADE92-E526-4245-9D6E-0E14B9ECE8D7}"/>
              </a:ext>
            </a:extLst>
          </p:cNvPr>
          <p:cNvSpPr/>
          <p:nvPr/>
        </p:nvSpPr>
        <p:spPr bwMode="gray">
          <a:xfrm rot="10800000" flipH="1">
            <a:off x="971068" y="1942027"/>
            <a:ext cx="971203" cy="971203"/>
          </a:xfrm>
          <a:prstGeom prst="rtTriangle">
            <a:avLst/>
          </a:prstGeom>
          <a:solidFill>
            <a:sysClr val="window" lastClr="FFFFFF">
              <a:alpha val="13000"/>
            </a:sys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849086" y="2633056"/>
            <a:ext cx="5244771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02" name="Freeform: Shape 1501">
            <a:extLst>
              <a:ext uri="{FF2B5EF4-FFF2-40B4-BE49-F238E27FC236}">
                <a16:creationId xmlns:a16="http://schemas.microsoft.com/office/drawing/2014/main" id="{5571DF59-3072-4F42-8F36-292FD20A6C4B}"/>
              </a:ext>
            </a:extLst>
          </p:cNvPr>
          <p:cNvSpPr/>
          <p:nvPr userDrawn="1"/>
        </p:nvSpPr>
        <p:spPr bwMode="black">
          <a:xfrm>
            <a:off x="565464" y="2687486"/>
            <a:ext cx="45719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418022" y="1515533"/>
            <a:ext cx="3735912" cy="3735912"/>
          </a:xfrm>
          <a:prstGeom prst="ellipse">
            <a:avLst/>
          </a:prstGeom>
          <a:gradFill flip="none" rotWithShape="1">
            <a:gsLst>
              <a:gs pos="50000">
                <a:schemeClr val="accent1">
                  <a:lumMod val="95000"/>
                </a:schemeClr>
              </a:gs>
              <a:gs pos="50000">
                <a:schemeClr val="accent1">
                  <a:shade val="94000"/>
                  <a:satMod val="135000"/>
                </a:schemeClr>
              </a:gs>
            </a:gsLst>
            <a:lin ang="16200000" scaled="0"/>
            <a:tileRect/>
          </a:gra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A4C1EDA-607F-4088-87AA-A9D396F1406D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800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Rectangle 1012">
            <a:extLst>
              <a:ext uri="{FF2B5EF4-FFF2-40B4-BE49-F238E27FC236}">
                <a16:creationId xmlns:a16="http://schemas.microsoft.com/office/drawing/2014/main" id="{CD0EF2AC-219D-4624-9351-1D5E5D8F2D84}"/>
              </a:ext>
            </a:extLst>
          </p:cNvPr>
          <p:cNvSpPr/>
          <p:nvPr userDrawn="1"/>
        </p:nvSpPr>
        <p:spPr bwMode="gray">
          <a:xfrm>
            <a:off x="4846201" y="-27162"/>
            <a:ext cx="7374601" cy="6793722"/>
          </a:xfrm>
          <a:prstGeom prst="rect">
            <a:avLst/>
          </a:prstGeom>
          <a:solidFill>
            <a:srgbClr val="C6C6C8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D52D90-4743-4C8E-B735-6D8B5B4E4C0A}"/>
              </a:ext>
            </a:extLst>
          </p:cNvPr>
          <p:cNvGrpSpPr/>
          <p:nvPr userDrawn="1"/>
        </p:nvGrpSpPr>
        <p:grpSpPr bwMode="gray">
          <a:xfrm>
            <a:off x="4846200" y="-27163"/>
            <a:ext cx="1939364" cy="6793721"/>
            <a:chOff x="4846200" y="-27163"/>
            <a:chExt cx="1939364" cy="6793721"/>
          </a:xfrm>
        </p:grpSpPr>
        <p:sp>
          <p:nvSpPr>
            <p:cNvPr id="1370" name="Right Triangle 1369">
              <a:extLst>
                <a:ext uri="{FF2B5EF4-FFF2-40B4-BE49-F238E27FC236}">
                  <a16:creationId xmlns:a16="http://schemas.microsoft.com/office/drawing/2014/main" id="{3599C934-5751-456B-838E-0C52C6AAB5C8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1" name="Right Triangle 1370">
              <a:extLst>
                <a:ext uri="{FF2B5EF4-FFF2-40B4-BE49-F238E27FC236}">
                  <a16:creationId xmlns:a16="http://schemas.microsoft.com/office/drawing/2014/main" id="{85C5404B-3B4A-42F9-957C-83A6A9F34C7D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2" name="Right Triangle 1371">
              <a:extLst>
                <a:ext uri="{FF2B5EF4-FFF2-40B4-BE49-F238E27FC236}">
                  <a16:creationId xmlns:a16="http://schemas.microsoft.com/office/drawing/2014/main" id="{A7DA179D-62EA-437C-99FF-8EEC8EC1A7B4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3" name="Right Triangle 1372">
              <a:extLst>
                <a:ext uri="{FF2B5EF4-FFF2-40B4-BE49-F238E27FC236}">
                  <a16:creationId xmlns:a16="http://schemas.microsoft.com/office/drawing/2014/main" id="{00F31AEB-95C8-4C39-A5B1-ED3C4B9C5CB9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4" name="Right Triangle 1373">
              <a:extLst>
                <a:ext uri="{FF2B5EF4-FFF2-40B4-BE49-F238E27FC236}">
                  <a16:creationId xmlns:a16="http://schemas.microsoft.com/office/drawing/2014/main" id="{974DB0DE-7B2D-4294-B6F2-C4D42DD78D24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5" name="Right Triangle 1374">
              <a:extLst>
                <a:ext uri="{FF2B5EF4-FFF2-40B4-BE49-F238E27FC236}">
                  <a16:creationId xmlns:a16="http://schemas.microsoft.com/office/drawing/2014/main" id="{388AACE6-BE8F-41EA-91AE-02748D278CC4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6" name="Right Triangle 1375">
              <a:extLst>
                <a:ext uri="{FF2B5EF4-FFF2-40B4-BE49-F238E27FC236}">
                  <a16:creationId xmlns:a16="http://schemas.microsoft.com/office/drawing/2014/main" id="{21ECB941-AEBB-474B-A428-C5ED662075E8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7" name="Right Triangle 1376">
              <a:extLst>
                <a:ext uri="{FF2B5EF4-FFF2-40B4-BE49-F238E27FC236}">
                  <a16:creationId xmlns:a16="http://schemas.microsoft.com/office/drawing/2014/main" id="{539C65EF-8E93-4F75-BC5C-517D0066C60A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8" name="Right Triangle 1377">
              <a:extLst>
                <a:ext uri="{FF2B5EF4-FFF2-40B4-BE49-F238E27FC236}">
                  <a16:creationId xmlns:a16="http://schemas.microsoft.com/office/drawing/2014/main" id="{DF2F9C5E-E238-4574-A8F4-FA4D66F4B0C3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79" name="Right Triangle 1378">
              <a:extLst>
                <a:ext uri="{FF2B5EF4-FFF2-40B4-BE49-F238E27FC236}">
                  <a16:creationId xmlns:a16="http://schemas.microsoft.com/office/drawing/2014/main" id="{958D2E98-34FA-47C0-94A0-FABABD129788}"/>
                </a:ext>
              </a:extLst>
            </p:cNvPr>
            <p:cNvSpPr/>
            <p:nvPr/>
          </p:nvSpPr>
          <p:spPr bwMode="gray">
            <a:xfrm>
              <a:off x="4846200" y="1906998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0" name="Right Triangle 1379">
              <a:extLst>
                <a:ext uri="{FF2B5EF4-FFF2-40B4-BE49-F238E27FC236}">
                  <a16:creationId xmlns:a16="http://schemas.microsoft.com/office/drawing/2014/main" id="{4A0B033B-FC04-4791-9519-5200D0F4E919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1" name="Right Triangle 1380">
              <a:extLst>
                <a:ext uri="{FF2B5EF4-FFF2-40B4-BE49-F238E27FC236}">
                  <a16:creationId xmlns:a16="http://schemas.microsoft.com/office/drawing/2014/main" id="{2FCA60AB-20A2-4764-9C04-BB038DAD7ADC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2" name="Right Triangle 1381">
              <a:extLst>
                <a:ext uri="{FF2B5EF4-FFF2-40B4-BE49-F238E27FC236}">
                  <a16:creationId xmlns:a16="http://schemas.microsoft.com/office/drawing/2014/main" id="{89B2792B-4D76-4733-AB42-B082E0224708}"/>
                </a:ext>
              </a:extLst>
            </p:cNvPr>
            <p:cNvSpPr/>
            <p:nvPr/>
          </p:nvSpPr>
          <p:spPr bwMode="gray">
            <a:xfrm rot="10800000">
              <a:off x="4846201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3" name="Right Triangle 1382">
              <a:extLst>
                <a:ext uri="{FF2B5EF4-FFF2-40B4-BE49-F238E27FC236}">
                  <a16:creationId xmlns:a16="http://schemas.microsoft.com/office/drawing/2014/main" id="{F43A82C5-17F4-4F3F-A045-341F722D9D97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4" name="Right Triangle 1383">
              <a:extLst>
                <a:ext uri="{FF2B5EF4-FFF2-40B4-BE49-F238E27FC236}">
                  <a16:creationId xmlns:a16="http://schemas.microsoft.com/office/drawing/2014/main" id="{602E385A-B353-4E42-A88C-E4614A3D60FE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5" name="Right Triangle 1384">
              <a:extLst>
                <a:ext uri="{FF2B5EF4-FFF2-40B4-BE49-F238E27FC236}">
                  <a16:creationId xmlns:a16="http://schemas.microsoft.com/office/drawing/2014/main" id="{A24376BF-B6C2-4F3C-BBAA-69E24670CDAB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6" name="Right Triangle 1385">
              <a:extLst>
                <a:ext uri="{FF2B5EF4-FFF2-40B4-BE49-F238E27FC236}">
                  <a16:creationId xmlns:a16="http://schemas.microsoft.com/office/drawing/2014/main" id="{6874A72F-27CB-4565-9E3B-D22E138B0388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7" name="Right Triangle 1386">
              <a:extLst>
                <a:ext uri="{FF2B5EF4-FFF2-40B4-BE49-F238E27FC236}">
                  <a16:creationId xmlns:a16="http://schemas.microsoft.com/office/drawing/2014/main" id="{F8BB93F5-B1AB-4038-850F-AF8F00FF1BED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8" name="Right Triangle 1387">
              <a:extLst>
                <a:ext uri="{FF2B5EF4-FFF2-40B4-BE49-F238E27FC236}">
                  <a16:creationId xmlns:a16="http://schemas.microsoft.com/office/drawing/2014/main" id="{ED1E7BAE-8993-4BA5-9D9A-48406629D0EF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89" name="Right Triangle 1388">
              <a:extLst>
                <a:ext uri="{FF2B5EF4-FFF2-40B4-BE49-F238E27FC236}">
                  <a16:creationId xmlns:a16="http://schemas.microsoft.com/office/drawing/2014/main" id="{0EB2C9D0-2C27-4599-A870-9F5AAF7294B5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0" name="Right Triangle 1389">
              <a:extLst>
                <a:ext uri="{FF2B5EF4-FFF2-40B4-BE49-F238E27FC236}">
                  <a16:creationId xmlns:a16="http://schemas.microsoft.com/office/drawing/2014/main" id="{2F05557C-9E39-462A-8236-62EDF6565417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1" name="Right Triangle 1390">
              <a:extLst>
                <a:ext uri="{FF2B5EF4-FFF2-40B4-BE49-F238E27FC236}">
                  <a16:creationId xmlns:a16="http://schemas.microsoft.com/office/drawing/2014/main" id="{A5337454-BB4E-4425-8474-78A5D268E176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2" name="Right Triangle 1391">
              <a:extLst>
                <a:ext uri="{FF2B5EF4-FFF2-40B4-BE49-F238E27FC236}">
                  <a16:creationId xmlns:a16="http://schemas.microsoft.com/office/drawing/2014/main" id="{643FD79A-057C-4026-B658-5CDF0B133455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93" name="Right Triangle 1392">
              <a:extLst>
                <a:ext uri="{FF2B5EF4-FFF2-40B4-BE49-F238E27FC236}">
                  <a16:creationId xmlns:a16="http://schemas.microsoft.com/office/drawing/2014/main" id="{367A8D7D-AAA5-4C20-8CC6-ED9D7A0BC781}"/>
                </a:ext>
              </a:extLst>
            </p:cNvPr>
            <p:cNvSpPr/>
            <p:nvPr/>
          </p:nvSpPr>
          <p:spPr bwMode="gray">
            <a:xfrm rot="10800000" flipH="1">
              <a:off x="5814360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0" name="Right Triangle 1279">
              <a:extLst>
                <a:ext uri="{FF2B5EF4-FFF2-40B4-BE49-F238E27FC236}">
                  <a16:creationId xmlns:a16="http://schemas.microsoft.com/office/drawing/2014/main" id="{EBADC093-349D-4630-9B94-A2A27401F06A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1" name="Right Triangle 1280">
              <a:extLst>
                <a:ext uri="{FF2B5EF4-FFF2-40B4-BE49-F238E27FC236}">
                  <a16:creationId xmlns:a16="http://schemas.microsoft.com/office/drawing/2014/main" id="{BF9B8E6C-4DB2-4123-A439-EE646BB6DED7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2" name="Right Triangle 1281">
              <a:extLst>
                <a:ext uri="{FF2B5EF4-FFF2-40B4-BE49-F238E27FC236}">
                  <a16:creationId xmlns:a16="http://schemas.microsoft.com/office/drawing/2014/main" id="{95B76C49-3437-4512-8C50-524082644981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3" name="Right Triangle 1282">
              <a:extLst>
                <a:ext uri="{FF2B5EF4-FFF2-40B4-BE49-F238E27FC236}">
                  <a16:creationId xmlns:a16="http://schemas.microsoft.com/office/drawing/2014/main" id="{9A6EE615-D02E-4173-9308-2F2D43F11DB9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4" name="Right Triangle 1283">
              <a:extLst>
                <a:ext uri="{FF2B5EF4-FFF2-40B4-BE49-F238E27FC236}">
                  <a16:creationId xmlns:a16="http://schemas.microsoft.com/office/drawing/2014/main" id="{13401021-AC8A-41D3-B6EA-2D35512D4B19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5" name="Right Triangle 1284">
              <a:extLst>
                <a:ext uri="{FF2B5EF4-FFF2-40B4-BE49-F238E27FC236}">
                  <a16:creationId xmlns:a16="http://schemas.microsoft.com/office/drawing/2014/main" id="{E8EE5833-7027-4282-B593-BCF545F26BF7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6" name="Right Triangle 1285">
              <a:extLst>
                <a:ext uri="{FF2B5EF4-FFF2-40B4-BE49-F238E27FC236}">
                  <a16:creationId xmlns:a16="http://schemas.microsoft.com/office/drawing/2014/main" id="{969EF942-97D1-4FE3-A8E0-703F7D8E608E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7" name="Right Triangle 1286">
              <a:extLst>
                <a:ext uri="{FF2B5EF4-FFF2-40B4-BE49-F238E27FC236}">
                  <a16:creationId xmlns:a16="http://schemas.microsoft.com/office/drawing/2014/main" id="{9F9F54CE-376D-48C3-A057-0909AE7DFB37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8" name="Right Triangle 1287">
              <a:extLst>
                <a:ext uri="{FF2B5EF4-FFF2-40B4-BE49-F238E27FC236}">
                  <a16:creationId xmlns:a16="http://schemas.microsoft.com/office/drawing/2014/main" id="{F2D9EC31-19E6-433C-9BE3-4E8DDACCEA9D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89" name="Right Triangle 1288">
              <a:extLst>
                <a:ext uri="{FF2B5EF4-FFF2-40B4-BE49-F238E27FC236}">
                  <a16:creationId xmlns:a16="http://schemas.microsoft.com/office/drawing/2014/main" id="{557F3343-FDDE-478E-B5B0-C9510D7BDFBF}"/>
                </a:ext>
              </a:extLst>
            </p:cNvPr>
            <p:cNvSpPr/>
            <p:nvPr/>
          </p:nvSpPr>
          <p:spPr bwMode="gray">
            <a:xfrm>
              <a:off x="4846200" y="1906998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0" name="Right Triangle 1289">
              <a:extLst>
                <a:ext uri="{FF2B5EF4-FFF2-40B4-BE49-F238E27FC236}">
                  <a16:creationId xmlns:a16="http://schemas.microsoft.com/office/drawing/2014/main" id="{D991133C-D92A-4CE8-9E18-8CE6550ADB9E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1" name="Right Triangle 1290">
              <a:extLst>
                <a:ext uri="{FF2B5EF4-FFF2-40B4-BE49-F238E27FC236}">
                  <a16:creationId xmlns:a16="http://schemas.microsoft.com/office/drawing/2014/main" id="{36E673E0-85B7-4C0A-81C2-71DC9D567AF7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2" name="Right Triangle 1291">
              <a:extLst>
                <a:ext uri="{FF2B5EF4-FFF2-40B4-BE49-F238E27FC236}">
                  <a16:creationId xmlns:a16="http://schemas.microsoft.com/office/drawing/2014/main" id="{26CD46F5-1EED-4F90-B6C2-058AD6E414E0}"/>
                </a:ext>
              </a:extLst>
            </p:cNvPr>
            <p:cNvSpPr/>
            <p:nvPr/>
          </p:nvSpPr>
          <p:spPr bwMode="gray">
            <a:xfrm rot="10800000">
              <a:off x="4846201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3" name="Right Triangle 1292">
              <a:extLst>
                <a:ext uri="{FF2B5EF4-FFF2-40B4-BE49-F238E27FC236}">
                  <a16:creationId xmlns:a16="http://schemas.microsoft.com/office/drawing/2014/main" id="{7CC1BF22-7968-4C41-BFF5-FEDB73F43026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4" name="Right Triangle 1293">
              <a:extLst>
                <a:ext uri="{FF2B5EF4-FFF2-40B4-BE49-F238E27FC236}">
                  <a16:creationId xmlns:a16="http://schemas.microsoft.com/office/drawing/2014/main" id="{E7B63619-0422-42F2-8D2D-08DAD5450723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5" name="Right Triangle 1294">
              <a:extLst>
                <a:ext uri="{FF2B5EF4-FFF2-40B4-BE49-F238E27FC236}">
                  <a16:creationId xmlns:a16="http://schemas.microsoft.com/office/drawing/2014/main" id="{6CBE2C74-D9DE-4EF8-8ED4-38D34A06FA22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6" name="Right Triangle 1295">
              <a:extLst>
                <a:ext uri="{FF2B5EF4-FFF2-40B4-BE49-F238E27FC236}">
                  <a16:creationId xmlns:a16="http://schemas.microsoft.com/office/drawing/2014/main" id="{EB81F80B-ACAA-43D3-9DAD-4A22BE5BEF40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7" name="Right Triangle 1296">
              <a:extLst>
                <a:ext uri="{FF2B5EF4-FFF2-40B4-BE49-F238E27FC236}">
                  <a16:creationId xmlns:a16="http://schemas.microsoft.com/office/drawing/2014/main" id="{7207848F-96C9-42CE-B22A-50A4F3CFAE36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8" name="Right Triangle 1297">
              <a:extLst>
                <a:ext uri="{FF2B5EF4-FFF2-40B4-BE49-F238E27FC236}">
                  <a16:creationId xmlns:a16="http://schemas.microsoft.com/office/drawing/2014/main" id="{B27F16BA-53BC-4CA7-886E-1E5D4E5E8930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99" name="Right Triangle 1298">
              <a:extLst>
                <a:ext uri="{FF2B5EF4-FFF2-40B4-BE49-F238E27FC236}">
                  <a16:creationId xmlns:a16="http://schemas.microsoft.com/office/drawing/2014/main" id="{F7CA9B6E-AFE1-4BB0-BB85-58B11C60F6DF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0" name="Right Triangle 1299">
              <a:extLst>
                <a:ext uri="{FF2B5EF4-FFF2-40B4-BE49-F238E27FC236}">
                  <a16:creationId xmlns:a16="http://schemas.microsoft.com/office/drawing/2014/main" id="{8545CF14-65E0-420C-B4A8-87CCD904AC07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1" name="Right Triangle 1300">
              <a:extLst>
                <a:ext uri="{FF2B5EF4-FFF2-40B4-BE49-F238E27FC236}">
                  <a16:creationId xmlns:a16="http://schemas.microsoft.com/office/drawing/2014/main" id="{3B8AC1D2-39EF-4EF1-BDEE-E0FCA38A8B18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2" name="Right Triangle 1301">
              <a:extLst>
                <a:ext uri="{FF2B5EF4-FFF2-40B4-BE49-F238E27FC236}">
                  <a16:creationId xmlns:a16="http://schemas.microsoft.com/office/drawing/2014/main" id="{A408348B-F0F2-445A-B809-160C9B914895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303" name="Right Triangle 1302">
              <a:extLst>
                <a:ext uri="{FF2B5EF4-FFF2-40B4-BE49-F238E27FC236}">
                  <a16:creationId xmlns:a16="http://schemas.microsoft.com/office/drawing/2014/main" id="{DC08F041-1CAC-45D5-B3A5-D6343F612AAE}"/>
                </a:ext>
              </a:extLst>
            </p:cNvPr>
            <p:cNvSpPr/>
            <p:nvPr/>
          </p:nvSpPr>
          <p:spPr bwMode="gray">
            <a:xfrm rot="10800000" flipH="1">
              <a:off x="5814360" y="-22208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0" name="Right Triangle 1189">
              <a:extLst>
                <a:ext uri="{FF2B5EF4-FFF2-40B4-BE49-F238E27FC236}">
                  <a16:creationId xmlns:a16="http://schemas.microsoft.com/office/drawing/2014/main" id="{D62AAE2C-6FC6-49B6-836D-9B292AB71CB0}"/>
                </a:ext>
              </a:extLst>
            </p:cNvPr>
            <p:cNvSpPr/>
            <p:nvPr/>
          </p:nvSpPr>
          <p:spPr bwMode="gray">
            <a:xfrm>
              <a:off x="484620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1" name="Right Triangle 1190">
              <a:extLst>
                <a:ext uri="{FF2B5EF4-FFF2-40B4-BE49-F238E27FC236}">
                  <a16:creationId xmlns:a16="http://schemas.microsoft.com/office/drawing/2014/main" id="{77461235-8841-42F8-90C1-89E9FD423EC4}"/>
                </a:ext>
              </a:extLst>
            </p:cNvPr>
            <p:cNvSpPr/>
            <p:nvPr/>
          </p:nvSpPr>
          <p:spPr bwMode="gray">
            <a:xfrm flipV="1">
              <a:off x="484620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2" name="Right Triangle 1191">
              <a:extLst>
                <a:ext uri="{FF2B5EF4-FFF2-40B4-BE49-F238E27FC236}">
                  <a16:creationId xmlns:a16="http://schemas.microsoft.com/office/drawing/2014/main" id="{66AA5011-32A8-42CD-BE1C-80B5ECC601F5}"/>
                </a:ext>
              </a:extLst>
            </p:cNvPr>
            <p:cNvSpPr/>
            <p:nvPr/>
          </p:nvSpPr>
          <p:spPr bwMode="gray">
            <a:xfrm rot="10800000" flipV="1">
              <a:off x="4846201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3" name="Right Triangle 1192">
              <a:extLst>
                <a:ext uri="{FF2B5EF4-FFF2-40B4-BE49-F238E27FC236}">
                  <a16:creationId xmlns:a16="http://schemas.microsoft.com/office/drawing/2014/main" id="{2502D9A9-530B-4BFC-91C2-D29FA99116CE}"/>
                </a:ext>
              </a:extLst>
            </p:cNvPr>
            <p:cNvSpPr/>
            <p:nvPr/>
          </p:nvSpPr>
          <p:spPr bwMode="gray">
            <a:xfrm>
              <a:off x="484620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4" name="Right Triangle 1193">
              <a:extLst>
                <a:ext uri="{FF2B5EF4-FFF2-40B4-BE49-F238E27FC236}">
                  <a16:creationId xmlns:a16="http://schemas.microsoft.com/office/drawing/2014/main" id="{B6656107-FF21-440C-A3DD-FC2B68F76538}"/>
                </a:ext>
              </a:extLst>
            </p:cNvPr>
            <p:cNvSpPr/>
            <p:nvPr/>
          </p:nvSpPr>
          <p:spPr bwMode="gray">
            <a:xfrm rot="10800000">
              <a:off x="4846201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5" name="Right Triangle 1194">
              <a:extLst>
                <a:ext uri="{FF2B5EF4-FFF2-40B4-BE49-F238E27FC236}">
                  <a16:creationId xmlns:a16="http://schemas.microsoft.com/office/drawing/2014/main" id="{9AD230EB-B369-494E-A027-811A9DA1F8EA}"/>
                </a:ext>
              </a:extLst>
            </p:cNvPr>
            <p:cNvSpPr/>
            <p:nvPr/>
          </p:nvSpPr>
          <p:spPr bwMode="gray">
            <a:xfrm>
              <a:off x="484620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6" name="Right Triangle 1195">
              <a:extLst>
                <a:ext uri="{FF2B5EF4-FFF2-40B4-BE49-F238E27FC236}">
                  <a16:creationId xmlns:a16="http://schemas.microsoft.com/office/drawing/2014/main" id="{FE9534E6-084F-4AC6-9ECE-7F2A72E6493C}"/>
                </a:ext>
              </a:extLst>
            </p:cNvPr>
            <p:cNvSpPr/>
            <p:nvPr/>
          </p:nvSpPr>
          <p:spPr bwMode="gray">
            <a:xfrm rot="10800000">
              <a:off x="4846201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7" name="Right Triangle 1196">
              <a:extLst>
                <a:ext uri="{FF2B5EF4-FFF2-40B4-BE49-F238E27FC236}">
                  <a16:creationId xmlns:a16="http://schemas.microsoft.com/office/drawing/2014/main" id="{5EDBACC8-F54C-439F-A50D-D231B12D83F8}"/>
                </a:ext>
              </a:extLst>
            </p:cNvPr>
            <p:cNvSpPr/>
            <p:nvPr/>
          </p:nvSpPr>
          <p:spPr bwMode="gray">
            <a:xfrm flipV="1">
              <a:off x="484620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8" name="Right Triangle 1197">
              <a:extLst>
                <a:ext uri="{FF2B5EF4-FFF2-40B4-BE49-F238E27FC236}">
                  <a16:creationId xmlns:a16="http://schemas.microsoft.com/office/drawing/2014/main" id="{CEB40B3D-6E9B-4245-8879-CB3949A45B3C}"/>
                </a:ext>
              </a:extLst>
            </p:cNvPr>
            <p:cNvSpPr/>
            <p:nvPr/>
          </p:nvSpPr>
          <p:spPr bwMode="gray">
            <a:xfrm rot="10800000" flipV="1">
              <a:off x="4846201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99" name="Right Triangle 1198">
              <a:extLst>
                <a:ext uri="{FF2B5EF4-FFF2-40B4-BE49-F238E27FC236}">
                  <a16:creationId xmlns:a16="http://schemas.microsoft.com/office/drawing/2014/main" id="{4D7EE517-176B-46DD-A735-2233137A069E}"/>
                </a:ext>
              </a:extLst>
            </p:cNvPr>
            <p:cNvSpPr/>
            <p:nvPr/>
          </p:nvSpPr>
          <p:spPr bwMode="gray">
            <a:xfrm>
              <a:off x="4846200" y="1906999"/>
              <a:ext cx="971203" cy="971203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0" name="Right Triangle 1199">
              <a:extLst>
                <a:ext uri="{FF2B5EF4-FFF2-40B4-BE49-F238E27FC236}">
                  <a16:creationId xmlns:a16="http://schemas.microsoft.com/office/drawing/2014/main" id="{81F86127-CB8B-4CE9-9FE8-E42382C2D64A}"/>
                </a:ext>
              </a:extLst>
            </p:cNvPr>
            <p:cNvSpPr/>
            <p:nvPr/>
          </p:nvSpPr>
          <p:spPr bwMode="gray">
            <a:xfrm rot="10800000">
              <a:off x="484620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1" name="Right Triangle 1200">
              <a:extLst>
                <a:ext uri="{FF2B5EF4-FFF2-40B4-BE49-F238E27FC236}">
                  <a16:creationId xmlns:a16="http://schemas.microsoft.com/office/drawing/2014/main" id="{8988B86D-EC90-4A65-B2B1-15CC2DCADEF0}"/>
                </a:ext>
              </a:extLst>
            </p:cNvPr>
            <p:cNvSpPr/>
            <p:nvPr/>
          </p:nvSpPr>
          <p:spPr bwMode="gray">
            <a:xfrm>
              <a:off x="484620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2" name="Right Triangle 1201">
              <a:extLst>
                <a:ext uri="{FF2B5EF4-FFF2-40B4-BE49-F238E27FC236}">
                  <a16:creationId xmlns:a16="http://schemas.microsoft.com/office/drawing/2014/main" id="{190A3333-9278-4E4B-A5B7-BD42FB3214BB}"/>
                </a:ext>
              </a:extLst>
            </p:cNvPr>
            <p:cNvSpPr/>
            <p:nvPr/>
          </p:nvSpPr>
          <p:spPr bwMode="gray">
            <a:xfrm rot="10800000">
              <a:off x="4846201" y="-22209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3" name="Right Triangle 1202">
              <a:extLst>
                <a:ext uri="{FF2B5EF4-FFF2-40B4-BE49-F238E27FC236}">
                  <a16:creationId xmlns:a16="http://schemas.microsoft.com/office/drawing/2014/main" id="{CDE818C9-2D85-4A32-B817-12E8BCFECBA3}"/>
                </a:ext>
              </a:extLst>
            </p:cNvPr>
            <p:cNvSpPr/>
            <p:nvPr/>
          </p:nvSpPr>
          <p:spPr bwMode="gray">
            <a:xfrm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4" name="Right Triangle 1203">
              <a:extLst>
                <a:ext uri="{FF2B5EF4-FFF2-40B4-BE49-F238E27FC236}">
                  <a16:creationId xmlns:a16="http://schemas.microsoft.com/office/drawing/2014/main" id="{82E2E618-328A-4C20-9916-12C7A41F4870}"/>
                </a:ext>
              </a:extLst>
            </p:cNvPr>
            <p:cNvSpPr/>
            <p:nvPr/>
          </p:nvSpPr>
          <p:spPr bwMode="gray">
            <a:xfrm rot="10800000" flipH="1">
              <a:off x="5814360" y="5795355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5" name="Right Triangle 1204">
              <a:extLst>
                <a:ext uri="{FF2B5EF4-FFF2-40B4-BE49-F238E27FC236}">
                  <a16:creationId xmlns:a16="http://schemas.microsoft.com/office/drawing/2014/main" id="{BBF7E102-3EBB-4D44-BEFF-ECA3F4772894}"/>
                </a:ext>
              </a:extLst>
            </p:cNvPr>
            <p:cNvSpPr/>
            <p:nvPr/>
          </p:nvSpPr>
          <p:spPr bwMode="gray">
            <a:xfrm flipH="1" flipV="1">
              <a:off x="5814360" y="3850989"/>
              <a:ext cx="971203" cy="971203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6" name="Right Triangle 1205">
              <a:extLst>
                <a:ext uri="{FF2B5EF4-FFF2-40B4-BE49-F238E27FC236}">
                  <a16:creationId xmlns:a16="http://schemas.microsoft.com/office/drawing/2014/main" id="{2FDFBDFB-CDCB-49C9-AD03-80459016C08B}"/>
                </a:ext>
              </a:extLst>
            </p:cNvPr>
            <p:cNvSpPr/>
            <p:nvPr/>
          </p:nvSpPr>
          <p:spPr bwMode="gray">
            <a:xfrm rot="10800000" flipH="1">
              <a:off x="5814360" y="482306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7" name="Right Triangle 1206">
              <a:extLst>
                <a:ext uri="{FF2B5EF4-FFF2-40B4-BE49-F238E27FC236}">
                  <a16:creationId xmlns:a16="http://schemas.microsoft.com/office/drawing/2014/main" id="{900B915C-DF22-4A35-9F41-80CB892E880C}"/>
                </a:ext>
              </a:extLst>
            </p:cNvPr>
            <p:cNvSpPr/>
            <p:nvPr/>
          </p:nvSpPr>
          <p:spPr bwMode="gray">
            <a:xfrm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8" name="Right Triangle 1207">
              <a:extLst>
                <a:ext uri="{FF2B5EF4-FFF2-40B4-BE49-F238E27FC236}">
                  <a16:creationId xmlns:a16="http://schemas.microsoft.com/office/drawing/2014/main" id="{61245C07-04D4-4B13-B181-25F321460AC5}"/>
                </a:ext>
              </a:extLst>
            </p:cNvPr>
            <p:cNvSpPr/>
            <p:nvPr/>
          </p:nvSpPr>
          <p:spPr bwMode="gray">
            <a:xfrm rot="10800000" flipH="1">
              <a:off x="5814360" y="2882357"/>
              <a:ext cx="971203" cy="971203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09" name="Right Triangle 1208">
              <a:extLst>
                <a:ext uri="{FF2B5EF4-FFF2-40B4-BE49-F238E27FC236}">
                  <a16:creationId xmlns:a16="http://schemas.microsoft.com/office/drawing/2014/main" id="{0B3F095C-147B-40DA-B216-4CE9ABC51E27}"/>
                </a:ext>
              </a:extLst>
            </p:cNvPr>
            <p:cNvSpPr/>
            <p:nvPr/>
          </p:nvSpPr>
          <p:spPr bwMode="gray">
            <a:xfrm flipH="1" flipV="1">
              <a:off x="5814360" y="941662"/>
              <a:ext cx="971203" cy="971203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0" name="Right Triangle 1209">
              <a:extLst>
                <a:ext uri="{FF2B5EF4-FFF2-40B4-BE49-F238E27FC236}">
                  <a16:creationId xmlns:a16="http://schemas.microsoft.com/office/drawing/2014/main" id="{EAADECC5-5FB3-437B-A9D5-3040D37E1559}"/>
                </a:ext>
              </a:extLst>
            </p:cNvPr>
            <p:cNvSpPr/>
            <p:nvPr/>
          </p:nvSpPr>
          <p:spPr bwMode="gray">
            <a:xfrm flipH="1">
              <a:off x="5814360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1" name="Right Triangle 1210">
              <a:extLst>
                <a:ext uri="{FF2B5EF4-FFF2-40B4-BE49-F238E27FC236}">
                  <a16:creationId xmlns:a16="http://schemas.microsoft.com/office/drawing/2014/main" id="{527B9344-90BF-4E2D-AA21-FF858CBD8B19}"/>
                </a:ext>
              </a:extLst>
            </p:cNvPr>
            <p:cNvSpPr/>
            <p:nvPr/>
          </p:nvSpPr>
          <p:spPr bwMode="gray">
            <a:xfrm rot="10800000" flipH="1">
              <a:off x="5814361" y="191374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2" name="Right Triangle 1211">
              <a:extLst>
                <a:ext uri="{FF2B5EF4-FFF2-40B4-BE49-F238E27FC236}">
                  <a16:creationId xmlns:a16="http://schemas.microsoft.com/office/drawing/2014/main" id="{7B7BE535-DC23-4788-AF7D-AD08C73C54A8}"/>
                </a:ext>
              </a:extLst>
            </p:cNvPr>
            <p:cNvSpPr/>
            <p:nvPr/>
          </p:nvSpPr>
          <p:spPr bwMode="gray">
            <a:xfrm flipH="1">
              <a:off x="5814360" y="-27163"/>
              <a:ext cx="971203" cy="971203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13" name="Right Triangle 1212">
              <a:extLst>
                <a:ext uri="{FF2B5EF4-FFF2-40B4-BE49-F238E27FC236}">
                  <a16:creationId xmlns:a16="http://schemas.microsoft.com/office/drawing/2014/main" id="{122FC8A4-AA5B-4DD1-9AF3-25A3F664F6A7}"/>
                </a:ext>
              </a:extLst>
            </p:cNvPr>
            <p:cNvSpPr/>
            <p:nvPr/>
          </p:nvSpPr>
          <p:spPr bwMode="gray">
            <a:xfrm rot="10800000" flipH="1">
              <a:off x="5814360" y="-22209"/>
              <a:ext cx="971203" cy="971203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2BFD5E10-CDE1-41B1-8EAE-E200B19BA8E7}"/>
              </a:ext>
            </a:extLst>
          </p:cNvPr>
          <p:cNvGrpSpPr/>
          <p:nvPr userDrawn="1"/>
        </p:nvGrpSpPr>
        <p:grpSpPr bwMode="gray">
          <a:xfrm>
            <a:off x="-3443" y="-27163"/>
            <a:ext cx="4853096" cy="6793723"/>
            <a:chOff x="7741658" y="0"/>
            <a:chExt cx="4839033" cy="6774037"/>
          </a:xfrm>
        </p:grpSpPr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56E6A3C1-2684-4951-9DAF-A6F54824FF3C}"/>
                </a:ext>
              </a:extLst>
            </p:cNvPr>
            <p:cNvSpPr txBox="1"/>
            <p:nvPr/>
          </p:nvSpPr>
          <p:spPr bwMode="gray">
            <a:xfrm>
              <a:off x="11490941" y="6388099"/>
              <a:ext cx="437990" cy="3651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90000"/>
                </a:lnSpc>
              </a:pPr>
              <a:fld id="{7A51DB15-7364-4F0B-A3A0-1309F8830053}" type="slidenum">
                <a:rPr lang="en-US" sz="800" smtClean="0">
                  <a:latin typeface="+mj-lt"/>
                </a:rPr>
                <a:pPr algn="r">
                  <a:lnSpc>
                    <a:spcPct val="90000"/>
                  </a:lnSpc>
                </a:pPr>
                <a:t>‹#›</a:t>
              </a:fld>
              <a:endParaRPr lang="en-US" dirty="0">
                <a:latin typeface="+mj-lt"/>
              </a:endParaRPr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6733CA49-70E7-45DC-95C4-D2B51A69DBFA}"/>
                </a:ext>
              </a:extLst>
            </p:cNvPr>
            <p:cNvSpPr/>
            <p:nvPr userDrawn="1"/>
          </p:nvSpPr>
          <p:spPr bwMode="gray">
            <a:xfrm>
              <a:off x="7741658" y="1"/>
              <a:ext cx="4835590" cy="6774036"/>
            </a:xfrm>
            <a:prstGeom prst="rect">
              <a:avLst/>
            </a:prstGeom>
            <a:solidFill>
              <a:srgbClr val="C6C6C8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564" name="Right Triangle 563">
              <a:extLst>
                <a:ext uri="{FF2B5EF4-FFF2-40B4-BE49-F238E27FC236}">
                  <a16:creationId xmlns:a16="http://schemas.microsoft.com/office/drawing/2014/main" id="{8E43B665-8807-489B-8F6A-6922F4DED471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76" name="Right Triangle 575">
              <a:extLst>
                <a:ext uri="{FF2B5EF4-FFF2-40B4-BE49-F238E27FC236}">
                  <a16:creationId xmlns:a16="http://schemas.microsoft.com/office/drawing/2014/main" id="{1ADAF945-83BF-4BD7-8649-2AE354DF9A34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89" name="Right Triangle 588">
              <a:extLst>
                <a:ext uri="{FF2B5EF4-FFF2-40B4-BE49-F238E27FC236}">
                  <a16:creationId xmlns:a16="http://schemas.microsoft.com/office/drawing/2014/main" id="{23917272-3942-4C8B-AB7B-FD6B718E5F32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01" name="Right Triangle 600">
              <a:extLst>
                <a:ext uri="{FF2B5EF4-FFF2-40B4-BE49-F238E27FC236}">
                  <a16:creationId xmlns:a16="http://schemas.microsoft.com/office/drawing/2014/main" id="{CC39CDF1-4715-4B96-B9B0-3B74A3E8F9E0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14" name="Right Triangle 613">
              <a:extLst>
                <a:ext uri="{FF2B5EF4-FFF2-40B4-BE49-F238E27FC236}">
                  <a16:creationId xmlns:a16="http://schemas.microsoft.com/office/drawing/2014/main" id="{15794128-E1B0-4812-965B-D6DDCC659FFA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23" name="Right Triangle 622">
              <a:extLst>
                <a:ext uri="{FF2B5EF4-FFF2-40B4-BE49-F238E27FC236}">
                  <a16:creationId xmlns:a16="http://schemas.microsoft.com/office/drawing/2014/main" id="{C833C83D-33DD-44E8-A825-842E30519072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36" name="Right Triangle 635">
              <a:extLst>
                <a:ext uri="{FF2B5EF4-FFF2-40B4-BE49-F238E27FC236}">
                  <a16:creationId xmlns:a16="http://schemas.microsoft.com/office/drawing/2014/main" id="{7469EA5F-C5E4-4A65-9723-B5DB01E466E6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37" name="Right Triangle 636">
              <a:extLst>
                <a:ext uri="{FF2B5EF4-FFF2-40B4-BE49-F238E27FC236}">
                  <a16:creationId xmlns:a16="http://schemas.microsoft.com/office/drawing/2014/main" id="{84056FFF-F7D6-401F-B287-34F379343EC7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51" name="Right Triangle 650">
              <a:extLst>
                <a:ext uri="{FF2B5EF4-FFF2-40B4-BE49-F238E27FC236}">
                  <a16:creationId xmlns:a16="http://schemas.microsoft.com/office/drawing/2014/main" id="{DE7FCE93-6C38-4B5C-9BA7-1DBBCFB7070E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63" name="Right Triangle 662">
              <a:extLst>
                <a:ext uri="{FF2B5EF4-FFF2-40B4-BE49-F238E27FC236}">
                  <a16:creationId xmlns:a16="http://schemas.microsoft.com/office/drawing/2014/main" id="{CC9725E5-2554-4231-9B46-EBFA27986AFD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75" name="Right Triangle 674">
              <a:extLst>
                <a:ext uri="{FF2B5EF4-FFF2-40B4-BE49-F238E27FC236}">
                  <a16:creationId xmlns:a16="http://schemas.microsoft.com/office/drawing/2014/main" id="{4C77F57B-0DDD-4459-81E1-4AD9C0329854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88" name="Right Triangle 687">
              <a:extLst>
                <a:ext uri="{FF2B5EF4-FFF2-40B4-BE49-F238E27FC236}">
                  <a16:creationId xmlns:a16="http://schemas.microsoft.com/office/drawing/2014/main" id="{86CF6C92-029A-462F-9C85-DCF82427795B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00" name="Right Triangle 699">
              <a:extLst>
                <a:ext uri="{FF2B5EF4-FFF2-40B4-BE49-F238E27FC236}">
                  <a16:creationId xmlns:a16="http://schemas.microsoft.com/office/drawing/2014/main" id="{3D767A94-5771-4DD8-90BC-79CE8A72C61F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13" name="Right Triangle 712">
              <a:extLst>
                <a:ext uri="{FF2B5EF4-FFF2-40B4-BE49-F238E27FC236}">
                  <a16:creationId xmlns:a16="http://schemas.microsoft.com/office/drawing/2014/main" id="{9C450089-4393-4E01-B03E-923ADFC7DB06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22" name="Right Triangle 721">
              <a:extLst>
                <a:ext uri="{FF2B5EF4-FFF2-40B4-BE49-F238E27FC236}">
                  <a16:creationId xmlns:a16="http://schemas.microsoft.com/office/drawing/2014/main" id="{C2F9DFFF-F0C5-4FFD-8433-7B0CA0F8FA84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35" name="Right Triangle 734">
              <a:extLst>
                <a:ext uri="{FF2B5EF4-FFF2-40B4-BE49-F238E27FC236}">
                  <a16:creationId xmlns:a16="http://schemas.microsoft.com/office/drawing/2014/main" id="{B1FDA982-2DCE-4824-8098-8FC4A533C106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36" name="Right Triangle 735">
              <a:extLst>
                <a:ext uri="{FF2B5EF4-FFF2-40B4-BE49-F238E27FC236}">
                  <a16:creationId xmlns:a16="http://schemas.microsoft.com/office/drawing/2014/main" id="{4D97E87E-CAC1-41D8-B5CD-3A938AF59576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50" name="Right Triangle 749">
              <a:extLst>
                <a:ext uri="{FF2B5EF4-FFF2-40B4-BE49-F238E27FC236}">
                  <a16:creationId xmlns:a16="http://schemas.microsoft.com/office/drawing/2014/main" id="{5D7A3A12-6DC8-4577-BC67-55A515CE6F0B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62" name="Right Triangle 761">
              <a:extLst>
                <a:ext uri="{FF2B5EF4-FFF2-40B4-BE49-F238E27FC236}">
                  <a16:creationId xmlns:a16="http://schemas.microsoft.com/office/drawing/2014/main" id="{486E58FC-0CE6-400F-AF29-13F51B79D82F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74" name="Right Triangle 773">
              <a:extLst>
                <a:ext uri="{FF2B5EF4-FFF2-40B4-BE49-F238E27FC236}">
                  <a16:creationId xmlns:a16="http://schemas.microsoft.com/office/drawing/2014/main" id="{5A02261E-A733-4433-806F-FA79D56835DB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87" name="Right Triangle 786">
              <a:extLst>
                <a:ext uri="{FF2B5EF4-FFF2-40B4-BE49-F238E27FC236}">
                  <a16:creationId xmlns:a16="http://schemas.microsoft.com/office/drawing/2014/main" id="{56BD73FE-2BCD-4B4E-9F4C-1C84D45A821D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99" name="Right Triangle 798">
              <a:extLst>
                <a:ext uri="{FF2B5EF4-FFF2-40B4-BE49-F238E27FC236}">
                  <a16:creationId xmlns:a16="http://schemas.microsoft.com/office/drawing/2014/main" id="{F1F85BC1-85A5-4DB5-A273-D3D4086BBA3B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12" name="Right Triangle 811">
              <a:extLst>
                <a:ext uri="{FF2B5EF4-FFF2-40B4-BE49-F238E27FC236}">
                  <a16:creationId xmlns:a16="http://schemas.microsoft.com/office/drawing/2014/main" id="{D9933762-B98F-4131-B649-F529A861786F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34" name="Right Triangle 833">
              <a:extLst>
                <a:ext uri="{FF2B5EF4-FFF2-40B4-BE49-F238E27FC236}">
                  <a16:creationId xmlns:a16="http://schemas.microsoft.com/office/drawing/2014/main" id="{129E2BD4-030B-4BC7-B01A-723B9D331FD1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35" name="Right Triangle 834">
              <a:extLst>
                <a:ext uri="{FF2B5EF4-FFF2-40B4-BE49-F238E27FC236}">
                  <a16:creationId xmlns:a16="http://schemas.microsoft.com/office/drawing/2014/main" id="{343E658E-CCA0-416B-B85D-1ECA360DFED0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1" name="Right Triangle 860">
              <a:extLst>
                <a:ext uri="{FF2B5EF4-FFF2-40B4-BE49-F238E27FC236}">
                  <a16:creationId xmlns:a16="http://schemas.microsoft.com/office/drawing/2014/main" id="{4C58AEB9-A7E5-47F8-8728-BF57EA889636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2" name="Right Triangle 861">
              <a:extLst>
                <a:ext uri="{FF2B5EF4-FFF2-40B4-BE49-F238E27FC236}">
                  <a16:creationId xmlns:a16="http://schemas.microsoft.com/office/drawing/2014/main" id="{DE4B37D4-6C84-46B5-9A65-95DC4ED3C3A2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4" name="Right Triangle 863">
              <a:extLst>
                <a:ext uri="{FF2B5EF4-FFF2-40B4-BE49-F238E27FC236}">
                  <a16:creationId xmlns:a16="http://schemas.microsoft.com/office/drawing/2014/main" id="{74E3A82A-F2CD-481F-A235-C5BC0B30502C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5" name="Right Triangle 864">
              <a:extLst>
                <a:ext uri="{FF2B5EF4-FFF2-40B4-BE49-F238E27FC236}">
                  <a16:creationId xmlns:a16="http://schemas.microsoft.com/office/drawing/2014/main" id="{B6B44139-B951-4E98-85B4-F44B0C95CAFE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6" name="Right Triangle 865">
              <a:extLst>
                <a:ext uri="{FF2B5EF4-FFF2-40B4-BE49-F238E27FC236}">
                  <a16:creationId xmlns:a16="http://schemas.microsoft.com/office/drawing/2014/main" id="{46A0E742-0584-43DD-9EDD-F7DDD35872C2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7" name="Right Triangle 866">
              <a:extLst>
                <a:ext uri="{FF2B5EF4-FFF2-40B4-BE49-F238E27FC236}">
                  <a16:creationId xmlns:a16="http://schemas.microsoft.com/office/drawing/2014/main" id="{D9F15669-4B52-44FC-B79C-CCD6BBC174E0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8" name="Right Triangle 867">
              <a:extLst>
                <a:ext uri="{FF2B5EF4-FFF2-40B4-BE49-F238E27FC236}">
                  <a16:creationId xmlns:a16="http://schemas.microsoft.com/office/drawing/2014/main" id="{488E0829-5F98-4E99-BABD-5EC33F17366A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69" name="Right Triangle 868">
              <a:extLst>
                <a:ext uri="{FF2B5EF4-FFF2-40B4-BE49-F238E27FC236}">
                  <a16:creationId xmlns:a16="http://schemas.microsoft.com/office/drawing/2014/main" id="{3C1E2CFF-5714-467A-A9C8-6A945EDD32DD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0" name="Right Triangle 869">
              <a:extLst>
                <a:ext uri="{FF2B5EF4-FFF2-40B4-BE49-F238E27FC236}">
                  <a16:creationId xmlns:a16="http://schemas.microsoft.com/office/drawing/2014/main" id="{8C89C430-E1B0-4D99-B3D6-465673368D1B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1" name="Right Triangle 870">
              <a:extLst>
                <a:ext uri="{FF2B5EF4-FFF2-40B4-BE49-F238E27FC236}">
                  <a16:creationId xmlns:a16="http://schemas.microsoft.com/office/drawing/2014/main" id="{7C1CF9A6-E91E-4D7C-B384-CE4B1D8F5742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3" name="Right Triangle 872">
              <a:extLst>
                <a:ext uri="{FF2B5EF4-FFF2-40B4-BE49-F238E27FC236}">
                  <a16:creationId xmlns:a16="http://schemas.microsoft.com/office/drawing/2014/main" id="{068F91EC-4665-423C-8167-AD57B9F41A87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4" name="Right Triangle 873">
              <a:extLst>
                <a:ext uri="{FF2B5EF4-FFF2-40B4-BE49-F238E27FC236}">
                  <a16:creationId xmlns:a16="http://schemas.microsoft.com/office/drawing/2014/main" id="{C95D7B2D-B645-4D9F-B933-622E892964BA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5" name="Right Triangle 874">
              <a:extLst>
                <a:ext uri="{FF2B5EF4-FFF2-40B4-BE49-F238E27FC236}">
                  <a16:creationId xmlns:a16="http://schemas.microsoft.com/office/drawing/2014/main" id="{45522A93-8C3B-4BF4-8183-C206389D74B8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6" name="Right Triangle 875">
              <a:extLst>
                <a:ext uri="{FF2B5EF4-FFF2-40B4-BE49-F238E27FC236}">
                  <a16:creationId xmlns:a16="http://schemas.microsoft.com/office/drawing/2014/main" id="{BF73F479-DC96-4477-BF47-75820FDDE1FF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7" name="Right Triangle 876">
              <a:extLst>
                <a:ext uri="{FF2B5EF4-FFF2-40B4-BE49-F238E27FC236}">
                  <a16:creationId xmlns:a16="http://schemas.microsoft.com/office/drawing/2014/main" id="{67FA05C8-89FA-4554-82DE-325D1A828273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8" name="Right Triangle 877">
              <a:extLst>
                <a:ext uri="{FF2B5EF4-FFF2-40B4-BE49-F238E27FC236}">
                  <a16:creationId xmlns:a16="http://schemas.microsoft.com/office/drawing/2014/main" id="{6808AAD1-C3CC-4F2A-BFCE-96A7139D8F2C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79" name="Right Triangle 878">
              <a:extLst>
                <a:ext uri="{FF2B5EF4-FFF2-40B4-BE49-F238E27FC236}">
                  <a16:creationId xmlns:a16="http://schemas.microsoft.com/office/drawing/2014/main" id="{CB86DAB8-68F3-4510-81F0-F21F33E27E36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0" name="Right Triangle 879">
              <a:extLst>
                <a:ext uri="{FF2B5EF4-FFF2-40B4-BE49-F238E27FC236}">
                  <a16:creationId xmlns:a16="http://schemas.microsoft.com/office/drawing/2014/main" id="{E091B80E-6271-409B-A1D4-0F5A40F4AC0F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1" name="Right Triangle 880">
              <a:extLst>
                <a:ext uri="{FF2B5EF4-FFF2-40B4-BE49-F238E27FC236}">
                  <a16:creationId xmlns:a16="http://schemas.microsoft.com/office/drawing/2014/main" id="{E290BD88-F609-4A61-A1F8-985447E1923D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2" name="Right Triangle 881">
              <a:extLst>
                <a:ext uri="{FF2B5EF4-FFF2-40B4-BE49-F238E27FC236}">
                  <a16:creationId xmlns:a16="http://schemas.microsoft.com/office/drawing/2014/main" id="{29822025-B1D8-406D-BC93-6FA0E0111B11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3" name="Right Triangle 882">
              <a:extLst>
                <a:ext uri="{FF2B5EF4-FFF2-40B4-BE49-F238E27FC236}">
                  <a16:creationId xmlns:a16="http://schemas.microsoft.com/office/drawing/2014/main" id="{0BC81A6D-1054-4022-A365-A5263BA24525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4" name="Right Triangle 883">
              <a:extLst>
                <a:ext uri="{FF2B5EF4-FFF2-40B4-BE49-F238E27FC236}">
                  <a16:creationId xmlns:a16="http://schemas.microsoft.com/office/drawing/2014/main" id="{6B2A94C9-1ECC-4BB3-BA1E-87643A58442E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5" name="Right Triangle 884">
              <a:extLst>
                <a:ext uri="{FF2B5EF4-FFF2-40B4-BE49-F238E27FC236}">
                  <a16:creationId xmlns:a16="http://schemas.microsoft.com/office/drawing/2014/main" id="{55BD7130-5C31-4F06-B9A3-2E8EB3E817F2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6" name="Right Triangle 885">
              <a:extLst>
                <a:ext uri="{FF2B5EF4-FFF2-40B4-BE49-F238E27FC236}">
                  <a16:creationId xmlns:a16="http://schemas.microsoft.com/office/drawing/2014/main" id="{AE516B01-2353-4C43-BE64-FF39CD281A3B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7" name="Right Triangle 886">
              <a:extLst>
                <a:ext uri="{FF2B5EF4-FFF2-40B4-BE49-F238E27FC236}">
                  <a16:creationId xmlns:a16="http://schemas.microsoft.com/office/drawing/2014/main" id="{C614D047-0EAA-42B6-9BAA-EEC7BF05580D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8" name="Right Triangle 887">
              <a:extLst>
                <a:ext uri="{FF2B5EF4-FFF2-40B4-BE49-F238E27FC236}">
                  <a16:creationId xmlns:a16="http://schemas.microsoft.com/office/drawing/2014/main" id="{86D65FF7-F403-4049-9C8D-3E2EE87888DC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89" name="Right Triangle 888">
              <a:extLst>
                <a:ext uri="{FF2B5EF4-FFF2-40B4-BE49-F238E27FC236}">
                  <a16:creationId xmlns:a16="http://schemas.microsoft.com/office/drawing/2014/main" id="{77760CDE-8725-47B3-ABB5-19CE25C67035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0" name="Right Triangle 889">
              <a:extLst>
                <a:ext uri="{FF2B5EF4-FFF2-40B4-BE49-F238E27FC236}">
                  <a16:creationId xmlns:a16="http://schemas.microsoft.com/office/drawing/2014/main" id="{9CF98F79-B290-45A8-8592-2DAFBB27BAC3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1" name="Right Triangle 890">
              <a:extLst>
                <a:ext uri="{FF2B5EF4-FFF2-40B4-BE49-F238E27FC236}">
                  <a16:creationId xmlns:a16="http://schemas.microsoft.com/office/drawing/2014/main" id="{C5A7CCE6-5F35-4CD5-BA9F-86D4516A901E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2" name="Right Triangle 891">
              <a:extLst>
                <a:ext uri="{FF2B5EF4-FFF2-40B4-BE49-F238E27FC236}">
                  <a16:creationId xmlns:a16="http://schemas.microsoft.com/office/drawing/2014/main" id="{FFD224FE-E532-46E5-83AA-BA83E952CC38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3" name="Right Triangle 892">
              <a:extLst>
                <a:ext uri="{FF2B5EF4-FFF2-40B4-BE49-F238E27FC236}">
                  <a16:creationId xmlns:a16="http://schemas.microsoft.com/office/drawing/2014/main" id="{06879B46-7A07-4F37-A3BB-196049244077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4" name="Right Triangle 893">
              <a:extLst>
                <a:ext uri="{FF2B5EF4-FFF2-40B4-BE49-F238E27FC236}">
                  <a16:creationId xmlns:a16="http://schemas.microsoft.com/office/drawing/2014/main" id="{CA13223A-4675-410F-BAE6-08DCEE5C8403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5" name="Right Triangle 894">
              <a:extLst>
                <a:ext uri="{FF2B5EF4-FFF2-40B4-BE49-F238E27FC236}">
                  <a16:creationId xmlns:a16="http://schemas.microsoft.com/office/drawing/2014/main" id="{24DED9E6-8ACF-470B-A6D1-E69A595B8E49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6" name="Right Triangle 895">
              <a:extLst>
                <a:ext uri="{FF2B5EF4-FFF2-40B4-BE49-F238E27FC236}">
                  <a16:creationId xmlns:a16="http://schemas.microsoft.com/office/drawing/2014/main" id="{613BEF53-211F-443A-A684-330C6E0550F8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7" name="Right Triangle 896">
              <a:extLst>
                <a:ext uri="{FF2B5EF4-FFF2-40B4-BE49-F238E27FC236}">
                  <a16:creationId xmlns:a16="http://schemas.microsoft.com/office/drawing/2014/main" id="{9AB441EF-6D14-464D-B671-4198D86C6068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8" name="Right Triangle 897">
              <a:extLst>
                <a:ext uri="{FF2B5EF4-FFF2-40B4-BE49-F238E27FC236}">
                  <a16:creationId xmlns:a16="http://schemas.microsoft.com/office/drawing/2014/main" id="{6A6ED8C4-E72F-42BA-A8BA-01FA31A1512C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99" name="Right Triangle 898">
              <a:extLst>
                <a:ext uri="{FF2B5EF4-FFF2-40B4-BE49-F238E27FC236}">
                  <a16:creationId xmlns:a16="http://schemas.microsoft.com/office/drawing/2014/main" id="{81C07A5A-A1B6-40E0-932A-55B148D8D82E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0" name="Right Triangle 899">
              <a:extLst>
                <a:ext uri="{FF2B5EF4-FFF2-40B4-BE49-F238E27FC236}">
                  <a16:creationId xmlns:a16="http://schemas.microsoft.com/office/drawing/2014/main" id="{D1520DF9-546C-48DF-BA1C-CD5CFABFF273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1" name="Right Triangle 900">
              <a:extLst>
                <a:ext uri="{FF2B5EF4-FFF2-40B4-BE49-F238E27FC236}">
                  <a16:creationId xmlns:a16="http://schemas.microsoft.com/office/drawing/2014/main" id="{0A35FA5A-22D3-4C28-9CCA-B9F48A692ABF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2" name="Right Triangle 901">
              <a:extLst>
                <a:ext uri="{FF2B5EF4-FFF2-40B4-BE49-F238E27FC236}">
                  <a16:creationId xmlns:a16="http://schemas.microsoft.com/office/drawing/2014/main" id="{274A35CB-3FAC-479B-A3A7-A457AE7798F6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3" name="Right Triangle 902">
              <a:extLst>
                <a:ext uri="{FF2B5EF4-FFF2-40B4-BE49-F238E27FC236}">
                  <a16:creationId xmlns:a16="http://schemas.microsoft.com/office/drawing/2014/main" id="{7D5E6185-446C-4472-B15C-D81E0A31ED3B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4" name="Right Triangle 903">
              <a:extLst>
                <a:ext uri="{FF2B5EF4-FFF2-40B4-BE49-F238E27FC236}">
                  <a16:creationId xmlns:a16="http://schemas.microsoft.com/office/drawing/2014/main" id="{2B4136F9-2134-44C0-BF32-C2E0115DB647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5" name="Right Triangle 904">
              <a:extLst>
                <a:ext uri="{FF2B5EF4-FFF2-40B4-BE49-F238E27FC236}">
                  <a16:creationId xmlns:a16="http://schemas.microsoft.com/office/drawing/2014/main" id="{05C59E53-31AA-4B0C-AED9-FA3CE036063D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6" name="Right Triangle 905">
              <a:extLst>
                <a:ext uri="{FF2B5EF4-FFF2-40B4-BE49-F238E27FC236}">
                  <a16:creationId xmlns:a16="http://schemas.microsoft.com/office/drawing/2014/main" id="{B8AEA697-89A1-4166-AD92-0289E2BE7E22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7" name="Right Triangle 906">
              <a:extLst>
                <a:ext uri="{FF2B5EF4-FFF2-40B4-BE49-F238E27FC236}">
                  <a16:creationId xmlns:a16="http://schemas.microsoft.com/office/drawing/2014/main" id="{11479DB1-E984-4E84-90E4-21D91061D2AB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8" name="Right Triangle 907">
              <a:extLst>
                <a:ext uri="{FF2B5EF4-FFF2-40B4-BE49-F238E27FC236}">
                  <a16:creationId xmlns:a16="http://schemas.microsoft.com/office/drawing/2014/main" id="{06C8B5D1-DA5A-4174-A618-A070B8D2A27C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09" name="Right Triangle 908">
              <a:extLst>
                <a:ext uri="{FF2B5EF4-FFF2-40B4-BE49-F238E27FC236}">
                  <a16:creationId xmlns:a16="http://schemas.microsoft.com/office/drawing/2014/main" id="{440BBF95-4E4A-4168-B6FC-262C0C2915E0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0" name="Right Triangle 909">
              <a:extLst>
                <a:ext uri="{FF2B5EF4-FFF2-40B4-BE49-F238E27FC236}">
                  <a16:creationId xmlns:a16="http://schemas.microsoft.com/office/drawing/2014/main" id="{1101E7C8-FF11-4FF1-BD7F-A8FAC5704196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1" name="Right Triangle 910">
              <a:extLst>
                <a:ext uri="{FF2B5EF4-FFF2-40B4-BE49-F238E27FC236}">
                  <a16:creationId xmlns:a16="http://schemas.microsoft.com/office/drawing/2014/main" id="{CAA96AD4-2E6E-4A94-AD25-2328F56B31F9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2" name="Right Triangle 911">
              <a:extLst>
                <a:ext uri="{FF2B5EF4-FFF2-40B4-BE49-F238E27FC236}">
                  <a16:creationId xmlns:a16="http://schemas.microsoft.com/office/drawing/2014/main" id="{845B3953-9FBC-44E0-99E5-1AB7944A35F5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3" name="Right Triangle 912">
              <a:extLst>
                <a:ext uri="{FF2B5EF4-FFF2-40B4-BE49-F238E27FC236}">
                  <a16:creationId xmlns:a16="http://schemas.microsoft.com/office/drawing/2014/main" id="{3C28ECB1-EB8C-43B6-AB01-FDC3140CAD57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4" name="Right Triangle 913">
              <a:extLst>
                <a:ext uri="{FF2B5EF4-FFF2-40B4-BE49-F238E27FC236}">
                  <a16:creationId xmlns:a16="http://schemas.microsoft.com/office/drawing/2014/main" id="{9C9E657B-5B18-48DC-B9BB-185A09305CCF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5" name="Right Triangle 914">
              <a:extLst>
                <a:ext uri="{FF2B5EF4-FFF2-40B4-BE49-F238E27FC236}">
                  <a16:creationId xmlns:a16="http://schemas.microsoft.com/office/drawing/2014/main" id="{2BB2A6D2-CD16-4C74-B568-7CF3D491BA12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6" name="Right Triangle 915">
              <a:extLst>
                <a:ext uri="{FF2B5EF4-FFF2-40B4-BE49-F238E27FC236}">
                  <a16:creationId xmlns:a16="http://schemas.microsoft.com/office/drawing/2014/main" id="{52400F0F-FDDC-4D0F-848A-077F53482BAC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7" name="Right Triangle 916">
              <a:extLst>
                <a:ext uri="{FF2B5EF4-FFF2-40B4-BE49-F238E27FC236}">
                  <a16:creationId xmlns:a16="http://schemas.microsoft.com/office/drawing/2014/main" id="{EC0C20FB-9A1B-44DD-98C7-74310E48842F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8" name="Right Triangle 917">
              <a:extLst>
                <a:ext uri="{FF2B5EF4-FFF2-40B4-BE49-F238E27FC236}">
                  <a16:creationId xmlns:a16="http://schemas.microsoft.com/office/drawing/2014/main" id="{F4A6469D-4D3B-4773-B340-36F043E4302A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19" name="Right Triangle 918">
              <a:extLst>
                <a:ext uri="{FF2B5EF4-FFF2-40B4-BE49-F238E27FC236}">
                  <a16:creationId xmlns:a16="http://schemas.microsoft.com/office/drawing/2014/main" id="{F74DC442-4DD4-44D9-AD51-9EF7E8587C4C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0" name="Right Triangle 919">
              <a:extLst>
                <a:ext uri="{FF2B5EF4-FFF2-40B4-BE49-F238E27FC236}">
                  <a16:creationId xmlns:a16="http://schemas.microsoft.com/office/drawing/2014/main" id="{A6DDD7C3-503C-4BFD-AEED-20DDA89947BA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1" name="Right Triangle 920">
              <a:extLst>
                <a:ext uri="{FF2B5EF4-FFF2-40B4-BE49-F238E27FC236}">
                  <a16:creationId xmlns:a16="http://schemas.microsoft.com/office/drawing/2014/main" id="{EEBB37E6-5838-4AF5-BEA2-D656C3D395C0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2" name="Right Triangle 921">
              <a:extLst>
                <a:ext uri="{FF2B5EF4-FFF2-40B4-BE49-F238E27FC236}">
                  <a16:creationId xmlns:a16="http://schemas.microsoft.com/office/drawing/2014/main" id="{8B410E72-3A92-4C6C-B3FA-2ACCB40B880C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3" name="Right Triangle 922">
              <a:extLst>
                <a:ext uri="{FF2B5EF4-FFF2-40B4-BE49-F238E27FC236}">
                  <a16:creationId xmlns:a16="http://schemas.microsoft.com/office/drawing/2014/main" id="{42532CBA-0E6B-4389-BCEB-D69648647C72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4" name="Right Triangle 923">
              <a:extLst>
                <a:ext uri="{FF2B5EF4-FFF2-40B4-BE49-F238E27FC236}">
                  <a16:creationId xmlns:a16="http://schemas.microsoft.com/office/drawing/2014/main" id="{2CD20A8A-5045-4927-A570-A162FB82B5C5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5" name="Right Triangle 924">
              <a:extLst>
                <a:ext uri="{FF2B5EF4-FFF2-40B4-BE49-F238E27FC236}">
                  <a16:creationId xmlns:a16="http://schemas.microsoft.com/office/drawing/2014/main" id="{7D816422-7143-46BA-8F62-98E482E23BE7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6" name="Right Triangle 925">
              <a:extLst>
                <a:ext uri="{FF2B5EF4-FFF2-40B4-BE49-F238E27FC236}">
                  <a16:creationId xmlns:a16="http://schemas.microsoft.com/office/drawing/2014/main" id="{7044EB79-BB10-40CE-ADA1-B2F85F7DACC5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7" name="Right Triangle 926">
              <a:extLst>
                <a:ext uri="{FF2B5EF4-FFF2-40B4-BE49-F238E27FC236}">
                  <a16:creationId xmlns:a16="http://schemas.microsoft.com/office/drawing/2014/main" id="{970341FA-6B77-4D46-8E20-7216C3354A49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29" name="Right Triangle 928">
              <a:extLst>
                <a:ext uri="{FF2B5EF4-FFF2-40B4-BE49-F238E27FC236}">
                  <a16:creationId xmlns:a16="http://schemas.microsoft.com/office/drawing/2014/main" id="{2F1F9358-1CE3-4721-99E4-5FC6BBC35C10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0" name="Right Triangle 929">
              <a:extLst>
                <a:ext uri="{FF2B5EF4-FFF2-40B4-BE49-F238E27FC236}">
                  <a16:creationId xmlns:a16="http://schemas.microsoft.com/office/drawing/2014/main" id="{61A1F995-5B6E-477D-BB2C-20FC36B8BBA0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1" name="Right Triangle 930">
              <a:extLst>
                <a:ext uri="{FF2B5EF4-FFF2-40B4-BE49-F238E27FC236}">
                  <a16:creationId xmlns:a16="http://schemas.microsoft.com/office/drawing/2014/main" id="{CC0F21AF-0C92-4484-A6D1-D71CD269EABF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2" name="Right Triangle 931">
              <a:extLst>
                <a:ext uri="{FF2B5EF4-FFF2-40B4-BE49-F238E27FC236}">
                  <a16:creationId xmlns:a16="http://schemas.microsoft.com/office/drawing/2014/main" id="{115B40E0-DF64-427C-BD03-E89F069BDBD9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3" name="Right Triangle 932">
              <a:extLst>
                <a:ext uri="{FF2B5EF4-FFF2-40B4-BE49-F238E27FC236}">
                  <a16:creationId xmlns:a16="http://schemas.microsoft.com/office/drawing/2014/main" id="{F23DE277-C099-48E5-95D6-7C8F413C6640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4" name="Right Triangle 933">
              <a:extLst>
                <a:ext uri="{FF2B5EF4-FFF2-40B4-BE49-F238E27FC236}">
                  <a16:creationId xmlns:a16="http://schemas.microsoft.com/office/drawing/2014/main" id="{D2A5CC4F-8BA5-4B27-9FBE-894B9F76BDC5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5" name="Right Triangle 934">
              <a:extLst>
                <a:ext uri="{FF2B5EF4-FFF2-40B4-BE49-F238E27FC236}">
                  <a16:creationId xmlns:a16="http://schemas.microsoft.com/office/drawing/2014/main" id="{640D5316-ADFF-41BF-8409-55D9EE93D1A8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6" name="Right Triangle 935">
              <a:extLst>
                <a:ext uri="{FF2B5EF4-FFF2-40B4-BE49-F238E27FC236}">
                  <a16:creationId xmlns:a16="http://schemas.microsoft.com/office/drawing/2014/main" id="{99F591C9-7523-4E5B-8692-0A8AB9B02396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7" name="Right Triangle 936">
              <a:extLst>
                <a:ext uri="{FF2B5EF4-FFF2-40B4-BE49-F238E27FC236}">
                  <a16:creationId xmlns:a16="http://schemas.microsoft.com/office/drawing/2014/main" id="{FC8F9097-3B21-433D-9B01-2362B0A22C76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8" name="Right Triangle 937">
              <a:extLst>
                <a:ext uri="{FF2B5EF4-FFF2-40B4-BE49-F238E27FC236}">
                  <a16:creationId xmlns:a16="http://schemas.microsoft.com/office/drawing/2014/main" id="{D89AA906-C864-428C-99CB-B67C312CC48A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9" name="Right Triangle 938">
              <a:extLst>
                <a:ext uri="{FF2B5EF4-FFF2-40B4-BE49-F238E27FC236}">
                  <a16:creationId xmlns:a16="http://schemas.microsoft.com/office/drawing/2014/main" id="{73C30EAD-1C94-48BD-97F8-8656A69AE149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0" name="Right Triangle 939">
              <a:extLst>
                <a:ext uri="{FF2B5EF4-FFF2-40B4-BE49-F238E27FC236}">
                  <a16:creationId xmlns:a16="http://schemas.microsoft.com/office/drawing/2014/main" id="{2B9124A0-1B7E-4E3B-96C7-9BF86C1AC80B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1" name="Right Triangle 940">
              <a:extLst>
                <a:ext uri="{FF2B5EF4-FFF2-40B4-BE49-F238E27FC236}">
                  <a16:creationId xmlns:a16="http://schemas.microsoft.com/office/drawing/2014/main" id="{FE91CCE2-0FFF-45C5-A1B2-7FD732A16D70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2" name="Right Triangle 941">
              <a:extLst>
                <a:ext uri="{FF2B5EF4-FFF2-40B4-BE49-F238E27FC236}">
                  <a16:creationId xmlns:a16="http://schemas.microsoft.com/office/drawing/2014/main" id="{8B0C61B6-319F-4B31-B053-C60565C3EBB8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3" name="Right Triangle 942">
              <a:extLst>
                <a:ext uri="{FF2B5EF4-FFF2-40B4-BE49-F238E27FC236}">
                  <a16:creationId xmlns:a16="http://schemas.microsoft.com/office/drawing/2014/main" id="{2903C02E-E935-448A-A380-C5E3684298DB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4" name="Right Triangle 943">
              <a:extLst>
                <a:ext uri="{FF2B5EF4-FFF2-40B4-BE49-F238E27FC236}">
                  <a16:creationId xmlns:a16="http://schemas.microsoft.com/office/drawing/2014/main" id="{05CC02E5-5ECC-4FC4-A69C-0131987B9DE2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5" name="Right Triangle 944">
              <a:extLst>
                <a:ext uri="{FF2B5EF4-FFF2-40B4-BE49-F238E27FC236}">
                  <a16:creationId xmlns:a16="http://schemas.microsoft.com/office/drawing/2014/main" id="{D139E7D1-CEFC-4004-9ECE-F9580C271103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6" name="Right Triangle 945">
              <a:extLst>
                <a:ext uri="{FF2B5EF4-FFF2-40B4-BE49-F238E27FC236}">
                  <a16:creationId xmlns:a16="http://schemas.microsoft.com/office/drawing/2014/main" id="{820F7315-46DB-40D2-BECF-37BD46C0A2E4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7" name="Right Triangle 946">
              <a:extLst>
                <a:ext uri="{FF2B5EF4-FFF2-40B4-BE49-F238E27FC236}">
                  <a16:creationId xmlns:a16="http://schemas.microsoft.com/office/drawing/2014/main" id="{B63E5323-8649-4A3B-8572-F66D7355A41C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8" name="Right Triangle 947">
              <a:extLst>
                <a:ext uri="{FF2B5EF4-FFF2-40B4-BE49-F238E27FC236}">
                  <a16:creationId xmlns:a16="http://schemas.microsoft.com/office/drawing/2014/main" id="{04AC1FCF-5837-418E-BEA1-13BFC5E93E90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9" name="Right Triangle 948">
              <a:extLst>
                <a:ext uri="{FF2B5EF4-FFF2-40B4-BE49-F238E27FC236}">
                  <a16:creationId xmlns:a16="http://schemas.microsoft.com/office/drawing/2014/main" id="{041D6D05-0BA7-46A7-BC0B-99590DA569F1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0" name="Right Triangle 949">
              <a:extLst>
                <a:ext uri="{FF2B5EF4-FFF2-40B4-BE49-F238E27FC236}">
                  <a16:creationId xmlns:a16="http://schemas.microsoft.com/office/drawing/2014/main" id="{BF8BEC91-349C-4D67-B73B-F301B792BD9B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1" name="Right Triangle 950">
              <a:extLst>
                <a:ext uri="{FF2B5EF4-FFF2-40B4-BE49-F238E27FC236}">
                  <a16:creationId xmlns:a16="http://schemas.microsoft.com/office/drawing/2014/main" id="{ECB859C2-A11A-47E7-AB7F-4CDB861280C4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2" name="Right Triangle 951">
              <a:extLst>
                <a:ext uri="{FF2B5EF4-FFF2-40B4-BE49-F238E27FC236}">
                  <a16:creationId xmlns:a16="http://schemas.microsoft.com/office/drawing/2014/main" id="{A5159494-F4AE-4B61-A344-9C9047E036BA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3" name="Right Triangle 952">
              <a:extLst>
                <a:ext uri="{FF2B5EF4-FFF2-40B4-BE49-F238E27FC236}">
                  <a16:creationId xmlns:a16="http://schemas.microsoft.com/office/drawing/2014/main" id="{1F1E6FC2-B952-4C89-ADB0-86497711D0F2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4" name="Right Triangle 953">
              <a:extLst>
                <a:ext uri="{FF2B5EF4-FFF2-40B4-BE49-F238E27FC236}">
                  <a16:creationId xmlns:a16="http://schemas.microsoft.com/office/drawing/2014/main" id="{D7A6FCB2-C6CD-46FE-B253-8773217BC65B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5" name="Right Triangle 954">
              <a:extLst>
                <a:ext uri="{FF2B5EF4-FFF2-40B4-BE49-F238E27FC236}">
                  <a16:creationId xmlns:a16="http://schemas.microsoft.com/office/drawing/2014/main" id="{149C0FE2-7E03-41E8-9BD0-FCFDA0DDA874}"/>
                </a:ext>
              </a:extLst>
            </p:cNvPr>
            <p:cNvSpPr/>
            <p:nvPr/>
          </p:nvSpPr>
          <p:spPr bwMode="gray">
            <a:xfrm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6" name="Right Triangle 955">
              <a:extLst>
                <a:ext uri="{FF2B5EF4-FFF2-40B4-BE49-F238E27FC236}">
                  <a16:creationId xmlns:a16="http://schemas.microsoft.com/office/drawing/2014/main" id="{D5FA232C-50AC-4D3F-9DA3-BA4FF38A8C9F}"/>
                </a:ext>
              </a:extLst>
            </p:cNvPr>
            <p:cNvSpPr/>
            <p:nvPr/>
          </p:nvSpPr>
          <p:spPr bwMode="gray">
            <a:xfrm rot="10800000">
              <a:off x="9675524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7" name="Right Triangle 956">
              <a:extLst>
                <a:ext uri="{FF2B5EF4-FFF2-40B4-BE49-F238E27FC236}">
                  <a16:creationId xmlns:a16="http://schemas.microsoft.com/office/drawing/2014/main" id="{717F3E84-9E79-4104-B958-69A58FAEB9B1}"/>
                </a:ext>
              </a:extLst>
            </p:cNvPr>
            <p:cNvSpPr/>
            <p:nvPr/>
          </p:nvSpPr>
          <p:spPr bwMode="gray">
            <a:xfrm flipV="1">
              <a:off x="967552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8" name="Right Triangle 957">
              <a:extLst>
                <a:ext uri="{FF2B5EF4-FFF2-40B4-BE49-F238E27FC236}">
                  <a16:creationId xmlns:a16="http://schemas.microsoft.com/office/drawing/2014/main" id="{E0EA0E58-938F-40BB-952B-B19837F2637D}"/>
                </a:ext>
              </a:extLst>
            </p:cNvPr>
            <p:cNvSpPr/>
            <p:nvPr/>
          </p:nvSpPr>
          <p:spPr bwMode="gray">
            <a:xfrm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59" name="Right Triangle 958">
              <a:extLst>
                <a:ext uri="{FF2B5EF4-FFF2-40B4-BE49-F238E27FC236}">
                  <a16:creationId xmlns:a16="http://schemas.microsoft.com/office/drawing/2014/main" id="{413D2B14-7E80-426B-A87C-0EC70FFBDBFF}"/>
                </a:ext>
              </a:extLst>
            </p:cNvPr>
            <p:cNvSpPr/>
            <p:nvPr/>
          </p:nvSpPr>
          <p:spPr bwMode="gray">
            <a:xfrm rot="10800000">
              <a:off x="9675524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0" name="Right Triangle 959">
              <a:extLst>
                <a:ext uri="{FF2B5EF4-FFF2-40B4-BE49-F238E27FC236}">
                  <a16:creationId xmlns:a16="http://schemas.microsoft.com/office/drawing/2014/main" id="{FE0427F5-3D70-4485-97D4-F63F61EC0430}"/>
                </a:ext>
              </a:extLst>
            </p:cNvPr>
            <p:cNvSpPr/>
            <p:nvPr/>
          </p:nvSpPr>
          <p:spPr bwMode="gray">
            <a:xfrm>
              <a:off x="967552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1" name="Right Triangle 960">
              <a:extLst>
                <a:ext uri="{FF2B5EF4-FFF2-40B4-BE49-F238E27FC236}">
                  <a16:creationId xmlns:a16="http://schemas.microsoft.com/office/drawing/2014/main" id="{26C3D920-7D70-4182-AB2D-D23FB1A27CDA}"/>
                </a:ext>
              </a:extLst>
            </p:cNvPr>
            <p:cNvSpPr/>
            <p:nvPr/>
          </p:nvSpPr>
          <p:spPr bwMode="gray">
            <a:xfrm flipV="1">
              <a:off x="9675524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2" name="Right Triangle 961">
              <a:extLst>
                <a:ext uri="{FF2B5EF4-FFF2-40B4-BE49-F238E27FC236}">
                  <a16:creationId xmlns:a16="http://schemas.microsoft.com/office/drawing/2014/main" id="{A3D107A6-2CC4-4F1A-9559-55D5F2851446}"/>
                </a:ext>
              </a:extLst>
            </p:cNvPr>
            <p:cNvSpPr/>
            <p:nvPr/>
          </p:nvSpPr>
          <p:spPr bwMode="gray">
            <a:xfrm>
              <a:off x="967552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3" name="Right Triangle 962">
              <a:extLst>
                <a:ext uri="{FF2B5EF4-FFF2-40B4-BE49-F238E27FC236}">
                  <a16:creationId xmlns:a16="http://schemas.microsoft.com/office/drawing/2014/main" id="{3DDB3F48-AB5C-42EF-B596-5D44C42041D9}"/>
                </a:ext>
              </a:extLst>
            </p:cNvPr>
            <p:cNvSpPr/>
            <p:nvPr/>
          </p:nvSpPr>
          <p:spPr bwMode="gray">
            <a:xfrm rot="10800000">
              <a:off x="9675525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4" name="Right Triangle 963">
              <a:extLst>
                <a:ext uri="{FF2B5EF4-FFF2-40B4-BE49-F238E27FC236}">
                  <a16:creationId xmlns:a16="http://schemas.microsoft.com/office/drawing/2014/main" id="{7982FDE5-886C-4A01-81FD-6D687732F82E}"/>
                </a:ext>
              </a:extLst>
            </p:cNvPr>
            <p:cNvSpPr/>
            <p:nvPr/>
          </p:nvSpPr>
          <p:spPr bwMode="gray">
            <a:xfrm>
              <a:off x="9675524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5" name="Right Triangle 964">
              <a:extLst>
                <a:ext uri="{FF2B5EF4-FFF2-40B4-BE49-F238E27FC236}">
                  <a16:creationId xmlns:a16="http://schemas.microsoft.com/office/drawing/2014/main" id="{CD1CD2B9-B1B9-4E95-A804-9A792D6DDD3D}"/>
                </a:ext>
              </a:extLst>
            </p:cNvPr>
            <p:cNvSpPr/>
            <p:nvPr/>
          </p:nvSpPr>
          <p:spPr bwMode="gray">
            <a:xfrm rot="10800000">
              <a:off x="9675524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6" name="Right Triangle 965">
              <a:extLst>
                <a:ext uri="{FF2B5EF4-FFF2-40B4-BE49-F238E27FC236}">
                  <a16:creationId xmlns:a16="http://schemas.microsoft.com/office/drawing/2014/main" id="{FE10F74B-D77B-40D6-8974-4DB94C7D9EBC}"/>
                </a:ext>
              </a:extLst>
            </p:cNvPr>
            <p:cNvSpPr/>
            <p:nvPr/>
          </p:nvSpPr>
          <p:spPr bwMode="gray">
            <a:xfrm flipH="1">
              <a:off x="106439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7" name="Right Triangle 966">
              <a:extLst>
                <a:ext uri="{FF2B5EF4-FFF2-40B4-BE49-F238E27FC236}">
                  <a16:creationId xmlns:a16="http://schemas.microsoft.com/office/drawing/2014/main" id="{22521D6E-B801-4696-BAFE-9255A326E561}"/>
                </a:ext>
              </a:extLst>
            </p:cNvPr>
            <p:cNvSpPr/>
            <p:nvPr/>
          </p:nvSpPr>
          <p:spPr bwMode="gray">
            <a:xfrm flipH="1" flipV="1">
              <a:off x="106439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8" name="Right Triangle 967">
              <a:extLst>
                <a:ext uri="{FF2B5EF4-FFF2-40B4-BE49-F238E27FC236}">
                  <a16:creationId xmlns:a16="http://schemas.microsoft.com/office/drawing/2014/main" id="{B9F4B1F0-2D36-4988-8D93-426D60508686}"/>
                </a:ext>
              </a:extLst>
            </p:cNvPr>
            <p:cNvSpPr/>
            <p:nvPr/>
          </p:nvSpPr>
          <p:spPr bwMode="gray">
            <a:xfrm rot="10800000" flipH="1" flipV="1">
              <a:off x="10643914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69" name="Right Triangle 968">
              <a:extLst>
                <a:ext uri="{FF2B5EF4-FFF2-40B4-BE49-F238E27FC236}">
                  <a16:creationId xmlns:a16="http://schemas.microsoft.com/office/drawing/2014/main" id="{1E69E603-D83B-41C1-9ABF-13CC87C78255}"/>
                </a:ext>
              </a:extLst>
            </p:cNvPr>
            <p:cNvSpPr/>
            <p:nvPr/>
          </p:nvSpPr>
          <p:spPr bwMode="gray">
            <a:xfrm flipH="1">
              <a:off x="106439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0" name="Right Triangle 969">
              <a:extLst>
                <a:ext uri="{FF2B5EF4-FFF2-40B4-BE49-F238E27FC236}">
                  <a16:creationId xmlns:a16="http://schemas.microsoft.com/office/drawing/2014/main" id="{46F6B6E6-BE1F-4257-9B6C-29084E45CCF5}"/>
                </a:ext>
              </a:extLst>
            </p:cNvPr>
            <p:cNvSpPr/>
            <p:nvPr/>
          </p:nvSpPr>
          <p:spPr bwMode="gray">
            <a:xfrm flipH="1">
              <a:off x="106439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1" name="Right Triangle 970">
              <a:extLst>
                <a:ext uri="{FF2B5EF4-FFF2-40B4-BE49-F238E27FC236}">
                  <a16:creationId xmlns:a16="http://schemas.microsoft.com/office/drawing/2014/main" id="{F32C4258-2382-4A5E-87FE-2920A0208068}"/>
                </a:ext>
              </a:extLst>
            </p:cNvPr>
            <p:cNvSpPr/>
            <p:nvPr/>
          </p:nvSpPr>
          <p:spPr bwMode="gray">
            <a:xfrm rot="10800000" flipH="1">
              <a:off x="10643914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2" name="Right Triangle 971">
              <a:extLst>
                <a:ext uri="{FF2B5EF4-FFF2-40B4-BE49-F238E27FC236}">
                  <a16:creationId xmlns:a16="http://schemas.microsoft.com/office/drawing/2014/main" id="{7691CAA1-35CD-4DEA-B2F8-4D7075D024B5}"/>
                </a:ext>
              </a:extLst>
            </p:cNvPr>
            <p:cNvSpPr/>
            <p:nvPr/>
          </p:nvSpPr>
          <p:spPr bwMode="gray">
            <a:xfrm flipH="1" flipV="1">
              <a:off x="106439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3" name="Right Triangle 972">
              <a:extLst>
                <a:ext uri="{FF2B5EF4-FFF2-40B4-BE49-F238E27FC236}">
                  <a16:creationId xmlns:a16="http://schemas.microsoft.com/office/drawing/2014/main" id="{6AE35B45-E4B9-4A56-808C-3F401E66FF4E}"/>
                </a:ext>
              </a:extLst>
            </p:cNvPr>
            <p:cNvSpPr/>
            <p:nvPr/>
          </p:nvSpPr>
          <p:spPr bwMode="gray">
            <a:xfrm rot="10800000" flipH="1" flipV="1">
              <a:off x="10643913" y="96601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4" name="Right Triangle 973">
              <a:extLst>
                <a:ext uri="{FF2B5EF4-FFF2-40B4-BE49-F238E27FC236}">
                  <a16:creationId xmlns:a16="http://schemas.microsoft.com/office/drawing/2014/main" id="{0B20D10C-9D40-425A-95B4-CF9B9A27E269}"/>
                </a:ext>
              </a:extLst>
            </p:cNvPr>
            <p:cNvSpPr/>
            <p:nvPr/>
          </p:nvSpPr>
          <p:spPr bwMode="gray">
            <a:xfrm flipH="1">
              <a:off x="106439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5" name="Right Triangle 974">
              <a:extLst>
                <a:ext uri="{FF2B5EF4-FFF2-40B4-BE49-F238E27FC236}">
                  <a16:creationId xmlns:a16="http://schemas.microsoft.com/office/drawing/2014/main" id="{53456E2B-9556-479F-95E5-1A11BEE292F2}"/>
                </a:ext>
              </a:extLst>
            </p:cNvPr>
            <p:cNvSpPr/>
            <p:nvPr/>
          </p:nvSpPr>
          <p:spPr bwMode="gray">
            <a:xfrm rot="10800000" flipH="1">
              <a:off x="106439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6" name="Right Triangle 975">
              <a:extLst>
                <a:ext uri="{FF2B5EF4-FFF2-40B4-BE49-F238E27FC236}">
                  <a16:creationId xmlns:a16="http://schemas.microsoft.com/office/drawing/2014/main" id="{37179DC9-DA24-4661-8CDE-829238E61245}"/>
                </a:ext>
              </a:extLst>
            </p:cNvPr>
            <p:cNvSpPr/>
            <p:nvPr/>
          </p:nvSpPr>
          <p:spPr bwMode="gray">
            <a:xfrm flipH="1">
              <a:off x="106439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7" name="Right Triangle 976">
              <a:extLst>
                <a:ext uri="{FF2B5EF4-FFF2-40B4-BE49-F238E27FC236}">
                  <a16:creationId xmlns:a16="http://schemas.microsoft.com/office/drawing/2014/main" id="{82C85D2A-83CB-4EDE-B1CB-C3F718F1616B}"/>
                </a:ext>
              </a:extLst>
            </p:cNvPr>
            <p:cNvSpPr/>
            <p:nvPr/>
          </p:nvSpPr>
          <p:spPr bwMode="gray">
            <a:xfrm rot="10800000" flipH="1">
              <a:off x="106439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8" name="Right Triangle 977">
              <a:extLst>
                <a:ext uri="{FF2B5EF4-FFF2-40B4-BE49-F238E27FC236}">
                  <a16:creationId xmlns:a16="http://schemas.microsoft.com/office/drawing/2014/main" id="{B669C0FF-3098-4F73-B51E-211E0C137B53}"/>
                </a:ext>
              </a:extLst>
            </p:cNvPr>
            <p:cNvSpPr/>
            <p:nvPr/>
          </p:nvSpPr>
          <p:spPr bwMode="gray">
            <a:xfrm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79" name="Right Triangle 978">
              <a:extLst>
                <a:ext uri="{FF2B5EF4-FFF2-40B4-BE49-F238E27FC236}">
                  <a16:creationId xmlns:a16="http://schemas.microsoft.com/office/drawing/2014/main" id="{3DFDE573-A49E-4FB2-BF57-79F2D0951F7D}"/>
                </a:ext>
              </a:extLst>
            </p:cNvPr>
            <p:cNvSpPr/>
            <p:nvPr/>
          </p:nvSpPr>
          <p:spPr bwMode="gray">
            <a:xfrm rot="10800000">
              <a:off x="11612301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0" name="Right Triangle 979">
              <a:extLst>
                <a:ext uri="{FF2B5EF4-FFF2-40B4-BE49-F238E27FC236}">
                  <a16:creationId xmlns:a16="http://schemas.microsoft.com/office/drawing/2014/main" id="{20D755AD-095F-42A9-BEB5-E8EE2BB32754}"/>
                </a:ext>
              </a:extLst>
            </p:cNvPr>
            <p:cNvSpPr/>
            <p:nvPr/>
          </p:nvSpPr>
          <p:spPr bwMode="gray">
            <a:xfrm flipV="1">
              <a:off x="11612301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1" name="Right Triangle 980">
              <a:extLst>
                <a:ext uri="{FF2B5EF4-FFF2-40B4-BE49-F238E27FC236}">
                  <a16:creationId xmlns:a16="http://schemas.microsoft.com/office/drawing/2014/main" id="{6101939A-9CD6-4196-8A26-0AF5E1EE6349}"/>
                </a:ext>
              </a:extLst>
            </p:cNvPr>
            <p:cNvSpPr/>
            <p:nvPr/>
          </p:nvSpPr>
          <p:spPr bwMode="gray">
            <a:xfrm>
              <a:off x="11612301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2" name="Right Triangle 981">
              <a:extLst>
                <a:ext uri="{FF2B5EF4-FFF2-40B4-BE49-F238E27FC236}">
                  <a16:creationId xmlns:a16="http://schemas.microsoft.com/office/drawing/2014/main" id="{D8217653-1F40-420C-A6C8-F998C4D2C8B4}"/>
                </a:ext>
              </a:extLst>
            </p:cNvPr>
            <p:cNvSpPr/>
            <p:nvPr/>
          </p:nvSpPr>
          <p:spPr bwMode="gray">
            <a:xfrm rot="10800000">
              <a:off x="11612302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3" name="Right Triangle 982">
              <a:extLst>
                <a:ext uri="{FF2B5EF4-FFF2-40B4-BE49-F238E27FC236}">
                  <a16:creationId xmlns:a16="http://schemas.microsoft.com/office/drawing/2014/main" id="{219A6D25-52E7-4BB0-A611-0880A4E99949}"/>
                </a:ext>
              </a:extLst>
            </p:cNvPr>
            <p:cNvSpPr/>
            <p:nvPr/>
          </p:nvSpPr>
          <p:spPr bwMode="gray">
            <a:xfrm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4" name="Right Triangle 983">
              <a:extLst>
                <a:ext uri="{FF2B5EF4-FFF2-40B4-BE49-F238E27FC236}">
                  <a16:creationId xmlns:a16="http://schemas.microsoft.com/office/drawing/2014/main" id="{86C5D6FB-5879-4077-815A-DFF7CD084233}"/>
                </a:ext>
              </a:extLst>
            </p:cNvPr>
            <p:cNvSpPr/>
            <p:nvPr/>
          </p:nvSpPr>
          <p:spPr bwMode="gray">
            <a:xfrm rot="10800000">
              <a:off x="11612301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9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5" name="Right Triangle 984">
              <a:extLst>
                <a:ext uri="{FF2B5EF4-FFF2-40B4-BE49-F238E27FC236}">
                  <a16:creationId xmlns:a16="http://schemas.microsoft.com/office/drawing/2014/main" id="{71AB491A-6C62-4B7E-AACF-2A58193D972C}"/>
                </a:ext>
              </a:extLst>
            </p:cNvPr>
            <p:cNvSpPr/>
            <p:nvPr/>
          </p:nvSpPr>
          <p:spPr bwMode="gray">
            <a:xfrm flipV="1">
              <a:off x="11612301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6" name="Right Triangle 985">
              <a:extLst>
                <a:ext uri="{FF2B5EF4-FFF2-40B4-BE49-F238E27FC236}">
                  <a16:creationId xmlns:a16="http://schemas.microsoft.com/office/drawing/2014/main" id="{6C7214F1-A832-47CA-9BA1-01440D35032A}"/>
                </a:ext>
              </a:extLst>
            </p:cNvPr>
            <p:cNvSpPr/>
            <p:nvPr/>
          </p:nvSpPr>
          <p:spPr bwMode="gray">
            <a:xfrm rot="10800000">
              <a:off x="11612301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7" name="Right Triangle 986">
              <a:extLst>
                <a:ext uri="{FF2B5EF4-FFF2-40B4-BE49-F238E27FC236}">
                  <a16:creationId xmlns:a16="http://schemas.microsoft.com/office/drawing/2014/main" id="{F03C9DDA-B81A-43AF-98AB-37A040A10868}"/>
                </a:ext>
              </a:extLst>
            </p:cNvPr>
            <p:cNvSpPr/>
            <p:nvPr/>
          </p:nvSpPr>
          <p:spPr bwMode="gray">
            <a:xfrm>
              <a:off x="11612301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8" name="Right Triangle 987">
              <a:extLst>
                <a:ext uri="{FF2B5EF4-FFF2-40B4-BE49-F238E27FC236}">
                  <a16:creationId xmlns:a16="http://schemas.microsoft.com/office/drawing/2014/main" id="{1AA1B570-244C-48D2-9DE5-849CDE78B1FC}"/>
                </a:ext>
              </a:extLst>
            </p:cNvPr>
            <p:cNvSpPr/>
            <p:nvPr/>
          </p:nvSpPr>
          <p:spPr bwMode="gray">
            <a:xfrm rot="10800000">
              <a:off x="11612301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9" name="Right Triangle 988">
              <a:extLst>
                <a:ext uri="{FF2B5EF4-FFF2-40B4-BE49-F238E27FC236}">
                  <a16:creationId xmlns:a16="http://schemas.microsoft.com/office/drawing/2014/main" id="{D1AC8B20-475A-4235-B03A-45472EA1C350}"/>
                </a:ext>
              </a:extLst>
            </p:cNvPr>
            <p:cNvSpPr/>
            <p:nvPr/>
          </p:nvSpPr>
          <p:spPr bwMode="gray">
            <a:xfrm>
              <a:off x="7741658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0" name="Right Triangle 989">
              <a:extLst>
                <a:ext uri="{FF2B5EF4-FFF2-40B4-BE49-F238E27FC236}">
                  <a16:creationId xmlns:a16="http://schemas.microsoft.com/office/drawing/2014/main" id="{CDC9BF14-C211-4C70-8246-F4C2F271C056}"/>
                </a:ext>
              </a:extLst>
            </p:cNvPr>
            <p:cNvSpPr/>
            <p:nvPr/>
          </p:nvSpPr>
          <p:spPr bwMode="gray">
            <a:xfrm flipV="1">
              <a:off x="7741658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1" name="Right Triangle 990">
              <a:extLst>
                <a:ext uri="{FF2B5EF4-FFF2-40B4-BE49-F238E27FC236}">
                  <a16:creationId xmlns:a16="http://schemas.microsoft.com/office/drawing/2014/main" id="{65050C68-C257-4DED-9DF9-B18E2648FC38}"/>
                </a:ext>
              </a:extLst>
            </p:cNvPr>
            <p:cNvSpPr/>
            <p:nvPr/>
          </p:nvSpPr>
          <p:spPr bwMode="gray">
            <a:xfrm rot="10800000" flipV="1">
              <a:off x="7741659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2" name="Right Triangle 991">
              <a:extLst>
                <a:ext uri="{FF2B5EF4-FFF2-40B4-BE49-F238E27FC236}">
                  <a16:creationId xmlns:a16="http://schemas.microsoft.com/office/drawing/2014/main" id="{1C60248A-816C-4962-BE8E-37BD436D1E50}"/>
                </a:ext>
              </a:extLst>
            </p:cNvPr>
            <p:cNvSpPr/>
            <p:nvPr/>
          </p:nvSpPr>
          <p:spPr bwMode="gray">
            <a:xfrm>
              <a:off x="7741658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3" name="Right Triangle 992">
              <a:extLst>
                <a:ext uri="{FF2B5EF4-FFF2-40B4-BE49-F238E27FC236}">
                  <a16:creationId xmlns:a16="http://schemas.microsoft.com/office/drawing/2014/main" id="{EC9E614F-18A1-4B0F-B35D-5031EC2A7464}"/>
                </a:ext>
              </a:extLst>
            </p:cNvPr>
            <p:cNvSpPr/>
            <p:nvPr/>
          </p:nvSpPr>
          <p:spPr bwMode="gray">
            <a:xfrm rot="10800000">
              <a:off x="7741659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4" name="Right Triangle 993">
              <a:extLst>
                <a:ext uri="{FF2B5EF4-FFF2-40B4-BE49-F238E27FC236}">
                  <a16:creationId xmlns:a16="http://schemas.microsoft.com/office/drawing/2014/main" id="{897AC2A1-264B-4276-9E95-156372EF1364}"/>
                </a:ext>
              </a:extLst>
            </p:cNvPr>
            <p:cNvSpPr/>
            <p:nvPr/>
          </p:nvSpPr>
          <p:spPr bwMode="gray">
            <a:xfrm>
              <a:off x="7741658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5" name="Right Triangle 994">
              <a:extLst>
                <a:ext uri="{FF2B5EF4-FFF2-40B4-BE49-F238E27FC236}">
                  <a16:creationId xmlns:a16="http://schemas.microsoft.com/office/drawing/2014/main" id="{C453D5B8-F6C9-4AF9-9A26-5CC755DD7027}"/>
                </a:ext>
              </a:extLst>
            </p:cNvPr>
            <p:cNvSpPr/>
            <p:nvPr/>
          </p:nvSpPr>
          <p:spPr bwMode="gray">
            <a:xfrm rot="10800000">
              <a:off x="7741659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6" name="Right Triangle 995">
              <a:extLst>
                <a:ext uri="{FF2B5EF4-FFF2-40B4-BE49-F238E27FC236}">
                  <a16:creationId xmlns:a16="http://schemas.microsoft.com/office/drawing/2014/main" id="{5DC7F235-8BAE-4132-8C67-7073D3345CD1}"/>
                </a:ext>
              </a:extLst>
            </p:cNvPr>
            <p:cNvSpPr/>
            <p:nvPr/>
          </p:nvSpPr>
          <p:spPr bwMode="gray">
            <a:xfrm flipV="1">
              <a:off x="7741658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2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7" name="Right Triangle 996">
              <a:extLst>
                <a:ext uri="{FF2B5EF4-FFF2-40B4-BE49-F238E27FC236}">
                  <a16:creationId xmlns:a16="http://schemas.microsoft.com/office/drawing/2014/main" id="{3EE6E4C8-D620-40D4-9039-55DC80B61F92}"/>
                </a:ext>
              </a:extLst>
            </p:cNvPr>
            <p:cNvSpPr/>
            <p:nvPr/>
          </p:nvSpPr>
          <p:spPr bwMode="gray">
            <a:xfrm rot="10800000" flipV="1">
              <a:off x="7741659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8" name="Right Triangle 997">
              <a:extLst>
                <a:ext uri="{FF2B5EF4-FFF2-40B4-BE49-F238E27FC236}">
                  <a16:creationId xmlns:a16="http://schemas.microsoft.com/office/drawing/2014/main" id="{5BB48CA8-AA57-41C8-91FC-DFB71BE6AB6E}"/>
                </a:ext>
              </a:extLst>
            </p:cNvPr>
            <p:cNvSpPr/>
            <p:nvPr/>
          </p:nvSpPr>
          <p:spPr bwMode="gray">
            <a:xfrm>
              <a:off x="7741658" y="1928557"/>
              <a:ext cx="968389" cy="968389"/>
            </a:xfrm>
            <a:prstGeom prst="rtTriangle">
              <a:avLst/>
            </a:prstGeom>
            <a:solidFill>
              <a:sysClr val="window" lastClr="FFFFFF">
                <a:alpha val="7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99" name="Right Triangle 998">
              <a:extLst>
                <a:ext uri="{FF2B5EF4-FFF2-40B4-BE49-F238E27FC236}">
                  <a16:creationId xmlns:a16="http://schemas.microsoft.com/office/drawing/2014/main" id="{41778C0E-9D17-4FBB-BA93-64FFC5858FD4}"/>
                </a:ext>
              </a:extLst>
            </p:cNvPr>
            <p:cNvSpPr/>
            <p:nvPr/>
          </p:nvSpPr>
          <p:spPr bwMode="gray">
            <a:xfrm rot="10800000">
              <a:off x="7741659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0" name="Right Triangle 999">
              <a:extLst>
                <a:ext uri="{FF2B5EF4-FFF2-40B4-BE49-F238E27FC236}">
                  <a16:creationId xmlns:a16="http://schemas.microsoft.com/office/drawing/2014/main" id="{0ADD2D2A-8E46-4733-8B33-3E792507EE24}"/>
                </a:ext>
              </a:extLst>
            </p:cNvPr>
            <p:cNvSpPr/>
            <p:nvPr/>
          </p:nvSpPr>
          <p:spPr bwMode="gray">
            <a:xfrm>
              <a:off x="7741658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1" name="Right Triangle 1000">
              <a:extLst>
                <a:ext uri="{FF2B5EF4-FFF2-40B4-BE49-F238E27FC236}">
                  <a16:creationId xmlns:a16="http://schemas.microsoft.com/office/drawing/2014/main" id="{1508B2EF-89B2-4FD0-825B-C1BF6C53A58D}"/>
                </a:ext>
              </a:extLst>
            </p:cNvPr>
            <p:cNvSpPr/>
            <p:nvPr/>
          </p:nvSpPr>
          <p:spPr bwMode="gray">
            <a:xfrm rot="10800000">
              <a:off x="7741659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2" name="Right Triangle 1001">
              <a:extLst>
                <a:ext uri="{FF2B5EF4-FFF2-40B4-BE49-F238E27FC236}">
                  <a16:creationId xmlns:a16="http://schemas.microsoft.com/office/drawing/2014/main" id="{FAFA9745-664B-4CA0-8E19-C05C588BB395}"/>
                </a:ext>
              </a:extLst>
            </p:cNvPr>
            <p:cNvSpPr/>
            <p:nvPr/>
          </p:nvSpPr>
          <p:spPr bwMode="gray">
            <a:xfrm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3" name="Right Triangle 1002">
              <a:extLst>
                <a:ext uri="{FF2B5EF4-FFF2-40B4-BE49-F238E27FC236}">
                  <a16:creationId xmlns:a16="http://schemas.microsoft.com/office/drawing/2014/main" id="{9DAC7B9A-9E99-44FC-8BF1-F528422032C6}"/>
                </a:ext>
              </a:extLst>
            </p:cNvPr>
            <p:cNvSpPr/>
            <p:nvPr/>
          </p:nvSpPr>
          <p:spPr bwMode="gray">
            <a:xfrm rot="10800000" flipH="1">
              <a:off x="8707013" y="5805646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4" name="Right Triangle 1003">
              <a:extLst>
                <a:ext uri="{FF2B5EF4-FFF2-40B4-BE49-F238E27FC236}">
                  <a16:creationId xmlns:a16="http://schemas.microsoft.com/office/drawing/2014/main" id="{96DAE9FD-AC57-44F3-A886-E02BBE30EB51}"/>
                </a:ext>
              </a:extLst>
            </p:cNvPr>
            <p:cNvSpPr/>
            <p:nvPr/>
          </p:nvSpPr>
          <p:spPr bwMode="gray">
            <a:xfrm flipH="1" flipV="1">
              <a:off x="8707013" y="3866914"/>
              <a:ext cx="968389" cy="968389"/>
            </a:xfrm>
            <a:prstGeom prst="rtTriangle">
              <a:avLst/>
            </a:prstGeom>
            <a:solidFill>
              <a:sysClr val="window" lastClr="FFFFFF">
                <a:alpha val="5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5" name="Right Triangle 1004">
              <a:extLst>
                <a:ext uri="{FF2B5EF4-FFF2-40B4-BE49-F238E27FC236}">
                  <a16:creationId xmlns:a16="http://schemas.microsoft.com/office/drawing/2014/main" id="{FC99857F-2AE1-4F0B-A84F-A262C1F4F622}"/>
                </a:ext>
              </a:extLst>
            </p:cNvPr>
            <p:cNvSpPr/>
            <p:nvPr/>
          </p:nvSpPr>
          <p:spPr bwMode="gray">
            <a:xfrm rot="10800000" flipH="1">
              <a:off x="8707013" y="4836178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6" name="Right Triangle 1005">
              <a:extLst>
                <a:ext uri="{FF2B5EF4-FFF2-40B4-BE49-F238E27FC236}">
                  <a16:creationId xmlns:a16="http://schemas.microsoft.com/office/drawing/2014/main" id="{ABE5721F-2B20-4F94-B67F-37DAF0257A67}"/>
                </a:ext>
              </a:extLst>
            </p:cNvPr>
            <p:cNvSpPr/>
            <p:nvPr/>
          </p:nvSpPr>
          <p:spPr bwMode="gray">
            <a:xfrm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7" name="Right Triangle 1006">
              <a:extLst>
                <a:ext uri="{FF2B5EF4-FFF2-40B4-BE49-F238E27FC236}">
                  <a16:creationId xmlns:a16="http://schemas.microsoft.com/office/drawing/2014/main" id="{86FB1B1A-D3D0-4849-9CA7-636626A6C8B7}"/>
                </a:ext>
              </a:extLst>
            </p:cNvPr>
            <p:cNvSpPr/>
            <p:nvPr/>
          </p:nvSpPr>
          <p:spPr bwMode="gray">
            <a:xfrm rot="10800000" flipH="1">
              <a:off x="8707013" y="2901089"/>
              <a:ext cx="968389" cy="968389"/>
            </a:xfrm>
            <a:prstGeom prst="rtTriangle">
              <a:avLst/>
            </a:prstGeom>
            <a:solidFill>
              <a:sysClr val="window" lastClr="FFFFFF">
                <a:alpha val="6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8" name="Right Triangle 1007">
              <a:extLst>
                <a:ext uri="{FF2B5EF4-FFF2-40B4-BE49-F238E27FC236}">
                  <a16:creationId xmlns:a16="http://schemas.microsoft.com/office/drawing/2014/main" id="{0779F498-F6FC-4E46-8A66-B205327E06DE}"/>
                </a:ext>
              </a:extLst>
            </p:cNvPr>
            <p:cNvSpPr/>
            <p:nvPr/>
          </p:nvSpPr>
          <p:spPr bwMode="gray">
            <a:xfrm flipH="1" flipV="1">
              <a:off x="8707013" y="966018"/>
              <a:ext cx="968389" cy="968389"/>
            </a:xfrm>
            <a:prstGeom prst="rtTriangle">
              <a:avLst/>
            </a:prstGeom>
            <a:solidFill>
              <a:sysClr val="window" lastClr="FFFFFF">
                <a:alpha val="8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9" name="Right Triangle 1008">
              <a:extLst>
                <a:ext uri="{FF2B5EF4-FFF2-40B4-BE49-F238E27FC236}">
                  <a16:creationId xmlns:a16="http://schemas.microsoft.com/office/drawing/2014/main" id="{F9D28728-C448-4BCC-AE27-5A139E40AEE1}"/>
                </a:ext>
              </a:extLst>
            </p:cNvPr>
            <p:cNvSpPr/>
            <p:nvPr/>
          </p:nvSpPr>
          <p:spPr bwMode="gray">
            <a:xfrm flipH="1">
              <a:off x="8707013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0" name="Right Triangle 1009">
              <a:extLst>
                <a:ext uri="{FF2B5EF4-FFF2-40B4-BE49-F238E27FC236}">
                  <a16:creationId xmlns:a16="http://schemas.microsoft.com/office/drawing/2014/main" id="{35E537E1-31E4-45DC-855D-8C77CF8D5A4D}"/>
                </a:ext>
              </a:extLst>
            </p:cNvPr>
            <p:cNvSpPr/>
            <p:nvPr/>
          </p:nvSpPr>
          <p:spPr bwMode="gray">
            <a:xfrm rot="10800000" flipH="1">
              <a:off x="8707014" y="1935282"/>
              <a:ext cx="968389" cy="968389"/>
            </a:xfrm>
            <a:prstGeom prst="rtTriangle">
              <a:avLst/>
            </a:prstGeom>
            <a:solidFill>
              <a:sysClr val="window" lastClr="FFFFFF">
                <a:alpha val="13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1" name="Right Triangle 1010">
              <a:extLst>
                <a:ext uri="{FF2B5EF4-FFF2-40B4-BE49-F238E27FC236}">
                  <a16:creationId xmlns:a16="http://schemas.microsoft.com/office/drawing/2014/main" id="{97A286FA-A667-4339-8B3B-D578F1C19DD0}"/>
                </a:ext>
              </a:extLst>
            </p:cNvPr>
            <p:cNvSpPr/>
            <p:nvPr/>
          </p:nvSpPr>
          <p:spPr bwMode="gray">
            <a:xfrm flipH="1">
              <a:off x="8707013" y="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12" name="Right Triangle 1011">
              <a:extLst>
                <a:ext uri="{FF2B5EF4-FFF2-40B4-BE49-F238E27FC236}">
                  <a16:creationId xmlns:a16="http://schemas.microsoft.com/office/drawing/2014/main" id="{D51F8E61-7A46-44E1-BD4E-19882ECCF8AE}"/>
                </a:ext>
              </a:extLst>
            </p:cNvPr>
            <p:cNvSpPr/>
            <p:nvPr/>
          </p:nvSpPr>
          <p:spPr bwMode="gray">
            <a:xfrm rot="10800000" flipH="1">
              <a:off x="8707013" y="4940"/>
              <a:ext cx="968389" cy="968389"/>
            </a:xfrm>
            <a:prstGeom prst="rtTriangle">
              <a:avLst/>
            </a:prstGeom>
            <a:solidFill>
              <a:sysClr val="window" lastClr="FFFFFF">
                <a:alpha val="12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85688" y="0"/>
            <a:ext cx="5403138" cy="67659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086" y="2625191"/>
            <a:ext cx="5244771" cy="15001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6471A44C-0240-4D32-A1C2-B7E58448C427}"/>
              </a:ext>
            </a:extLst>
          </p:cNvPr>
          <p:cNvSpPr/>
          <p:nvPr/>
        </p:nvSpPr>
        <p:spPr bwMode="ltGray">
          <a:xfrm>
            <a:off x="-3443" y="6766560"/>
            <a:ext cx="12192265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66764AA4-C392-4C69-974A-C7CE49FEB0B9}"/>
              </a:ext>
            </a:extLst>
          </p:cNvPr>
          <p:cNvGrpSpPr/>
          <p:nvPr/>
        </p:nvGrpSpPr>
        <p:grpSpPr bwMode="black"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130" name="Freeform 6">
              <a:extLst>
                <a:ext uri="{FF2B5EF4-FFF2-40B4-BE49-F238E27FC236}">
                  <a16:creationId xmlns:a16="http://schemas.microsoft.com/office/drawing/2014/main" id="{B7235521-DFA3-4FE8-AD1B-4D4A25B27DBC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131" name="Freeform 7">
              <a:extLst>
                <a:ext uri="{FF2B5EF4-FFF2-40B4-BE49-F238E27FC236}">
                  <a16:creationId xmlns:a16="http://schemas.microsoft.com/office/drawing/2014/main" id="{2E469487-ABC8-4A80-9CE4-747949D059F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132" name="Freeform 8">
              <a:extLst>
                <a:ext uri="{FF2B5EF4-FFF2-40B4-BE49-F238E27FC236}">
                  <a16:creationId xmlns:a16="http://schemas.microsoft.com/office/drawing/2014/main" id="{A6B015BD-72F9-4BD2-84C2-0246CCDE236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133" name="Freeform 9">
              <a:extLst>
                <a:ext uri="{FF2B5EF4-FFF2-40B4-BE49-F238E27FC236}">
                  <a16:creationId xmlns:a16="http://schemas.microsoft.com/office/drawing/2014/main" id="{54804375-3F44-46DC-8753-BDC2B55F689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134" name="Freeform 10">
              <a:extLst>
                <a:ext uri="{FF2B5EF4-FFF2-40B4-BE49-F238E27FC236}">
                  <a16:creationId xmlns:a16="http://schemas.microsoft.com/office/drawing/2014/main" id="{D3D2471D-B7BE-4028-A203-858BBDABE809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135" name="Freeform 11">
              <a:extLst>
                <a:ext uri="{FF2B5EF4-FFF2-40B4-BE49-F238E27FC236}">
                  <a16:creationId xmlns:a16="http://schemas.microsoft.com/office/drawing/2014/main" id="{4CB9E2A8-8617-429C-B073-F966EDB4DAC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136" name="Freeform 12">
              <a:extLst>
                <a:ext uri="{FF2B5EF4-FFF2-40B4-BE49-F238E27FC236}">
                  <a16:creationId xmlns:a16="http://schemas.microsoft.com/office/drawing/2014/main" id="{71A43D73-6DE7-4E70-A52B-D910CAE4CA3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CD63DCC4-8271-40D4-A5AA-50A309573A43}"/>
              </a:ext>
            </a:extLst>
          </p:cNvPr>
          <p:cNvSpPr/>
          <p:nvPr/>
        </p:nvSpPr>
        <p:spPr bwMode="black">
          <a:xfrm>
            <a:off x="565464" y="2687486"/>
            <a:ext cx="45719" cy="1412491"/>
          </a:xfrm>
          <a:custGeom>
            <a:avLst/>
            <a:gdLst>
              <a:gd name="connsiteX0" fmla="*/ 0 w 45719"/>
              <a:gd name="connsiteY0" fmla="*/ 0 h 1412491"/>
              <a:gd name="connsiteX1" fmla="*/ 45719 w 45719"/>
              <a:gd name="connsiteY1" fmla="*/ 0 h 1412491"/>
              <a:gd name="connsiteX2" fmla="*/ 45719 w 45719"/>
              <a:gd name="connsiteY2" fmla="*/ 45129 h 1412491"/>
              <a:gd name="connsiteX3" fmla="*/ 45719 w 45719"/>
              <a:gd name="connsiteY3" fmla="*/ 1367362 h 1412491"/>
              <a:gd name="connsiteX4" fmla="*/ 45719 w 45719"/>
              <a:gd name="connsiteY4" fmla="*/ 1412491 h 1412491"/>
              <a:gd name="connsiteX5" fmla="*/ 0 w 45719"/>
              <a:gd name="connsiteY5" fmla="*/ 1412491 h 1412491"/>
              <a:gd name="connsiteX6" fmla="*/ 0 w 45719"/>
              <a:gd name="connsiteY6" fmla="*/ 1367362 h 1412491"/>
              <a:gd name="connsiteX7" fmla="*/ 0 w 45719"/>
              <a:gd name="connsiteY7" fmla="*/ 45129 h 14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9" h="1412491">
                <a:moveTo>
                  <a:pt x="0" y="0"/>
                </a:moveTo>
                <a:lnTo>
                  <a:pt x="45719" y="0"/>
                </a:lnTo>
                <a:lnTo>
                  <a:pt x="45719" y="45129"/>
                </a:lnTo>
                <a:lnTo>
                  <a:pt x="45719" y="1367362"/>
                </a:lnTo>
                <a:lnTo>
                  <a:pt x="45719" y="1412491"/>
                </a:lnTo>
                <a:lnTo>
                  <a:pt x="0" y="1412491"/>
                </a:lnTo>
                <a:lnTo>
                  <a:pt x="0" y="1367362"/>
                </a:lnTo>
                <a:lnTo>
                  <a:pt x="0" y="451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CFE3100-9B19-45D2-989A-461FFF0A766A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917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3F19DD3-CF82-47C1-A5CA-791D0612BF86}"/>
              </a:ext>
            </a:extLst>
          </p:cNvPr>
          <p:cNvSpPr/>
          <p:nvPr userDrawn="1"/>
        </p:nvSpPr>
        <p:spPr bwMode="hidden">
          <a:xfrm>
            <a:off x="5193" y="0"/>
            <a:ext cx="4329112" cy="4329112"/>
          </a:xfrm>
          <a:prstGeom prst="rtTriangl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41D50E-6C1F-492D-AA2F-1CE1D494AAF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white">
          <a:xfrm>
            <a:off x="5849846" y="2509012"/>
            <a:ext cx="45719" cy="1367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2667000"/>
            <a:ext cx="5351463" cy="1016000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3CE7EA-9EA2-4DF1-B906-6A42393236D8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221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BCD8C-97DA-4F07-B9DD-4F3DE630D041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283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A73C23-56DE-4A7B-B974-6593CE39F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 flipH="1" flipV="1">
            <a:off x="4129912" y="0"/>
            <a:ext cx="805891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41" y="3728720"/>
            <a:ext cx="6427328" cy="1229360"/>
          </a:xfrm>
        </p:spPr>
        <p:txBody>
          <a:bodyPr wrap="square" anchor="b"/>
          <a:lstStyle>
            <a:lvl1pPr algn="l">
              <a:defRPr sz="5000" b="0" cap="none" baseline="0"/>
            </a:lvl1pPr>
          </a:lstStyle>
          <a:p>
            <a:r>
              <a:rPr lang="en-US" dirty="0"/>
              <a:t>Thank You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8885EFB-2229-4796-8D57-8C571C2535ED}"/>
              </a:ext>
            </a:extLst>
          </p:cNvPr>
          <p:cNvGrpSpPr/>
          <p:nvPr userDrawn="1"/>
        </p:nvGrpSpPr>
        <p:grpSpPr bwMode="black"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CED77201-EF96-4E69-992A-CF56FF08D6C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F0E8F838-CCAD-4AD0-BFCB-F9EBD64AA16F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43" name="Freeform 8">
              <a:extLst>
                <a:ext uri="{FF2B5EF4-FFF2-40B4-BE49-F238E27FC236}">
                  <a16:creationId xmlns:a16="http://schemas.microsoft.com/office/drawing/2014/main" id="{DAD5F303-4B2B-4BA7-9E3E-CF2ECE2DE1D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32B47895-6440-4252-83A9-6D02AEBE7B9B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45" name="Freeform 10">
              <a:extLst>
                <a:ext uri="{FF2B5EF4-FFF2-40B4-BE49-F238E27FC236}">
                  <a16:creationId xmlns:a16="http://schemas.microsoft.com/office/drawing/2014/main" id="{8C4B9FB6-DFBC-448B-B083-4BA70D71CE1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29826BF7-37CF-42AD-A881-1A8C836A493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6CD892BB-45E6-46AC-9E99-F58D53FB63D6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5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11673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484060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54D23-C99F-41C3-9EA1-37368E974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2"/>
          <a:stretch/>
        </p:blipFill>
        <p:spPr bwMode="ltGray">
          <a:xfrm>
            <a:off x="4238571" y="0"/>
            <a:ext cx="7949373" cy="68580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FA7583E3-5C48-49C6-991B-C25E2AA2FBAB}"/>
              </a:ext>
            </a:extLst>
          </p:cNvPr>
          <p:cNvGrpSpPr/>
          <p:nvPr userDrawn="1"/>
        </p:nvGrpSpPr>
        <p:grpSpPr bwMode="black"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367C169C-1300-467E-BD2B-CFFF8008026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E38C4A5D-89F1-4554-BE68-BC848EF53E95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10270507-0676-4A8B-87BD-BDCA1210CC3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3D84D470-4587-4DEE-91E9-77002687876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ADFCC155-955A-44B0-9432-CA6DC3C1525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5B4316E4-B109-42D8-B12A-FBD6286C9C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A3D32D1A-08E0-4BFC-A3E0-CB5C3BB04F6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2D976-FA11-4943-92A0-719F347D1191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965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A75217-7D87-4C71-8F80-833477FCB149}"/>
              </a:ext>
            </a:extLst>
          </p:cNvPr>
          <p:cNvSpPr/>
          <p:nvPr/>
        </p:nvSpPr>
        <p:spPr bwMode="hidden">
          <a:xfrm>
            <a:off x="0" y="0"/>
            <a:ext cx="12188825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9AC7DF-BFC1-4044-BB52-C9946AD8A327}"/>
              </a:ext>
            </a:extLst>
          </p:cNvPr>
          <p:cNvSpPr txBox="1">
            <a:spLocks/>
          </p:cNvSpPr>
          <p:nvPr userDrawn="1"/>
        </p:nvSpPr>
        <p:spPr>
          <a:xfrm>
            <a:off x="564569" y="366687"/>
            <a:ext cx="11001004" cy="7061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12014-9EC5-4F8C-BD3D-B60E85EC9FFD}"/>
              </a:ext>
            </a:extLst>
          </p:cNvPr>
          <p:cNvSpPr txBox="1"/>
          <p:nvPr userDrawn="1"/>
        </p:nvSpPr>
        <p:spPr>
          <a:xfrm>
            <a:off x="620895" y="3906060"/>
            <a:ext cx="10962687" cy="238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If yes, you are good to go!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If the answer is no, you do not have the Metropolis font installed.</a:t>
            </a:r>
          </a:p>
          <a:p>
            <a:pPr>
              <a:lnSpc>
                <a:spcPct val="13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bg1"/>
                </a:solidFill>
              </a:rPr>
              <a:t>Click here to download the font: </a:t>
            </a:r>
            <a:r>
              <a:rPr lang="en-US" sz="1800" dirty="0">
                <a:solidFill>
                  <a:schemeClr val="tx2"/>
                </a:solidFill>
                <a:hlinkClick r:id="rId2"/>
              </a:rPr>
              <a:t>www.vmware.com/brand</a:t>
            </a:r>
            <a:r>
              <a:rPr lang="en-US" sz="1800" baseline="0" dirty="0">
                <a:solidFill>
                  <a:schemeClr val="bg1"/>
                </a:solidFill>
              </a:rPr>
              <a:t> </a:t>
            </a:r>
          </a:p>
          <a:p>
            <a:pPr marL="400050" marR="0" lvl="0" indent="-227013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trike="noStrike" baseline="0" dirty="0">
                <a:solidFill>
                  <a:schemeClr val="bg1"/>
                </a:solidFill>
              </a:rPr>
              <a:t>Log in with SSO and select the Brand Assets tab in the portal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Need more information on how to install fonts?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Refer to the quick-start section in the template guideline or contact Oasis.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B78C1ED4-5F96-47A3-9C43-F6672F5A0A43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620895" y="2249109"/>
            <a:ext cx="5115292" cy="542314"/>
            <a:chOff x="901" y="1857"/>
            <a:chExt cx="5716" cy="606"/>
          </a:xfrm>
          <a:solidFill>
            <a:schemeClr val="bg1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6893F64C-5733-4A41-A4C0-08B9B0763432}"/>
                </a:ext>
              </a:extLst>
            </p:cNvPr>
            <p:cNvSpPr>
              <a:spLocks/>
            </p:cNvSpPr>
            <p:nvPr/>
          </p:nvSpPr>
          <p:spPr bwMode="black">
            <a:xfrm>
              <a:off x="901" y="1873"/>
              <a:ext cx="378" cy="472"/>
            </a:xfrm>
            <a:custGeom>
              <a:avLst/>
              <a:gdLst>
                <a:gd name="T0" fmla="*/ 162 w 378"/>
                <a:gd name="T1" fmla="*/ 51 h 472"/>
                <a:gd name="T2" fmla="*/ 0 w 378"/>
                <a:gd name="T3" fmla="*/ 51 h 472"/>
                <a:gd name="T4" fmla="*/ 0 w 378"/>
                <a:gd name="T5" fmla="*/ 0 h 472"/>
                <a:gd name="T6" fmla="*/ 378 w 378"/>
                <a:gd name="T7" fmla="*/ 0 h 472"/>
                <a:gd name="T8" fmla="*/ 378 w 378"/>
                <a:gd name="T9" fmla="*/ 51 h 472"/>
                <a:gd name="T10" fmla="*/ 217 w 378"/>
                <a:gd name="T11" fmla="*/ 51 h 472"/>
                <a:gd name="T12" fmla="*/ 217 w 378"/>
                <a:gd name="T13" fmla="*/ 472 h 472"/>
                <a:gd name="T14" fmla="*/ 162 w 378"/>
                <a:gd name="T15" fmla="*/ 472 h 472"/>
                <a:gd name="T16" fmla="*/ 162 w 378"/>
                <a:gd name="T17" fmla="*/ 5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472">
                  <a:moveTo>
                    <a:pt x="162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378" y="0"/>
                  </a:lnTo>
                  <a:lnTo>
                    <a:pt x="378" y="51"/>
                  </a:lnTo>
                  <a:lnTo>
                    <a:pt x="217" y="51"/>
                  </a:lnTo>
                  <a:lnTo>
                    <a:pt x="217" y="472"/>
                  </a:lnTo>
                  <a:lnTo>
                    <a:pt x="162" y="472"/>
                  </a:lnTo>
                  <a:lnTo>
                    <a:pt x="16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CD9B8C87-89AE-40B9-A968-988D8580FB80}"/>
                </a:ext>
              </a:extLst>
            </p:cNvPr>
            <p:cNvSpPr>
              <a:spLocks/>
            </p:cNvSpPr>
            <p:nvPr/>
          </p:nvSpPr>
          <p:spPr bwMode="black">
            <a:xfrm>
              <a:off x="1364" y="1865"/>
              <a:ext cx="307" cy="480"/>
            </a:xfrm>
            <a:custGeom>
              <a:avLst/>
              <a:gdLst>
                <a:gd name="T0" fmla="*/ 251 w 251"/>
                <a:gd name="T1" fmla="*/ 211 h 399"/>
                <a:gd name="T2" fmla="*/ 251 w 251"/>
                <a:gd name="T3" fmla="*/ 399 h 399"/>
                <a:gd name="T4" fmla="*/ 208 w 251"/>
                <a:gd name="T5" fmla="*/ 399 h 399"/>
                <a:gd name="T6" fmla="*/ 208 w 251"/>
                <a:gd name="T7" fmla="*/ 216 h 399"/>
                <a:gd name="T8" fmla="*/ 134 w 251"/>
                <a:gd name="T9" fmla="*/ 135 h 399"/>
                <a:gd name="T10" fmla="*/ 43 w 251"/>
                <a:gd name="T11" fmla="*/ 211 h 399"/>
                <a:gd name="T12" fmla="*/ 43 w 251"/>
                <a:gd name="T13" fmla="*/ 399 h 399"/>
                <a:gd name="T14" fmla="*/ 0 w 251"/>
                <a:gd name="T15" fmla="*/ 399 h 399"/>
                <a:gd name="T16" fmla="*/ 0 w 251"/>
                <a:gd name="T17" fmla="*/ 0 h 399"/>
                <a:gd name="T18" fmla="*/ 43 w 251"/>
                <a:gd name="T19" fmla="*/ 0 h 399"/>
                <a:gd name="T20" fmla="*/ 43 w 251"/>
                <a:gd name="T21" fmla="*/ 151 h 399"/>
                <a:gd name="T22" fmla="*/ 140 w 251"/>
                <a:gd name="T23" fmla="*/ 97 h 399"/>
                <a:gd name="T24" fmla="*/ 251 w 251"/>
                <a:gd name="T25" fmla="*/ 21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399">
                  <a:moveTo>
                    <a:pt x="251" y="211"/>
                  </a:moveTo>
                  <a:cubicBezTo>
                    <a:pt x="251" y="399"/>
                    <a:pt x="251" y="399"/>
                    <a:pt x="251" y="399"/>
                  </a:cubicBezTo>
                  <a:cubicBezTo>
                    <a:pt x="208" y="399"/>
                    <a:pt x="208" y="399"/>
                    <a:pt x="208" y="399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8" y="169"/>
                    <a:pt x="178" y="135"/>
                    <a:pt x="134" y="135"/>
                  </a:cubicBezTo>
                  <a:cubicBezTo>
                    <a:pt x="85" y="135"/>
                    <a:pt x="43" y="170"/>
                    <a:pt x="43" y="211"/>
                  </a:cubicBezTo>
                  <a:cubicBezTo>
                    <a:pt x="43" y="399"/>
                    <a:pt x="43" y="399"/>
                    <a:pt x="43" y="399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51"/>
                    <a:pt x="43" y="151"/>
                    <a:pt x="43" y="151"/>
                  </a:cubicBezTo>
                  <a:cubicBezTo>
                    <a:pt x="60" y="119"/>
                    <a:pt x="98" y="97"/>
                    <a:pt x="140" y="97"/>
                  </a:cubicBezTo>
                  <a:cubicBezTo>
                    <a:pt x="205" y="97"/>
                    <a:pt x="251" y="144"/>
                    <a:pt x="251" y="2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002BD709-64FB-44DB-A81E-BCC570D9EA6B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1767" y="1857"/>
              <a:ext cx="70" cy="488"/>
            </a:xfrm>
            <a:custGeom>
              <a:avLst/>
              <a:gdLst>
                <a:gd name="T0" fmla="*/ 0 w 57"/>
                <a:gd name="T1" fmla="*/ 28 h 406"/>
                <a:gd name="T2" fmla="*/ 29 w 57"/>
                <a:gd name="T3" fmla="*/ 0 h 406"/>
                <a:gd name="T4" fmla="*/ 57 w 57"/>
                <a:gd name="T5" fmla="*/ 28 h 406"/>
                <a:gd name="T6" fmla="*/ 29 w 57"/>
                <a:gd name="T7" fmla="*/ 57 h 406"/>
                <a:gd name="T8" fmla="*/ 0 w 57"/>
                <a:gd name="T9" fmla="*/ 28 h 406"/>
                <a:gd name="T10" fmla="*/ 7 w 57"/>
                <a:gd name="T11" fmla="*/ 110 h 406"/>
                <a:gd name="T12" fmla="*/ 50 w 57"/>
                <a:gd name="T13" fmla="*/ 110 h 406"/>
                <a:gd name="T14" fmla="*/ 50 w 57"/>
                <a:gd name="T15" fmla="*/ 406 h 406"/>
                <a:gd name="T16" fmla="*/ 7 w 57"/>
                <a:gd name="T17" fmla="*/ 406 h 406"/>
                <a:gd name="T18" fmla="*/ 7 w 57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8"/>
                  </a:cubicBezTo>
                  <a:cubicBezTo>
                    <a:pt x="57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26C9A2F-AD42-40CE-AD48-16ED2F5E2C2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912" y="1982"/>
              <a:ext cx="281" cy="370"/>
            </a:xfrm>
            <a:custGeom>
              <a:avLst/>
              <a:gdLst>
                <a:gd name="T0" fmla="*/ 0 w 230"/>
                <a:gd name="T1" fmla="*/ 264 h 308"/>
                <a:gd name="T2" fmla="*/ 23 w 230"/>
                <a:gd name="T3" fmla="*/ 233 h 308"/>
                <a:gd name="T4" fmla="*/ 122 w 230"/>
                <a:gd name="T5" fmla="*/ 270 h 308"/>
                <a:gd name="T6" fmla="*/ 188 w 230"/>
                <a:gd name="T7" fmla="*/ 224 h 308"/>
                <a:gd name="T8" fmla="*/ 113 w 230"/>
                <a:gd name="T9" fmla="*/ 170 h 308"/>
                <a:gd name="T10" fmla="*/ 15 w 230"/>
                <a:gd name="T11" fmla="*/ 86 h 308"/>
                <a:gd name="T12" fmla="*/ 118 w 230"/>
                <a:gd name="T13" fmla="*/ 0 h 308"/>
                <a:gd name="T14" fmla="*/ 223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3" y="233"/>
                    <a:pt x="23" y="233"/>
                    <a:pt x="23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8" y="252"/>
                    <a:pt x="188" y="224"/>
                  </a:cubicBezTo>
                  <a:cubicBezTo>
                    <a:pt x="188" y="192"/>
                    <a:pt x="153" y="182"/>
                    <a:pt x="113" y="170"/>
                  </a:cubicBezTo>
                  <a:cubicBezTo>
                    <a:pt x="42" y="150"/>
                    <a:pt x="15" y="129"/>
                    <a:pt x="15" y="86"/>
                  </a:cubicBezTo>
                  <a:cubicBezTo>
                    <a:pt x="15" y="33"/>
                    <a:pt x="59" y="0"/>
                    <a:pt x="118" y="0"/>
                  </a:cubicBezTo>
                  <a:cubicBezTo>
                    <a:pt x="154" y="0"/>
                    <a:pt x="192" y="12"/>
                    <a:pt x="223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4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F6E45DA-A3A4-4FA3-9A95-1F83D1FA42C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473" y="1857"/>
              <a:ext cx="70" cy="488"/>
            </a:xfrm>
            <a:custGeom>
              <a:avLst/>
              <a:gdLst>
                <a:gd name="T0" fmla="*/ 0 w 57"/>
                <a:gd name="T1" fmla="*/ 28 h 406"/>
                <a:gd name="T2" fmla="*/ 29 w 57"/>
                <a:gd name="T3" fmla="*/ 0 h 406"/>
                <a:gd name="T4" fmla="*/ 57 w 57"/>
                <a:gd name="T5" fmla="*/ 28 h 406"/>
                <a:gd name="T6" fmla="*/ 29 w 57"/>
                <a:gd name="T7" fmla="*/ 57 h 406"/>
                <a:gd name="T8" fmla="*/ 0 w 57"/>
                <a:gd name="T9" fmla="*/ 28 h 406"/>
                <a:gd name="T10" fmla="*/ 7 w 57"/>
                <a:gd name="T11" fmla="*/ 110 h 406"/>
                <a:gd name="T12" fmla="*/ 50 w 57"/>
                <a:gd name="T13" fmla="*/ 110 h 406"/>
                <a:gd name="T14" fmla="*/ 50 w 57"/>
                <a:gd name="T15" fmla="*/ 406 h 406"/>
                <a:gd name="T16" fmla="*/ 7 w 57"/>
                <a:gd name="T17" fmla="*/ 406 h 406"/>
                <a:gd name="T18" fmla="*/ 7 w 57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8"/>
                  </a:cubicBezTo>
                  <a:cubicBezTo>
                    <a:pt x="57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0E9BB012-66AD-4575-AACA-AA4D8882A4B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617" y="1982"/>
              <a:ext cx="282" cy="370"/>
            </a:xfrm>
            <a:custGeom>
              <a:avLst/>
              <a:gdLst>
                <a:gd name="T0" fmla="*/ 0 w 230"/>
                <a:gd name="T1" fmla="*/ 264 h 308"/>
                <a:gd name="T2" fmla="*/ 23 w 230"/>
                <a:gd name="T3" fmla="*/ 233 h 308"/>
                <a:gd name="T4" fmla="*/ 122 w 230"/>
                <a:gd name="T5" fmla="*/ 270 h 308"/>
                <a:gd name="T6" fmla="*/ 188 w 230"/>
                <a:gd name="T7" fmla="*/ 224 h 308"/>
                <a:gd name="T8" fmla="*/ 113 w 230"/>
                <a:gd name="T9" fmla="*/ 170 h 308"/>
                <a:gd name="T10" fmla="*/ 15 w 230"/>
                <a:gd name="T11" fmla="*/ 86 h 308"/>
                <a:gd name="T12" fmla="*/ 118 w 230"/>
                <a:gd name="T13" fmla="*/ 0 h 308"/>
                <a:gd name="T14" fmla="*/ 224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3" y="233"/>
                    <a:pt x="23" y="233"/>
                    <a:pt x="23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8" y="252"/>
                    <a:pt x="188" y="224"/>
                  </a:cubicBezTo>
                  <a:cubicBezTo>
                    <a:pt x="188" y="192"/>
                    <a:pt x="153" y="182"/>
                    <a:pt x="113" y="170"/>
                  </a:cubicBezTo>
                  <a:cubicBezTo>
                    <a:pt x="42" y="150"/>
                    <a:pt x="15" y="129"/>
                    <a:pt x="15" y="86"/>
                  </a:cubicBezTo>
                  <a:cubicBezTo>
                    <a:pt x="15" y="33"/>
                    <a:pt x="59" y="0"/>
                    <a:pt x="118" y="0"/>
                  </a:cubicBezTo>
                  <a:cubicBezTo>
                    <a:pt x="154" y="0"/>
                    <a:pt x="192" y="12"/>
                    <a:pt x="224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4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16C674FD-9428-487D-86F2-E34B74F88508}"/>
                </a:ext>
              </a:extLst>
            </p:cNvPr>
            <p:cNvSpPr>
              <a:spLocks/>
            </p:cNvSpPr>
            <p:nvPr/>
          </p:nvSpPr>
          <p:spPr bwMode="black">
            <a:xfrm>
              <a:off x="3201" y="1873"/>
              <a:ext cx="464" cy="472"/>
            </a:xfrm>
            <a:custGeom>
              <a:avLst/>
              <a:gdLst>
                <a:gd name="T0" fmla="*/ 0 w 464"/>
                <a:gd name="T1" fmla="*/ 0 h 472"/>
                <a:gd name="T2" fmla="*/ 53 w 464"/>
                <a:gd name="T3" fmla="*/ 0 h 472"/>
                <a:gd name="T4" fmla="*/ 232 w 464"/>
                <a:gd name="T5" fmla="*/ 329 h 472"/>
                <a:gd name="T6" fmla="*/ 411 w 464"/>
                <a:gd name="T7" fmla="*/ 0 h 472"/>
                <a:gd name="T8" fmla="*/ 464 w 464"/>
                <a:gd name="T9" fmla="*/ 0 h 472"/>
                <a:gd name="T10" fmla="*/ 464 w 464"/>
                <a:gd name="T11" fmla="*/ 472 h 472"/>
                <a:gd name="T12" fmla="*/ 411 w 464"/>
                <a:gd name="T13" fmla="*/ 472 h 472"/>
                <a:gd name="T14" fmla="*/ 411 w 464"/>
                <a:gd name="T15" fmla="*/ 115 h 472"/>
                <a:gd name="T16" fmla="*/ 232 w 464"/>
                <a:gd name="T17" fmla="*/ 445 h 472"/>
                <a:gd name="T18" fmla="*/ 53 w 464"/>
                <a:gd name="T19" fmla="*/ 115 h 472"/>
                <a:gd name="T20" fmla="*/ 53 w 464"/>
                <a:gd name="T21" fmla="*/ 472 h 472"/>
                <a:gd name="T22" fmla="*/ 0 w 464"/>
                <a:gd name="T23" fmla="*/ 472 h 472"/>
                <a:gd name="T24" fmla="*/ 0 w 464"/>
                <a:gd name="T2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4" h="472">
                  <a:moveTo>
                    <a:pt x="0" y="0"/>
                  </a:moveTo>
                  <a:lnTo>
                    <a:pt x="53" y="0"/>
                  </a:lnTo>
                  <a:lnTo>
                    <a:pt x="232" y="329"/>
                  </a:lnTo>
                  <a:lnTo>
                    <a:pt x="411" y="0"/>
                  </a:lnTo>
                  <a:lnTo>
                    <a:pt x="464" y="0"/>
                  </a:lnTo>
                  <a:lnTo>
                    <a:pt x="464" y="472"/>
                  </a:lnTo>
                  <a:lnTo>
                    <a:pt x="411" y="472"/>
                  </a:lnTo>
                  <a:lnTo>
                    <a:pt x="411" y="115"/>
                  </a:lnTo>
                  <a:lnTo>
                    <a:pt x="232" y="445"/>
                  </a:lnTo>
                  <a:lnTo>
                    <a:pt x="53" y="115"/>
                  </a:lnTo>
                  <a:lnTo>
                    <a:pt x="53" y="472"/>
                  </a:lnTo>
                  <a:lnTo>
                    <a:pt x="0" y="4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5A7840E1-3DFB-4EFA-830E-6F280C833C9D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764" y="1982"/>
              <a:ext cx="349" cy="370"/>
            </a:xfrm>
            <a:custGeom>
              <a:avLst/>
              <a:gdLst>
                <a:gd name="T0" fmla="*/ 242 w 285"/>
                <a:gd name="T1" fmla="*/ 235 h 308"/>
                <a:gd name="T2" fmla="*/ 268 w 285"/>
                <a:gd name="T3" fmla="*/ 263 h 308"/>
                <a:gd name="T4" fmla="*/ 150 w 285"/>
                <a:gd name="T5" fmla="*/ 308 h 308"/>
                <a:gd name="T6" fmla="*/ 0 w 285"/>
                <a:gd name="T7" fmla="*/ 153 h 308"/>
                <a:gd name="T8" fmla="*/ 146 w 285"/>
                <a:gd name="T9" fmla="*/ 0 h 308"/>
                <a:gd name="T10" fmla="*/ 285 w 285"/>
                <a:gd name="T11" fmla="*/ 170 h 308"/>
                <a:gd name="T12" fmla="*/ 44 w 285"/>
                <a:gd name="T13" fmla="*/ 170 h 308"/>
                <a:gd name="T14" fmla="*/ 149 w 285"/>
                <a:gd name="T15" fmla="*/ 270 h 308"/>
                <a:gd name="T16" fmla="*/ 242 w 285"/>
                <a:gd name="T17" fmla="*/ 235 h 308"/>
                <a:gd name="T18" fmla="*/ 45 w 285"/>
                <a:gd name="T19" fmla="*/ 132 h 308"/>
                <a:gd name="T20" fmla="*/ 243 w 285"/>
                <a:gd name="T21" fmla="*/ 132 h 308"/>
                <a:gd name="T22" fmla="*/ 147 w 285"/>
                <a:gd name="T23" fmla="*/ 38 h 308"/>
                <a:gd name="T24" fmla="*/ 45 w 285"/>
                <a:gd name="T25" fmla="*/ 13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" h="308">
                  <a:moveTo>
                    <a:pt x="242" y="235"/>
                  </a:moveTo>
                  <a:cubicBezTo>
                    <a:pt x="268" y="263"/>
                    <a:pt x="268" y="263"/>
                    <a:pt x="268" y="263"/>
                  </a:cubicBezTo>
                  <a:cubicBezTo>
                    <a:pt x="243" y="291"/>
                    <a:pt x="191" y="308"/>
                    <a:pt x="150" y="308"/>
                  </a:cubicBezTo>
                  <a:cubicBezTo>
                    <a:pt x="71" y="308"/>
                    <a:pt x="0" y="244"/>
                    <a:pt x="0" y="153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35" y="0"/>
                    <a:pt x="285" y="67"/>
                    <a:pt x="285" y="170"/>
                  </a:cubicBezTo>
                  <a:cubicBezTo>
                    <a:pt x="44" y="170"/>
                    <a:pt x="44" y="170"/>
                    <a:pt x="44" y="170"/>
                  </a:cubicBezTo>
                  <a:cubicBezTo>
                    <a:pt x="50" y="228"/>
                    <a:pt x="91" y="270"/>
                    <a:pt x="149" y="270"/>
                  </a:cubicBezTo>
                  <a:cubicBezTo>
                    <a:pt x="184" y="270"/>
                    <a:pt x="224" y="255"/>
                    <a:pt x="242" y="235"/>
                  </a:cubicBezTo>
                  <a:close/>
                  <a:moveTo>
                    <a:pt x="45" y="132"/>
                  </a:moveTo>
                  <a:cubicBezTo>
                    <a:pt x="243" y="132"/>
                    <a:pt x="243" y="132"/>
                    <a:pt x="243" y="132"/>
                  </a:cubicBezTo>
                  <a:cubicBezTo>
                    <a:pt x="238" y="79"/>
                    <a:pt x="206" y="38"/>
                    <a:pt x="147" y="38"/>
                  </a:cubicBezTo>
                  <a:cubicBezTo>
                    <a:pt x="95" y="38"/>
                    <a:pt x="53" y="75"/>
                    <a:pt x="45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FE8FA87F-3177-4DEA-9E9C-DDA472353330}"/>
                </a:ext>
              </a:extLst>
            </p:cNvPr>
            <p:cNvSpPr>
              <a:spLocks/>
            </p:cNvSpPr>
            <p:nvPr/>
          </p:nvSpPr>
          <p:spPr bwMode="black">
            <a:xfrm>
              <a:off x="4172" y="1892"/>
              <a:ext cx="211" cy="460"/>
            </a:xfrm>
            <a:custGeom>
              <a:avLst/>
              <a:gdLst>
                <a:gd name="T0" fmla="*/ 173 w 173"/>
                <a:gd name="T1" fmla="*/ 365 h 383"/>
                <a:gd name="T2" fmla="*/ 119 w 173"/>
                <a:gd name="T3" fmla="*/ 383 h 383"/>
                <a:gd name="T4" fmla="*/ 47 w 173"/>
                <a:gd name="T5" fmla="*/ 308 h 383"/>
                <a:gd name="T6" fmla="*/ 47 w 173"/>
                <a:gd name="T7" fmla="*/ 120 h 383"/>
                <a:gd name="T8" fmla="*/ 0 w 173"/>
                <a:gd name="T9" fmla="*/ 120 h 383"/>
                <a:gd name="T10" fmla="*/ 0 w 173"/>
                <a:gd name="T11" fmla="*/ 81 h 383"/>
                <a:gd name="T12" fmla="*/ 47 w 173"/>
                <a:gd name="T13" fmla="*/ 81 h 383"/>
                <a:gd name="T14" fmla="*/ 47 w 173"/>
                <a:gd name="T15" fmla="*/ 0 h 383"/>
                <a:gd name="T16" fmla="*/ 89 w 173"/>
                <a:gd name="T17" fmla="*/ 0 h 383"/>
                <a:gd name="T18" fmla="*/ 89 w 173"/>
                <a:gd name="T19" fmla="*/ 81 h 383"/>
                <a:gd name="T20" fmla="*/ 162 w 173"/>
                <a:gd name="T21" fmla="*/ 81 h 383"/>
                <a:gd name="T22" fmla="*/ 162 w 173"/>
                <a:gd name="T23" fmla="*/ 120 h 383"/>
                <a:gd name="T24" fmla="*/ 89 w 173"/>
                <a:gd name="T25" fmla="*/ 120 h 383"/>
                <a:gd name="T26" fmla="*/ 89 w 173"/>
                <a:gd name="T27" fmla="*/ 308 h 383"/>
                <a:gd name="T28" fmla="*/ 121 w 173"/>
                <a:gd name="T29" fmla="*/ 345 h 383"/>
                <a:gd name="T30" fmla="*/ 152 w 173"/>
                <a:gd name="T31" fmla="*/ 333 h 383"/>
                <a:gd name="T32" fmla="*/ 173 w 173"/>
                <a:gd name="T33" fmla="*/ 36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383">
                  <a:moveTo>
                    <a:pt x="173" y="365"/>
                  </a:moveTo>
                  <a:cubicBezTo>
                    <a:pt x="158" y="377"/>
                    <a:pt x="139" y="383"/>
                    <a:pt x="119" y="383"/>
                  </a:cubicBezTo>
                  <a:cubicBezTo>
                    <a:pt x="76" y="383"/>
                    <a:pt x="47" y="352"/>
                    <a:pt x="47" y="308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89" y="308"/>
                    <a:pt x="89" y="308"/>
                    <a:pt x="89" y="308"/>
                  </a:cubicBezTo>
                  <a:cubicBezTo>
                    <a:pt x="89" y="330"/>
                    <a:pt x="104" y="345"/>
                    <a:pt x="121" y="345"/>
                  </a:cubicBezTo>
                  <a:cubicBezTo>
                    <a:pt x="135" y="345"/>
                    <a:pt x="146" y="340"/>
                    <a:pt x="152" y="333"/>
                  </a:cubicBezTo>
                  <a:lnTo>
                    <a:pt x="173" y="3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C9209808-6696-40D2-BB08-D21DE71C53D8}"/>
                </a:ext>
              </a:extLst>
            </p:cNvPr>
            <p:cNvSpPr>
              <a:spLocks/>
            </p:cNvSpPr>
            <p:nvPr/>
          </p:nvSpPr>
          <p:spPr bwMode="black">
            <a:xfrm>
              <a:off x="4463" y="1982"/>
              <a:ext cx="192" cy="363"/>
            </a:xfrm>
            <a:custGeom>
              <a:avLst/>
              <a:gdLst>
                <a:gd name="T0" fmla="*/ 157 w 157"/>
                <a:gd name="T1" fmla="*/ 0 h 302"/>
                <a:gd name="T2" fmla="*/ 157 w 157"/>
                <a:gd name="T3" fmla="*/ 38 h 302"/>
                <a:gd name="T4" fmla="*/ 43 w 157"/>
                <a:gd name="T5" fmla="*/ 137 h 302"/>
                <a:gd name="T6" fmla="*/ 43 w 157"/>
                <a:gd name="T7" fmla="*/ 302 h 302"/>
                <a:gd name="T8" fmla="*/ 0 w 157"/>
                <a:gd name="T9" fmla="*/ 302 h 302"/>
                <a:gd name="T10" fmla="*/ 0 w 157"/>
                <a:gd name="T11" fmla="*/ 6 h 302"/>
                <a:gd name="T12" fmla="*/ 43 w 157"/>
                <a:gd name="T13" fmla="*/ 6 h 302"/>
                <a:gd name="T14" fmla="*/ 43 w 157"/>
                <a:gd name="T15" fmla="*/ 64 h 302"/>
                <a:gd name="T16" fmla="*/ 157 w 157"/>
                <a:gd name="T1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302">
                  <a:moveTo>
                    <a:pt x="157" y="0"/>
                  </a:moveTo>
                  <a:cubicBezTo>
                    <a:pt x="157" y="38"/>
                    <a:pt x="157" y="38"/>
                    <a:pt x="157" y="38"/>
                  </a:cubicBezTo>
                  <a:cubicBezTo>
                    <a:pt x="90" y="38"/>
                    <a:pt x="43" y="79"/>
                    <a:pt x="43" y="137"/>
                  </a:cubicBezTo>
                  <a:cubicBezTo>
                    <a:pt x="43" y="302"/>
                    <a:pt x="43" y="302"/>
                    <a:pt x="43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60" y="25"/>
                    <a:pt x="103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1D3B2A8C-316B-4B50-9091-1B4AC66484A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695" y="1982"/>
              <a:ext cx="374" cy="370"/>
            </a:xfrm>
            <a:custGeom>
              <a:avLst/>
              <a:gdLst>
                <a:gd name="T0" fmla="*/ 0 w 306"/>
                <a:gd name="T1" fmla="*/ 154 h 308"/>
                <a:gd name="T2" fmla="*/ 153 w 306"/>
                <a:gd name="T3" fmla="*/ 0 h 308"/>
                <a:gd name="T4" fmla="*/ 306 w 306"/>
                <a:gd name="T5" fmla="*/ 154 h 308"/>
                <a:gd name="T6" fmla="*/ 153 w 306"/>
                <a:gd name="T7" fmla="*/ 308 h 308"/>
                <a:gd name="T8" fmla="*/ 0 w 306"/>
                <a:gd name="T9" fmla="*/ 154 h 308"/>
                <a:gd name="T10" fmla="*/ 261 w 306"/>
                <a:gd name="T11" fmla="*/ 154 h 308"/>
                <a:gd name="T12" fmla="*/ 153 w 306"/>
                <a:gd name="T13" fmla="*/ 38 h 308"/>
                <a:gd name="T14" fmla="*/ 46 w 306"/>
                <a:gd name="T15" fmla="*/ 154 h 308"/>
                <a:gd name="T16" fmla="*/ 153 w 306"/>
                <a:gd name="T17" fmla="*/ 270 h 308"/>
                <a:gd name="T18" fmla="*/ 261 w 306"/>
                <a:gd name="T19" fmla="*/ 15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308">
                  <a:moveTo>
                    <a:pt x="0" y="154"/>
                  </a:moveTo>
                  <a:cubicBezTo>
                    <a:pt x="0" y="70"/>
                    <a:pt x="71" y="0"/>
                    <a:pt x="153" y="0"/>
                  </a:cubicBezTo>
                  <a:cubicBezTo>
                    <a:pt x="236" y="0"/>
                    <a:pt x="306" y="70"/>
                    <a:pt x="306" y="154"/>
                  </a:cubicBezTo>
                  <a:cubicBezTo>
                    <a:pt x="306" y="238"/>
                    <a:pt x="236" y="308"/>
                    <a:pt x="153" y="308"/>
                  </a:cubicBezTo>
                  <a:cubicBezTo>
                    <a:pt x="71" y="308"/>
                    <a:pt x="0" y="238"/>
                    <a:pt x="0" y="154"/>
                  </a:cubicBezTo>
                  <a:close/>
                  <a:moveTo>
                    <a:pt x="261" y="154"/>
                  </a:moveTo>
                  <a:cubicBezTo>
                    <a:pt x="261" y="91"/>
                    <a:pt x="212" y="38"/>
                    <a:pt x="153" y="38"/>
                  </a:cubicBezTo>
                  <a:cubicBezTo>
                    <a:pt x="95" y="38"/>
                    <a:pt x="46" y="91"/>
                    <a:pt x="46" y="154"/>
                  </a:cubicBezTo>
                  <a:cubicBezTo>
                    <a:pt x="46" y="217"/>
                    <a:pt x="95" y="270"/>
                    <a:pt x="153" y="270"/>
                  </a:cubicBezTo>
                  <a:cubicBezTo>
                    <a:pt x="212" y="270"/>
                    <a:pt x="261" y="217"/>
                    <a:pt x="261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15C78FBB-9428-49FA-A406-331F81A8781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161" y="1982"/>
              <a:ext cx="350" cy="481"/>
            </a:xfrm>
            <a:custGeom>
              <a:avLst/>
              <a:gdLst>
                <a:gd name="T0" fmla="*/ 286 w 286"/>
                <a:gd name="T1" fmla="*/ 154 h 400"/>
                <a:gd name="T2" fmla="*/ 150 w 286"/>
                <a:gd name="T3" fmla="*/ 308 h 400"/>
                <a:gd name="T4" fmla="*/ 42 w 286"/>
                <a:gd name="T5" fmla="*/ 246 h 400"/>
                <a:gd name="T6" fmla="*/ 42 w 286"/>
                <a:gd name="T7" fmla="*/ 400 h 400"/>
                <a:gd name="T8" fmla="*/ 0 w 286"/>
                <a:gd name="T9" fmla="*/ 400 h 400"/>
                <a:gd name="T10" fmla="*/ 0 w 286"/>
                <a:gd name="T11" fmla="*/ 6 h 400"/>
                <a:gd name="T12" fmla="*/ 42 w 286"/>
                <a:gd name="T13" fmla="*/ 6 h 400"/>
                <a:gd name="T14" fmla="*/ 42 w 286"/>
                <a:gd name="T15" fmla="*/ 62 h 400"/>
                <a:gd name="T16" fmla="*/ 150 w 286"/>
                <a:gd name="T17" fmla="*/ 0 h 400"/>
                <a:gd name="T18" fmla="*/ 286 w 286"/>
                <a:gd name="T19" fmla="*/ 154 h 400"/>
                <a:gd name="T20" fmla="*/ 240 w 286"/>
                <a:gd name="T21" fmla="*/ 154 h 400"/>
                <a:gd name="T22" fmla="*/ 142 w 286"/>
                <a:gd name="T23" fmla="*/ 38 h 400"/>
                <a:gd name="T24" fmla="*/ 42 w 286"/>
                <a:gd name="T25" fmla="*/ 154 h 400"/>
                <a:gd name="T26" fmla="*/ 142 w 286"/>
                <a:gd name="T27" fmla="*/ 270 h 400"/>
                <a:gd name="T28" fmla="*/ 240 w 286"/>
                <a:gd name="T29" fmla="*/ 15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400">
                  <a:moveTo>
                    <a:pt x="286" y="154"/>
                  </a:moveTo>
                  <a:cubicBezTo>
                    <a:pt x="286" y="244"/>
                    <a:pt x="227" y="308"/>
                    <a:pt x="150" y="308"/>
                  </a:cubicBezTo>
                  <a:cubicBezTo>
                    <a:pt x="102" y="308"/>
                    <a:pt x="65" y="285"/>
                    <a:pt x="42" y="246"/>
                  </a:cubicBezTo>
                  <a:cubicBezTo>
                    <a:pt x="42" y="400"/>
                    <a:pt x="42" y="400"/>
                    <a:pt x="42" y="400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65" y="23"/>
                    <a:pt x="102" y="0"/>
                    <a:pt x="150" y="0"/>
                  </a:cubicBezTo>
                  <a:cubicBezTo>
                    <a:pt x="227" y="0"/>
                    <a:pt x="286" y="64"/>
                    <a:pt x="286" y="154"/>
                  </a:cubicBezTo>
                  <a:close/>
                  <a:moveTo>
                    <a:pt x="240" y="154"/>
                  </a:moveTo>
                  <a:cubicBezTo>
                    <a:pt x="240" y="86"/>
                    <a:pt x="199" y="38"/>
                    <a:pt x="142" y="38"/>
                  </a:cubicBezTo>
                  <a:cubicBezTo>
                    <a:pt x="83" y="38"/>
                    <a:pt x="42" y="86"/>
                    <a:pt x="42" y="154"/>
                  </a:cubicBezTo>
                  <a:cubicBezTo>
                    <a:pt x="42" y="222"/>
                    <a:pt x="83" y="270"/>
                    <a:pt x="142" y="270"/>
                  </a:cubicBezTo>
                  <a:cubicBezTo>
                    <a:pt x="199" y="270"/>
                    <a:pt x="240" y="222"/>
                    <a:pt x="240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C1B41AC2-DF88-418C-89A8-77AE1C13487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582" y="1982"/>
              <a:ext cx="373" cy="370"/>
            </a:xfrm>
            <a:custGeom>
              <a:avLst/>
              <a:gdLst>
                <a:gd name="T0" fmla="*/ 0 w 305"/>
                <a:gd name="T1" fmla="*/ 154 h 308"/>
                <a:gd name="T2" fmla="*/ 153 w 305"/>
                <a:gd name="T3" fmla="*/ 0 h 308"/>
                <a:gd name="T4" fmla="*/ 305 w 305"/>
                <a:gd name="T5" fmla="*/ 154 h 308"/>
                <a:gd name="T6" fmla="*/ 153 w 305"/>
                <a:gd name="T7" fmla="*/ 308 h 308"/>
                <a:gd name="T8" fmla="*/ 0 w 305"/>
                <a:gd name="T9" fmla="*/ 154 h 308"/>
                <a:gd name="T10" fmla="*/ 260 w 305"/>
                <a:gd name="T11" fmla="*/ 154 h 308"/>
                <a:gd name="T12" fmla="*/ 153 w 305"/>
                <a:gd name="T13" fmla="*/ 38 h 308"/>
                <a:gd name="T14" fmla="*/ 45 w 305"/>
                <a:gd name="T15" fmla="*/ 154 h 308"/>
                <a:gd name="T16" fmla="*/ 153 w 305"/>
                <a:gd name="T17" fmla="*/ 270 h 308"/>
                <a:gd name="T18" fmla="*/ 260 w 305"/>
                <a:gd name="T19" fmla="*/ 15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308">
                  <a:moveTo>
                    <a:pt x="0" y="154"/>
                  </a:moveTo>
                  <a:cubicBezTo>
                    <a:pt x="0" y="70"/>
                    <a:pt x="70" y="0"/>
                    <a:pt x="153" y="0"/>
                  </a:cubicBezTo>
                  <a:cubicBezTo>
                    <a:pt x="235" y="0"/>
                    <a:pt x="305" y="70"/>
                    <a:pt x="305" y="154"/>
                  </a:cubicBezTo>
                  <a:cubicBezTo>
                    <a:pt x="305" y="238"/>
                    <a:pt x="235" y="308"/>
                    <a:pt x="153" y="308"/>
                  </a:cubicBezTo>
                  <a:cubicBezTo>
                    <a:pt x="70" y="308"/>
                    <a:pt x="0" y="238"/>
                    <a:pt x="0" y="154"/>
                  </a:cubicBezTo>
                  <a:close/>
                  <a:moveTo>
                    <a:pt x="260" y="154"/>
                  </a:moveTo>
                  <a:cubicBezTo>
                    <a:pt x="260" y="91"/>
                    <a:pt x="211" y="38"/>
                    <a:pt x="153" y="38"/>
                  </a:cubicBezTo>
                  <a:cubicBezTo>
                    <a:pt x="94" y="38"/>
                    <a:pt x="45" y="91"/>
                    <a:pt x="45" y="154"/>
                  </a:cubicBezTo>
                  <a:cubicBezTo>
                    <a:pt x="45" y="217"/>
                    <a:pt x="94" y="270"/>
                    <a:pt x="153" y="270"/>
                  </a:cubicBezTo>
                  <a:cubicBezTo>
                    <a:pt x="211" y="270"/>
                    <a:pt x="260" y="217"/>
                    <a:pt x="260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Rectangle 18">
              <a:extLst>
                <a:ext uri="{FF2B5EF4-FFF2-40B4-BE49-F238E27FC236}">
                  <a16:creationId xmlns:a16="http://schemas.microsoft.com/office/drawing/2014/main" id="{8A52667A-7197-4718-A7CC-9DB76FD1504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6042" y="1865"/>
              <a:ext cx="52" cy="4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6E7E8DE2-C426-4707-B205-0D5D93A7615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6191" y="1857"/>
              <a:ext cx="68" cy="488"/>
            </a:xfrm>
            <a:custGeom>
              <a:avLst/>
              <a:gdLst>
                <a:gd name="T0" fmla="*/ 0 w 56"/>
                <a:gd name="T1" fmla="*/ 28 h 406"/>
                <a:gd name="T2" fmla="*/ 29 w 56"/>
                <a:gd name="T3" fmla="*/ 0 h 406"/>
                <a:gd name="T4" fmla="*/ 56 w 56"/>
                <a:gd name="T5" fmla="*/ 28 h 406"/>
                <a:gd name="T6" fmla="*/ 29 w 56"/>
                <a:gd name="T7" fmla="*/ 57 h 406"/>
                <a:gd name="T8" fmla="*/ 0 w 56"/>
                <a:gd name="T9" fmla="*/ 28 h 406"/>
                <a:gd name="T10" fmla="*/ 7 w 56"/>
                <a:gd name="T11" fmla="*/ 110 h 406"/>
                <a:gd name="T12" fmla="*/ 50 w 56"/>
                <a:gd name="T13" fmla="*/ 110 h 406"/>
                <a:gd name="T14" fmla="*/ 50 w 56"/>
                <a:gd name="T15" fmla="*/ 406 h 406"/>
                <a:gd name="T16" fmla="*/ 7 w 56"/>
                <a:gd name="T17" fmla="*/ 406 h 406"/>
                <a:gd name="T18" fmla="*/ 7 w 56"/>
                <a:gd name="T19" fmla="*/ 11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40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6" y="13"/>
                    <a:pt x="56" y="28"/>
                  </a:cubicBezTo>
                  <a:cubicBezTo>
                    <a:pt x="56" y="44"/>
                    <a:pt x="44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  <a:close/>
                  <a:moveTo>
                    <a:pt x="7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7" y="406"/>
                    <a:pt x="7" y="406"/>
                    <a:pt x="7" y="406"/>
                  </a:cubicBezTo>
                  <a:lnTo>
                    <a:pt x="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D3B127C7-22FD-48BC-9B8E-27EBE146499C}"/>
                </a:ext>
              </a:extLst>
            </p:cNvPr>
            <p:cNvSpPr>
              <a:spLocks/>
            </p:cNvSpPr>
            <p:nvPr/>
          </p:nvSpPr>
          <p:spPr bwMode="black">
            <a:xfrm>
              <a:off x="6335" y="1982"/>
              <a:ext cx="282" cy="370"/>
            </a:xfrm>
            <a:custGeom>
              <a:avLst/>
              <a:gdLst>
                <a:gd name="T0" fmla="*/ 0 w 230"/>
                <a:gd name="T1" fmla="*/ 264 h 308"/>
                <a:gd name="T2" fmla="*/ 22 w 230"/>
                <a:gd name="T3" fmla="*/ 233 h 308"/>
                <a:gd name="T4" fmla="*/ 122 w 230"/>
                <a:gd name="T5" fmla="*/ 270 h 308"/>
                <a:gd name="T6" fmla="*/ 187 w 230"/>
                <a:gd name="T7" fmla="*/ 224 h 308"/>
                <a:gd name="T8" fmla="*/ 113 w 230"/>
                <a:gd name="T9" fmla="*/ 170 h 308"/>
                <a:gd name="T10" fmla="*/ 14 w 230"/>
                <a:gd name="T11" fmla="*/ 86 h 308"/>
                <a:gd name="T12" fmla="*/ 118 w 230"/>
                <a:gd name="T13" fmla="*/ 0 h 308"/>
                <a:gd name="T14" fmla="*/ 223 w 230"/>
                <a:gd name="T15" fmla="*/ 33 h 308"/>
                <a:gd name="T16" fmla="*/ 203 w 230"/>
                <a:gd name="T17" fmla="*/ 66 h 308"/>
                <a:gd name="T18" fmla="*/ 118 w 230"/>
                <a:gd name="T19" fmla="*/ 38 h 308"/>
                <a:gd name="T20" fmla="*/ 57 w 230"/>
                <a:gd name="T21" fmla="*/ 81 h 308"/>
                <a:gd name="T22" fmla="*/ 134 w 230"/>
                <a:gd name="T23" fmla="*/ 133 h 308"/>
                <a:gd name="T24" fmla="*/ 230 w 230"/>
                <a:gd name="T25" fmla="*/ 219 h 308"/>
                <a:gd name="T26" fmla="*/ 122 w 230"/>
                <a:gd name="T27" fmla="*/ 308 h 308"/>
                <a:gd name="T28" fmla="*/ 0 w 230"/>
                <a:gd name="T29" fmla="*/ 26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308">
                  <a:moveTo>
                    <a:pt x="0" y="264"/>
                  </a:moveTo>
                  <a:cubicBezTo>
                    <a:pt x="22" y="233"/>
                    <a:pt x="22" y="233"/>
                    <a:pt x="22" y="233"/>
                  </a:cubicBezTo>
                  <a:cubicBezTo>
                    <a:pt x="56" y="258"/>
                    <a:pt x="90" y="270"/>
                    <a:pt x="122" y="270"/>
                  </a:cubicBezTo>
                  <a:cubicBezTo>
                    <a:pt x="161" y="270"/>
                    <a:pt x="187" y="252"/>
                    <a:pt x="187" y="224"/>
                  </a:cubicBezTo>
                  <a:cubicBezTo>
                    <a:pt x="187" y="192"/>
                    <a:pt x="153" y="182"/>
                    <a:pt x="113" y="170"/>
                  </a:cubicBezTo>
                  <a:cubicBezTo>
                    <a:pt x="42" y="150"/>
                    <a:pt x="14" y="129"/>
                    <a:pt x="14" y="86"/>
                  </a:cubicBezTo>
                  <a:cubicBezTo>
                    <a:pt x="14" y="33"/>
                    <a:pt x="59" y="0"/>
                    <a:pt x="118" y="0"/>
                  </a:cubicBezTo>
                  <a:cubicBezTo>
                    <a:pt x="154" y="0"/>
                    <a:pt x="192" y="12"/>
                    <a:pt x="223" y="33"/>
                  </a:cubicBezTo>
                  <a:cubicBezTo>
                    <a:pt x="203" y="66"/>
                    <a:pt x="203" y="66"/>
                    <a:pt x="203" y="66"/>
                  </a:cubicBezTo>
                  <a:cubicBezTo>
                    <a:pt x="173" y="47"/>
                    <a:pt x="144" y="38"/>
                    <a:pt x="118" y="38"/>
                  </a:cubicBezTo>
                  <a:cubicBezTo>
                    <a:pt x="85" y="38"/>
                    <a:pt x="57" y="53"/>
                    <a:pt x="57" y="81"/>
                  </a:cubicBezTo>
                  <a:cubicBezTo>
                    <a:pt x="57" y="107"/>
                    <a:pt x="79" y="115"/>
                    <a:pt x="134" y="133"/>
                  </a:cubicBezTo>
                  <a:cubicBezTo>
                    <a:pt x="181" y="147"/>
                    <a:pt x="230" y="163"/>
                    <a:pt x="230" y="219"/>
                  </a:cubicBezTo>
                  <a:cubicBezTo>
                    <a:pt x="230" y="274"/>
                    <a:pt x="183" y="308"/>
                    <a:pt x="122" y="308"/>
                  </a:cubicBezTo>
                  <a:cubicBezTo>
                    <a:pt x="81" y="308"/>
                    <a:pt x="36" y="293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114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This is Metropolis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38105"/>
            <a:ext cx="10962687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Is the Metropolis font installed on my computer?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363" y="1616678"/>
            <a:ext cx="4633737" cy="244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Do the fonts in these two sentences match on your screen?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</a:extLst>
          </p:cNvPr>
          <p:cNvCxnSpPr>
            <a:cxnSpLocks/>
          </p:cNvCxnSpPr>
          <p:nvPr userDrawn="1"/>
        </p:nvCxnSpPr>
        <p:spPr>
          <a:xfrm>
            <a:off x="623364" y="1860778"/>
            <a:ext cx="7299849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3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442F8FF-5DB1-44B3-AF2C-1A531EA36FEA}"/>
              </a:ext>
            </a:extLst>
          </p:cNvPr>
          <p:cNvGrpSpPr/>
          <p:nvPr userDrawn="1"/>
        </p:nvGrpSpPr>
        <p:grpSpPr bwMode="gray">
          <a:xfrm>
            <a:off x="0" y="0"/>
            <a:ext cx="12188826" cy="6858004"/>
            <a:chOff x="0" y="-4"/>
            <a:chExt cx="12188826" cy="685800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2F285D2-B641-461F-87F0-20A9C65B2EF7}"/>
                </a:ext>
              </a:extLst>
            </p:cNvPr>
            <p:cNvGrpSpPr/>
            <p:nvPr/>
          </p:nvGrpSpPr>
          <p:grpSpPr bwMode="gray">
            <a:xfrm>
              <a:off x="609441" y="1600198"/>
              <a:ext cx="10055941" cy="4580469"/>
              <a:chOff x="609441" y="1600198"/>
              <a:chExt cx="10055941" cy="458046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15EE1AC-AAA1-4CAF-886B-474B1A0C95C4}"/>
                  </a:ext>
                </a:extLst>
              </p:cNvPr>
              <p:cNvSpPr/>
              <p:nvPr/>
            </p:nvSpPr>
            <p:spPr bwMode="gray">
              <a:xfrm>
                <a:off x="609441" y="1600199"/>
                <a:ext cx="914203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037B7F2-249C-4DB7-A4FF-AD7E08892A0F}"/>
                  </a:ext>
                </a:extLst>
              </p:cNvPr>
              <p:cNvSpPr/>
              <p:nvPr/>
            </p:nvSpPr>
            <p:spPr bwMode="gray">
              <a:xfrm>
                <a:off x="2436448" y="1600198"/>
                <a:ext cx="915282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B02FE08-2379-4E6C-AE27-D7D2ECAB18B8}"/>
                  </a:ext>
                </a:extLst>
              </p:cNvPr>
              <p:cNvSpPr/>
              <p:nvPr/>
            </p:nvSpPr>
            <p:spPr bwMode="gray">
              <a:xfrm>
                <a:off x="4263453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C17E9A-3B70-4668-8EAE-9C7D73BACCA1}"/>
                  </a:ext>
                </a:extLst>
              </p:cNvPr>
              <p:cNvSpPr/>
              <p:nvPr/>
            </p:nvSpPr>
            <p:spPr bwMode="gray">
              <a:xfrm>
                <a:off x="6090459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02751E5-34AD-4357-BC67-2269F668FD57}"/>
                  </a:ext>
                </a:extLst>
              </p:cNvPr>
              <p:cNvSpPr/>
              <p:nvPr/>
            </p:nvSpPr>
            <p:spPr bwMode="gray">
              <a:xfrm>
                <a:off x="7921943" y="1600198"/>
                <a:ext cx="916431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52A85DA-B39F-40AB-B423-9F7CCB3D0D63}"/>
                  </a:ext>
                </a:extLst>
              </p:cNvPr>
              <p:cNvSpPr/>
              <p:nvPr/>
            </p:nvSpPr>
            <p:spPr bwMode="gray">
              <a:xfrm>
                <a:off x="9750028" y="1600198"/>
                <a:ext cx="915354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5C1459D-4F6E-4671-8566-3143311EA541}"/>
                </a:ext>
              </a:extLst>
            </p:cNvPr>
            <p:cNvGrpSpPr/>
            <p:nvPr userDrawn="1"/>
          </p:nvGrpSpPr>
          <p:grpSpPr bwMode="gray">
            <a:xfrm>
              <a:off x="0" y="-4"/>
              <a:ext cx="12188826" cy="6858004"/>
              <a:chOff x="0" y="-4"/>
              <a:chExt cx="12188826" cy="685800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15AFD00-19E3-4F92-9570-1F3E8AEC3EC4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 bwMode="gray">
              <a:xfrm>
                <a:off x="0" y="-4"/>
                <a:ext cx="12188826" cy="6858004"/>
                <a:chOff x="0" y="1"/>
                <a:chExt cx="12188826" cy="6858004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6B51E9A-9BC0-4A23-95C7-9E14C94FDF8A}"/>
                    </a:ext>
                  </a:extLst>
                </p:cNvPr>
                <p:cNvGrpSpPr/>
                <p:nvPr/>
              </p:nvGrpSpPr>
              <p:grpSpPr bwMode="gray">
                <a:xfrm>
                  <a:off x="609601" y="2684"/>
                  <a:ext cx="10962504" cy="6855315"/>
                  <a:chOff x="0" y="0"/>
                  <a:chExt cx="10962504" cy="6858000"/>
                </a:xfrm>
              </p:grpSpPr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5B6B4CFD-041A-4081-89A4-C2B194E6465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C63B978F-4215-434A-A0BE-E77776CE37B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09EEB78C-3DA9-4AD7-BFB1-207EDE403F9D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37106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F062D7CE-4A4A-4C41-833F-B30B3E74AEA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82808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19C628EF-969E-4429-A992-9AD0AFECF81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28510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8C7BD383-0D5C-4E3A-99F7-4DC5A51DF94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74212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FAA2EE63-4F24-4A26-9268-D15D92D5B06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19914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64BB08D-864A-44D4-88F6-679DBAE518B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65617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9FA3F8A1-60DA-47E1-92DD-967475B2DF5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11319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4DECF40D-CC60-45F8-B236-F9FAC1F3E8C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623BAEC6-A3C2-4892-9093-BD8EA8A7E0F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02723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D4E16FB9-EDCA-4CA6-9212-0AEBFCE175D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48425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3AE637F-804F-4244-9AA9-FF4A629A143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94127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5EFB8414-3949-428A-B700-7C38A44425B2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39829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BA61D1AB-B7D2-4169-B38F-56371D50E1DA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85532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D00C4593-A442-4B6C-8E9D-80BFEB1746D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31234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95B5E413-FAFF-430F-B105-4D122D50AEE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76936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B845328-662D-4D12-A209-6A0B1E78DF14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22638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2AC19B5D-D919-4A48-953C-03994329E19B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2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AC81C8DC-CB2F-445A-8F7B-5A864393B553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68340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F3CD9F68-6C35-4B43-B8E1-1ABF75D8D58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59744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BBCE95B-721C-44A5-8B94-8F0E42FF53F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05447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3B934F61-1ED7-4209-A1E3-04C68085B10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51149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8F636E46-095E-439D-B78B-EBC72DB23290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61497272-E949-488B-B9F6-FD10BA6526B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96250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B645DFBA-090A-4E89-BFE2-570C1D04D7A5}"/>
                    </a:ext>
                  </a:extLst>
                </p:cNvPr>
                <p:cNvGrpSpPr/>
                <p:nvPr/>
              </p:nvGrpSpPr>
              <p:grpSpPr bwMode="gray">
                <a:xfrm>
                  <a:off x="0" y="1"/>
                  <a:ext cx="12188826" cy="6858004"/>
                  <a:chOff x="0" y="1"/>
                  <a:chExt cx="12188826" cy="6858004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34689D4-9BAE-40BF-B953-E1A0CA4F5C15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60944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674A3364-6F4C-4749-A110-B336801330E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690EC6B6-039D-4549-B1B1-8FF8A3FC2F6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1800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55F4FAC-9412-45E9-99EC-FDC351D60453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1202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5A0C0A33-67B3-48C9-9B83-C39DFDEF5E0A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6630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87FF284-D960-4A05-8053-9886608C6599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2058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6BA61019-342C-4EDD-97C6-EDA59774644E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748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234785CB-17D0-49DD-8DC9-3C93626DC77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2914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425DB222-E3A0-48A3-BBD5-FD2616577D2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8342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C433E4E5-A945-4652-B574-37C6580344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flipH="1">
                    <a:off x="1" y="5717376"/>
                    <a:ext cx="12188825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352A597B-2B35-4BD4-B07E-D8CEF25A597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76359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9351C336-9D65-42C9-A33F-6971E6322E4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FCAD9518-36D4-43F7-839D-D8FE389DF1F1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9514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55575B3F-2A8B-4175-B6A5-D60652B87ED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8625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1CCC90FC-8476-4A2A-8DF1-ECAB053A24F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30638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DFB03C8E-4661-465A-B25F-147D497525A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034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88C8E030-5491-4C40-9E10-B197BD5CD587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5774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E0EBA261-0409-41DC-98E2-4BF817333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rot="5400000">
                    <a:off x="6094413" y="-4494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119DAC7-36FB-491E-A6EB-B78E57CAECBF}"/>
                  </a:ext>
                </a:extLst>
              </p:cNvPr>
              <p:cNvSpPr txBox="1"/>
              <p:nvPr userDrawn="1"/>
            </p:nvSpPr>
            <p:spPr bwMode="gray">
              <a:xfrm>
                <a:off x="592866" y="5723466"/>
                <a:ext cx="7329077" cy="474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 dirty="0"/>
                  <a:t>Footnote: Lorem ipsum dolor sit amet, consectetur adipiscing elit. Maecenas dui magna, sagittis at feugiat eget, viverra eu libero. Vestibulum a justo mi. Etiam blandit tempus odio. Fusce orci lectus, tincidunt eget hendrerit quis, blandit non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289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24753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691B-001B-D247-B2EC-04E36F0B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AC46B-1031-4D4F-9F60-0E987D908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3155-6A73-394A-8649-B5A0842F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283D-06B5-094C-965E-2F240042A2C8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34526-C975-3847-988E-167A2C92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6F726-E0E2-2E42-A97F-4FA851A3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ABCB-9517-D047-A209-AFDE47E7C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0378" y="3450868"/>
            <a:ext cx="596123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4768725"/>
            <a:ext cx="6863048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E09E63-24A8-49D3-9685-8578A82AA161}"/>
              </a:ext>
            </a:extLst>
          </p:cNvPr>
          <p:cNvGrpSpPr/>
          <p:nvPr userDrawn="1"/>
        </p:nvGrpSpPr>
        <p:grpSpPr bwMode="white">
          <a:xfrm>
            <a:off x="617878" y="6446044"/>
            <a:ext cx="1099793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82AA2D8E-2CF2-47AE-8BA1-22AA0DC8C719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DB231781-0913-4FEB-A765-B02F9675E9A8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3ABF11FB-C738-4E99-9D81-B317B3B4FFF4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21F9AEA1-3F12-4EE4-9B0A-11F6FC2F34FF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87E382A9-F6F4-488E-98B8-A2C07D983E60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862FC631-21BD-4380-B20F-767EC3455CDB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E30874F8-CC58-4DC5-8229-E1032A3E49B3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40497-F310-48EA-9016-3C0DFE5B848B}"/>
              </a:ext>
            </a:extLst>
          </p:cNvPr>
          <p:cNvSpPr txBox="1"/>
          <p:nvPr userDrawn="1"/>
        </p:nvSpPr>
        <p:spPr bwMode="white"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94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BCFF92-6F45-4F17-811F-04EF3AFB1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6465331" y="2011260"/>
            <a:ext cx="5724640" cy="4846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79F707-A9A4-48DB-B7A8-862A7F5F3D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ltGray">
          <a:xfrm>
            <a:off x="0" y="0"/>
            <a:ext cx="2103302" cy="2121592"/>
          </a:xfrm>
          <a:prstGeom prst="rect">
            <a:avLst/>
          </a:prstGeom>
        </p:spPr>
      </p:pic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09EEA1A0-09F6-4C94-911A-E94DE8349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6688" y="5066406"/>
            <a:ext cx="4577726" cy="249299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SzPct val="100000"/>
              <a:buFont typeface="Metropolis" panose="00000500000000000000" pitchFamily="50" charset="0"/>
              <a:buNone/>
              <a:defRPr sz="1800">
                <a:solidFill>
                  <a:schemeClr val="accent4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Source Name</a:t>
            </a:r>
          </a:p>
        </p:txBody>
      </p:sp>
      <p:sp>
        <p:nvSpPr>
          <p:cNvPr id="185" name="Picture Placeholder 184">
            <a:extLst>
              <a:ext uri="{FF2B5EF4-FFF2-40B4-BE49-F238E27FC236}">
                <a16:creationId xmlns:a16="http://schemas.microsoft.com/office/drawing/2014/main" id="{378C4D84-AD98-435A-9F11-B3CB29EA3C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37613" y="457200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25BD69-7B55-4D64-8B2C-06E34A6A573B}"/>
              </a:ext>
            </a:extLst>
          </p:cNvPr>
          <p:cNvGrpSpPr/>
          <p:nvPr userDrawn="1"/>
        </p:nvGrpSpPr>
        <p:grpSpPr bwMode="black"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9" name="Freeform 6">
              <a:extLst>
                <a:ext uri="{FF2B5EF4-FFF2-40B4-BE49-F238E27FC236}">
                  <a16:creationId xmlns:a16="http://schemas.microsoft.com/office/drawing/2014/main" id="{2A6CDC2F-2239-466B-8A26-51E24B60D2AC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90" name="Freeform 7">
              <a:extLst>
                <a:ext uri="{FF2B5EF4-FFF2-40B4-BE49-F238E27FC236}">
                  <a16:creationId xmlns:a16="http://schemas.microsoft.com/office/drawing/2014/main" id="{93E73CA8-B585-405F-9E3D-46EE1893D710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91" name="Freeform 8">
              <a:extLst>
                <a:ext uri="{FF2B5EF4-FFF2-40B4-BE49-F238E27FC236}">
                  <a16:creationId xmlns:a16="http://schemas.microsoft.com/office/drawing/2014/main" id="{B40B0DE4-0E7F-4DE2-A215-B0E4BCF4375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92" name="Freeform 9">
              <a:extLst>
                <a:ext uri="{FF2B5EF4-FFF2-40B4-BE49-F238E27FC236}">
                  <a16:creationId xmlns:a16="http://schemas.microsoft.com/office/drawing/2014/main" id="{84A3CC07-CFF3-402C-88A1-0C33B169216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93" name="Freeform 10">
              <a:extLst>
                <a:ext uri="{FF2B5EF4-FFF2-40B4-BE49-F238E27FC236}">
                  <a16:creationId xmlns:a16="http://schemas.microsoft.com/office/drawing/2014/main" id="{223CFCE1-BE7A-4664-929A-9AD81CA8045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94" name="Freeform 11">
              <a:extLst>
                <a:ext uri="{FF2B5EF4-FFF2-40B4-BE49-F238E27FC236}">
                  <a16:creationId xmlns:a16="http://schemas.microsoft.com/office/drawing/2014/main" id="{53A2BE8A-BB25-4C20-B0B5-1FA2A33471E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95" name="Freeform 12">
              <a:extLst>
                <a:ext uri="{FF2B5EF4-FFF2-40B4-BE49-F238E27FC236}">
                  <a16:creationId xmlns:a16="http://schemas.microsoft.com/office/drawing/2014/main" id="{6ACD31F9-9175-4E3B-B20A-0CBFA479BA61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51C9E-7CEC-414C-A393-73D352F3496A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C66B-487A-4C1D-9541-C5DC72DD73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5012" y="1600200"/>
            <a:ext cx="6191001" cy="3200400"/>
          </a:xfrm>
        </p:spPr>
        <p:txBody>
          <a:bodyPr anchor="b"/>
          <a:lstStyle>
            <a:lvl1pPr marL="228600" indent="-228600">
              <a:buClr>
                <a:schemeClr val="tx2"/>
              </a:buClr>
              <a:buSzPct val="100000"/>
              <a:buFont typeface="Metropolis" panose="00000500000000000000" pitchFamily="50" charset="0"/>
              <a:buChar char="“"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955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09EEA1A0-09F6-4C94-911A-E94DE83498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1601" y="5726367"/>
            <a:ext cx="4126506" cy="2769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Metropolis" panose="00000500000000000000" pitchFamily="50" charset="0"/>
              <a:buNone/>
              <a:defRPr sz="1800">
                <a:solidFill>
                  <a:schemeClr val="bg1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Source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E887AA-466F-4819-9C71-E7A3469F9FED}"/>
              </a:ext>
            </a:extLst>
          </p:cNvPr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4067B72-DBFB-4029-8D5B-F1FF1EBE13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B12C03C-6596-4EA0-AD8E-20898D0524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5EC5438-9CA3-451C-BE1E-32649BA580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C779E55-6092-45FD-A207-F5F87653E6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46B14FE-24C9-470A-A53B-7F31452073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E375347-E880-4672-992A-C5D936A9A8B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3103450-85A9-4D5B-A458-2662F6E6A1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509C4AD-2E3F-4500-A723-1F51B4906D51}"/>
              </a:ext>
            </a:extLst>
          </p:cNvPr>
          <p:cNvSpPr txBox="1"/>
          <p:nvPr userDrawn="1"/>
        </p:nvSpPr>
        <p:spPr bwMode="white"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7669F2-DB92-4920-A8A8-826B25591FE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57474-E36F-40E3-9802-188CF74382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13600" y="3886200"/>
            <a:ext cx="4364038" cy="1670050"/>
          </a:xfrm>
        </p:spPr>
        <p:txBody>
          <a:bodyPr anchor="b"/>
          <a:lstStyle>
            <a:lvl1pPr marL="228600" indent="-228600">
              <a:buClr>
                <a:schemeClr val="bg1"/>
              </a:buClr>
              <a:buSzPct val="100000"/>
              <a:buFont typeface="Metropolis" panose="00000500000000000000" pitchFamily="50" charset="0"/>
              <a:buChar char="“"/>
              <a:defRPr sz="2800">
                <a:solidFill>
                  <a:schemeClr val="bg1"/>
                </a:solidFill>
              </a:defRPr>
            </a:lvl1pPr>
            <a:lvl2pPr marL="27305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20405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1200"/>
              </a:spcBef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tx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tx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4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333358-58C9-4949-98D5-BC5D4A31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9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 – Green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0C1CF85-FDE0-4FD4-AE75-520789FA51B5}"/>
              </a:ext>
            </a:extLst>
          </p:cNvPr>
          <p:cNvSpPr txBox="1"/>
          <p:nvPr userDrawn="1"/>
        </p:nvSpPr>
        <p:spPr bwMode="white"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  <a:latin typeface="+mj-lt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 ©</a:t>
            </a:r>
            <a:r>
              <a:rPr lang="is-IS" sz="800" dirty="0">
                <a:solidFill>
                  <a:schemeClr val="bg1"/>
                </a:solidFill>
                <a:latin typeface="+mj-lt"/>
              </a:rPr>
              <a:t>2018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814392-5D30-411F-9F47-D111CEA5871F}"/>
              </a:ext>
            </a:extLst>
          </p:cNvPr>
          <p:cNvGrpSpPr/>
          <p:nvPr userDrawn="1"/>
        </p:nvGrpSpPr>
        <p:grpSpPr bwMode="white">
          <a:xfrm>
            <a:off x="617878" y="6446044"/>
            <a:ext cx="1099793" cy="173355"/>
            <a:chOff x="-84138" y="5622925"/>
            <a:chExt cx="4330701" cy="682626"/>
          </a:xfrm>
          <a:solidFill>
            <a:schemeClr val="bg1"/>
          </a:solidFill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18E63F-0425-4B1D-8187-20EDB5E75016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30C3582-3060-4E26-8D88-82DE78548B94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FD21AC7-603F-4EAA-AF33-D10309C573F2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A3B4F65-A2ED-4298-9FC7-6504E5F1CCBC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BE9558A-954A-44D3-846A-63CE6DDB4668}"/>
                </a:ext>
              </a:extLst>
            </p:cNvPr>
            <p:cNvSpPr>
              <a:spLocks/>
            </p:cNvSpPr>
            <p:nvPr userDrawn="1"/>
          </p:nvSpPr>
          <p:spPr bwMode="white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82C93C0-E583-4CCD-BC27-D50F826D3444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ED794B3-88A6-4B48-B758-7FE0C24C9B3D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DB13E0-057F-4E9B-A508-8BCFFDA69B67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bg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F92D229-820A-4AB4-9D2F-2D79D4C1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23470"/>
            <a:ext cx="6094413" cy="1034129"/>
          </a:xfrm>
          <a:solidFill>
            <a:schemeClr val="bg1">
              <a:alpha val="90000"/>
            </a:schemeClr>
          </a:solidFill>
        </p:spPr>
        <p:txBody>
          <a:bodyPr wrap="square" lIns="576072" tIns="182880" rIns="457200" bIns="45720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D53201EE-D22D-4F4C-BC22-0B071A05CDE1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0"/>
            <a:ext cx="5361244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22F76-245F-4F96-A66A-51CFFDFD55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00200"/>
            <a:ext cx="6094413" cy="4572000"/>
          </a:xfrm>
          <a:gradFill>
            <a:gsLst>
              <a:gs pos="0">
                <a:schemeClr val="accent6">
                  <a:alpha val="90000"/>
                </a:schemeClr>
              </a:gs>
              <a:gs pos="98000">
                <a:schemeClr val="accent6"/>
              </a:gs>
              <a:gs pos="98000">
                <a:schemeClr val="accent5"/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594360" tIns="457200" rIns="4572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 marL="457200" indent="-173038"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 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5"/>
            <a:endParaRPr lang="en-US"/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0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/>
              <a:t>Sixth leve</a:t>
            </a:r>
            <a:r>
              <a:rPr lang="en-US" dirty="0"/>
              <a:t>l</a:t>
            </a:r>
          </a:p>
          <a:p>
            <a:pPr lvl="6"/>
            <a:r>
              <a:rPr lang="en-US"/>
              <a:t>Seventh level</a:t>
            </a:r>
            <a:endParaRPr lang="en-US" dirty="0"/>
          </a:p>
          <a:p>
            <a:pPr lvl="7"/>
            <a:r>
              <a:rPr lang="en-US"/>
              <a:t>Eighth level</a:t>
            </a:r>
            <a:endParaRPr lang="en-US" dirty="0"/>
          </a:p>
          <a:p>
            <a:pPr lvl="8"/>
            <a:r>
              <a:rPr lang="en-US"/>
              <a:t>Ninth level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10A873-392A-4A19-8C2B-DD9BE8754574}"/>
              </a:ext>
            </a:extLst>
          </p:cNvPr>
          <p:cNvSpPr/>
          <p:nvPr userDrawn="1"/>
        </p:nvSpPr>
        <p:spPr bwMode="ltGray">
          <a:xfrm>
            <a:off x="-3443" y="6766560"/>
            <a:ext cx="12192265" cy="91440"/>
          </a:xfrm>
          <a:prstGeom prst="rect">
            <a:avLst/>
          </a:prstGeom>
          <a:gradFill flip="none" rotWithShape="1">
            <a:gsLst>
              <a:gs pos="0">
                <a:srgbClr val="AADB1E"/>
              </a:gs>
              <a:gs pos="25000">
                <a:schemeClr val="accent4"/>
              </a:gs>
              <a:gs pos="100000">
                <a:srgbClr val="003D79"/>
              </a:gs>
              <a:gs pos="50000">
                <a:schemeClr val="accent1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1D3E06-3BD4-444D-80CC-06D1EF0FE80E}"/>
              </a:ext>
            </a:extLst>
          </p:cNvPr>
          <p:cNvGrpSpPr/>
          <p:nvPr userDrawn="1"/>
        </p:nvGrpSpPr>
        <p:grpSpPr bwMode="black"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65990C3-6A4D-4AAF-8BC8-286DA747854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BB1B930-0B72-49D9-807B-10C096968E56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5E1DF962-E59C-4F9C-B967-2BC43B7C3DC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C586DD09-1AA3-4DE6-9C72-75B08B54381E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84663C30-A17E-456F-8614-312799660BD1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EB05CCD1-E6FF-4DBF-BA36-72637BFA33F2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5918E981-84A6-4893-B532-8EE3239C18E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6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894" r:id="rId23"/>
    <p:sldLayoutId id="2147483895" r:id="rId24"/>
    <p:sldLayoutId id="2147483896" r:id="rId25"/>
    <p:sldLayoutId id="2147483897" r:id="rId26"/>
    <p:sldLayoutId id="2147483898" r:id="rId27"/>
    <p:sldLayoutId id="2147483899" r:id="rId28"/>
    <p:sldLayoutId id="2147483900" r:id="rId29"/>
    <p:sldLayoutId id="2147483901" r:id="rId30"/>
    <p:sldLayoutId id="2147483902" r:id="rId31"/>
    <p:sldLayoutId id="2147483903" r:id="rId32"/>
    <p:sldLayoutId id="2147483904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harbor/community/pull/111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islabs/oras" TargetMode="External"/><Relationship Id="rId2" Type="http://schemas.openxmlformats.org/officeDocument/2006/relationships/hyperlink" Target="https://stevelasker.blog/2019/01/25/cloud-native-artifact-stores-evolve-from-container-registries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opencontainers/artifact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3C1E39-47A3-4DE2-94D6-ACF90DA5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363" y="1679667"/>
            <a:ext cx="6400800" cy="1234440"/>
          </a:xfrm>
        </p:spPr>
        <p:txBody>
          <a:bodyPr/>
          <a:lstStyle/>
          <a:p>
            <a:r>
              <a:rPr lang="en-US" dirty="0"/>
              <a:t>Harbor as cloud native registry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9F5EA07-8DDC-4D4D-9AB3-BDA3AABD5294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174FA0-7373-4D5E-8546-C62714ABEB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23212" y="4231638"/>
            <a:ext cx="3657600" cy="59500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9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6B69-B807-7C41-9DA3-E378C11F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for architecture evolution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2236E-A0F9-3942-B8E2-88CF3993389F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DAA81-961D-8244-ADF5-F8DF9F19B02E}"/>
              </a:ext>
            </a:extLst>
          </p:cNvPr>
          <p:cNvSpPr txBox="1"/>
          <p:nvPr/>
        </p:nvSpPr>
        <p:spPr>
          <a:xfrm>
            <a:off x="592866" y="1483112"/>
            <a:ext cx="10987947" cy="180049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Better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modulised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components, better extensibility.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Consistent way for artifact metadata management, improvement in performance.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Debt pay off: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Incompatibility with manifest list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Relationship between artifact and tags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639294-F10C-8A40-B127-5B5FAAD4C1E6}"/>
              </a:ext>
            </a:extLst>
          </p:cNvPr>
          <p:cNvSpPr txBox="1">
            <a:spLocks/>
          </p:cNvSpPr>
          <p:nvPr/>
        </p:nvSpPr>
        <p:spPr>
          <a:xfrm>
            <a:off x="554549" y="3326144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Proposal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DA505-D108-6148-A228-BCD0033CEB7F}"/>
              </a:ext>
            </a:extLst>
          </p:cNvPr>
          <p:cNvSpPr txBox="1"/>
          <p:nvPr/>
        </p:nvSpPr>
        <p:spPr>
          <a:xfrm>
            <a:off x="579809" y="4015505"/>
            <a:ext cx="10987947" cy="89255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hlinkClick r:id="rId2"/>
              </a:rPr>
              <a:t>https://github.com/goharbor/community/pull/111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More details may be added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Let us know your thoughts, and let us know if you are interested to work together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sym typeface="Wingdings" pitchFamily="2" charset="2"/>
              </a:rPr>
              <a:t>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369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CE49-79AE-4483-A1A2-5CC130ED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31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61EBA-F18B-43F1-965E-21C60669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from a image registry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644068B-3479-4ADA-93C4-DF2161FAA4F9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C3B5CD-DF49-A142-9D0C-321D295B1E5B}"/>
              </a:ext>
            </a:extLst>
          </p:cNvPr>
          <p:cNvSpPr>
            <a:spLocks noChangeAspect="1"/>
          </p:cNvSpPr>
          <p:nvPr/>
        </p:nvSpPr>
        <p:spPr bwMode="gray">
          <a:xfrm>
            <a:off x="2686597" y="3009782"/>
            <a:ext cx="1228494" cy="487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+mj-lt"/>
              </a:rPr>
              <a:t>Harbor API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8C9603B2-95F8-BA46-B5FA-CC47863FAA92}"/>
              </a:ext>
            </a:extLst>
          </p:cNvPr>
          <p:cNvSpPr/>
          <p:nvPr/>
        </p:nvSpPr>
        <p:spPr>
          <a:xfrm>
            <a:off x="1673690" y="3983092"/>
            <a:ext cx="2258128" cy="903249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Docker Registry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1C23F9-896F-9547-A5B3-842F50DDA56F}"/>
              </a:ext>
            </a:extLst>
          </p:cNvPr>
          <p:cNvSpPr/>
          <p:nvPr/>
        </p:nvSpPr>
        <p:spPr>
          <a:xfrm>
            <a:off x="1673687" y="2309910"/>
            <a:ext cx="1012910" cy="35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docker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096DCF-EF02-9B4A-B83D-33D768DA4070}"/>
              </a:ext>
            </a:extLst>
          </p:cNvPr>
          <p:cNvSpPr/>
          <p:nvPr/>
        </p:nvSpPr>
        <p:spPr>
          <a:xfrm>
            <a:off x="2900325" y="2303007"/>
            <a:ext cx="1012910" cy="35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Portal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5874BA-E63B-D042-9818-9BC19589308F}"/>
              </a:ext>
            </a:extLst>
          </p:cNvPr>
          <p:cNvCxnSpPr/>
          <p:nvPr/>
        </p:nvCxnSpPr>
        <p:spPr bwMode="gray">
          <a:xfrm>
            <a:off x="2195947" y="2662147"/>
            <a:ext cx="0" cy="34968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214F939-CC3E-E54A-BA6C-64451B76BA42}"/>
              </a:ext>
            </a:extLst>
          </p:cNvPr>
          <p:cNvSpPr>
            <a:spLocks noChangeAspect="1"/>
          </p:cNvSpPr>
          <p:nvPr/>
        </p:nvSpPr>
        <p:spPr bwMode="gray">
          <a:xfrm>
            <a:off x="1673690" y="3009782"/>
            <a:ext cx="1012907" cy="4876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+mj-lt"/>
              </a:rPr>
              <a:t>V2 proxy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C89C4C-C661-194B-97E1-B58ABF014C1E}"/>
              </a:ext>
            </a:extLst>
          </p:cNvPr>
          <p:cNvCxnSpPr>
            <a:cxnSpLocks/>
          </p:cNvCxnSpPr>
          <p:nvPr/>
        </p:nvCxnSpPr>
        <p:spPr bwMode="gray">
          <a:xfrm>
            <a:off x="2195947" y="3497462"/>
            <a:ext cx="0" cy="48563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39A5D0-1A99-CC4C-87E7-B66A3A6D0D44}"/>
              </a:ext>
            </a:extLst>
          </p:cNvPr>
          <p:cNvCxnSpPr/>
          <p:nvPr/>
        </p:nvCxnSpPr>
        <p:spPr bwMode="gray">
          <a:xfrm>
            <a:off x="3406780" y="2680169"/>
            <a:ext cx="0" cy="34968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3BF595F-F3E0-C847-9A3E-E030C362A65A}"/>
              </a:ext>
            </a:extLst>
          </p:cNvPr>
          <p:cNvCxnSpPr>
            <a:cxnSpLocks/>
          </p:cNvCxnSpPr>
          <p:nvPr/>
        </p:nvCxnSpPr>
        <p:spPr bwMode="gray">
          <a:xfrm>
            <a:off x="3432800" y="3497462"/>
            <a:ext cx="0" cy="48563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61EBA-F18B-43F1-965E-21C60669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from a image registry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644068B-3479-4ADA-93C4-DF2161FAA4F9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By proxying different servers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C3B5CD-DF49-A142-9D0C-321D295B1E5B}"/>
              </a:ext>
            </a:extLst>
          </p:cNvPr>
          <p:cNvSpPr>
            <a:spLocks noChangeAspect="1"/>
          </p:cNvSpPr>
          <p:nvPr/>
        </p:nvSpPr>
        <p:spPr bwMode="gray">
          <a:xfrm>
            <a:off x="2686597" y="3009782"/>
            <a:ext cx="1228494" cy="487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+mj-lt"/>
              </a:rPr>
              <a:t>Harbor API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8C9603B2-95F8-BA46-B5FA-CC47863FAA92}"/>
              </a:ext>
            </a:extLst>
          </p:cNvPr>
          <p:cNvSpPr/>
          <p:nvPr/>
        </p:nvSpPr>
        <p:spPr>
          <a:xfrm>
            <a:off x="1673690" y="3983092"/>
            <a:ext cx="2258128" cy="903249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Docker Registry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1C23F9-896F-9547-A5B3-842F50DDA56F}"/>
              </a:ext>
            </a:extLst>
          </p:cNvPr>
          <p:cNvSpPr/>
          <p:nvPr/>
        </p:nvSpPr>
        <p:spPr>
          <a:xfrm>
            <a:off x="1673687" y="2309910"/>
            <a:ext cx="1012910" cy="35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docker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096DCF-EF02-9B4A-B83D-33D768DA4070}"/>
              </a:ext>
            </a:extLst>
          </p:cNvPr>
          <p:cNvSpPr/>
          <p:nvPr/>
        </p:nvSpPr>
        <p:spPr>
          <a:xfrm>
            <a:off x="2900325" y="2303007"/>
            <a:ext cx="1012910" cy="35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Portal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5874BA-E63B-D042-9818-9BC19589308F}"/>
              </a:ext>
            </a:extLst>
          </p:cNvPr>
          <p:cNvCxnSpPr/>
          <p:nvPr/>
        </p:nvCxnSpPr>
        <p:spPr bwMode="gray">
          <a:xfrm>
            <a:off x="2195947" y="2662147"/>
            <a:ext cx="0" cy="34968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214F939-CC3E-E54A-BA6C-64451B76BA42}"/>
              </a:ext>
            </a:extLst>
          </p:cNvPr>
          <p:cNvSpPr>
            <a:spLocks noChangeAspect="1"/>
          </p:cNvSpPr>
          <p:nvPr/>
        </p:nvSpPr>
        <p:spPr bwMode="gray">
          <a:xfrm>
            <a:off x="1673690" y="3009782"/>
            <a:ext cx="1012907" cy="4876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+mj-lt"/>
              </a:rPr>
              <a:t>V2 proxy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C89C4C-C661-194B-97E1-B58ABF014C1E}"/>
              </a:ext>
            </a:extLst>
          </p:cNvPr>
          <p:cNvCxnSpPr>
            <a:cxnSpLocks/>
          </p:cNvCxnSpPr>
          <p:nvPr/>
        </p:nvCxnSpPr>
        <p:spPr bwMode="gray">
          <a:xfrm>
            <a:off x="2195947" y="3497462"/>
            <a:ext cx="0" cy="48563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39A5D0-1A99-CC4C-87E7-B66A3A6D0D44}"/>
              </a:ext>
            </a:extLst>
          </p:cNvPr>
          <p:cNvCxnSpPr/>
          <p:nvPr/>
        </p:nvCxnSpPr>
        <p:spPr bwMode="gray">
          <a:xfrm>
            <a:off x="3406780" y="2680169"/>
            <a:ext cx="0" cy="34968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3BF595F-F3E0-C847-9A3E-E030C362A65A}"/>
              </a:ext>
            </a:extLst>
          </p:cNvPr>
          <p:cNvCxnSpPr>
            <a:cxnSpLocks/>
          </p:cNvCxnSpPr>
          <p:nvPr/>
        </p:nvCxnSpPr>
        <p:spPr bwMode="gray">
          <a:xfrm>
            <a:off x="3432800" y="3497462"/>
            <a:ext cx="0" cy="48563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AA94C5F-A31F-F64C-B244-AB22C43E500E}"/>
              </a:ext>
            </a:extLst>
          </p:cNvPr>
          <p:cNvSpPr>
            <a:spLocks noChangeAspect="1"/>
          </p:cNvSpPr>
          <p:nvPr/>
        </p:nvSpPr>
        <p:spPr bwMode="gray">
          <a:xfrm>
            <a:off x="7597694" y="3001703"/>
            <a:ext cx="1733087" cy="4290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+mj-lt"/>
              </a:rPr>
              <a:t>Harbor API</a:t>
            </a:r>
          </a:p>
        </p:txBody>
      </p:sp>
      <p:sp>
        <p:nvSpPr>
          <p:cNvPr id="58" name="Can 57">
            <a:extLst>
              <a:ext uri="{FF2B5EF4-FFF2-40B4-BE49-F238E27FC236}">
                <a16:creationId xmlns:a16="http://schemas.microsoft.com/office/drawing/2014/main" id="{BCB5570A-0ED4-4243-9924-CA1CD917AD68}"/>
              </a:ext>
            </a:extLst>
          </p:cNvPr>
          <p:cNvSpPr/>
          <p:nvPr/>
        </p:nvSpPr>
        <p:spPr>
          <a:xfrm>
            <a:off x="6584788" y="3975013"/>
            <a:ext cx="1733090" cy="903249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Docker Registry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81F645F-C097-574A-A2D1-DD6DC8F354B9}"/>
              </a:ext>
            </a:extLst>
          </p:cNvPr>
          <p:cNvSpPr/>
          <p:nvPr/>
        </p:nvSpPr>
        <p:spPr>
          <a:xfrm>
            <a:off x="6584783" y="2301831"/>
            <a:ext cx="986881" cy="35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docker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500DC56-5A21-3F43-9275-147B54E10198}"/>
              </a:ext>
            </a:extLst>
          </p:cNvPr>
          <p:cNvSpPr/>
          <p:nvPr/>
        </p:nvSpPr>
        <p:spPr>
          <a:xfrm>
            <a:off x="7743616" y="2301831"/>
            <a:ext cx="1233114" cy="35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Portal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857621-4755-0A41-B1BD-20DDBF4D02BF}"/>
              </a:ext>
            </a:extLst>
          </p:cNvPr>
          <p:cNvCxnSpPr>
            <a:cxnSpLocks/>
          </p:cNvCxnSpPr>
          <p:nvPr/>
        </p:nvCxnSpPr>
        <p:spPr bwMode="gray">
          <a:xfrm>
            <a:off x="7107044" y="2654068"/>
            <a:ext cx="0" cy="34968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F492FE-C8B8-9347-AB05-DB2EABA56650}"/>
              </a:ext>
            </a:extLst>
          </p:cNvPr>
          <p:cNvSpPr>
            <a:spLocks noChangeAspect="1"/>
          </p:cNvSpPr>
          <p:nvPr/>
        </p:nvSpPr>
        <p:spPr bwMode="gray">
          <a:xfrm>
            <a:off x="6584787" y="3001703"/>
            <a:ext cx="986879" cy="4876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+mj-lt"/>
              </a:rPr>
              <a:t>V2 proxy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7D478FF-AA59-4442-A9F2-9CC1DA4F1CBC}"/>
              </a:ext>
            </a:extLst>
          </p:cNvPr>
          <p:cNvCxnSpPr>
            <a:cxnSpLocks/>
          </p:cNvCxnSpPr>
          <p:nvPr/>
        </p:nvCxnSpPr>
        <p:spPr bwMode="gray">
          <a:xfrm>
            <a:off x="7107044" y="3489383"/>
            <a:ext cx="0" cy="48563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4AF4B05-511D-AE40-9279-FE711E4BB8BB}"/>
              </a:ext>
            </a:extLst>
          </p:cNvPr>
          <p:cNvCxnSpPr>
            <a:cxnSpLocks/>
          </p:cNvCxnSpPr>
          <p:nvPr/>
        </p:nvCxnSpPr>
        <p:spPr bwMode="gray">
          <a:xfrm>
            <a:off x="7998209" y="2651767"/>
            <a:ext cx="0" cy="34968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8E11763-0CE5-954A-8312-5BE2D4820E99}"/>
              </a:ext>
            </a:extLst>
          </p:cNvPr>
          <p:cNvCxnSpPr>
            <a:cxnSpLocks/>
          </p:cNvCxnSpPr>
          <p:nvPr/>
        </p:nvCxnSpPr>
        <p:spPr bwMode="gray">
          <a:xfrm>
            <a:off x="7998209" y="3489383"/>
            <a:ext cx="0" cy="48563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n 82">
            <a:extLst>
              <a:ext uri="{FF2B5EF4-FFF2-40B4-BE49-F238E27FC236}">
                <a16:creationId xmlns:a16="http://schemas.microsoft.com/office/drawing/2014/main" id="{C7C19DC9-6FD8-AB46-B16F-2C58C52556A8}"/>
              </a:ext>
            </a:extLst>
          </p:cNvPr>
          <p:cNvSpPr/>
          <p:nvPr/>
        </p:nvSpPr>
        <p:spPr>
          <a:xfrm>
            <a:off x="8487929" y="3984700"/>
            <a:ext cx="1733084" cy="90324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Chart museum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95735CE-9758-3B4E-94DC-09811DFBC93F}"/>
              </a:ext>
            </a:extLst>
          </p:cNvPr>
          <p:cNvSpPr>
            <a:spLocks noChangeAspect="1"/>
          </p:cNvSpPr>
          <p:nvPr/>
        </p:nvSpPr>
        <p:spPr bwMode="gray">
          <a:xfrm>
            <a:off x="8422891" y="3440824"/>
            <a:ext cx="907890" cy="161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lt1"/>
              </a:solidFill>
              <a:latin typeface="+mj-lt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7242AF-4E39-4F4C-AF72-7AAC765FB3D8}"/>
              </a:ext>
            </a:extLst>
          </p:cNvPr>
          <p:cNvCxnSpPr>
            <a:cxnSpLocks/>
          </p:cNvCxnSpPr>
          <p:nvPr/>
        </p:nvCxnSpPr>
        <p:spPr bwMode="gray">
          <a:xfrm>
            <a:off x="8898206" y="3601920"/>
            <a:ext cx="0" cy="373093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BCE0D82-CDF8-7C46-9A6D-BD8D8C2D31B1}"/>
              </a:ext>
            </a:extLst>
          </p:cNvPr>
          <p:cNvSpPr>
            <a:spLocks noChangeAspect="1"/>
          </p:cNvSpPr>
          <p:nvPr/>
        </p:nvSpPr>
        <p:spPr bwMode="gray">
          <a:xfrm>
            <a:off x="9354471" y="3011390"/>
            <a:ext cx="986879" cy="4876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+mj-lt"/>
              </a:rPr>
              <a:t>helm proxy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E6459DD-7E82-3842-BC08-C972CD7221CF}"/>
              </a:ext>
            </a:extLst>
          </p:cNvPr>
          <p:cNvSpPr/>
          <p:nvPr/>
        </p:nvSpPr>
        <p:spPr>
          <a:xfrm>
            <a:off x="9411088" y="2301830"/>
            <a:ext cx="809925" cy="35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helm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7AF1C5-8454-3F48-AE32-67B1674EEC93}"/>
              </a:ext>
            </a:extLst>
          </p:cNvPr>
          <p:cNvCxnSpPr>
            <a:cxnSpLocks/>
          </p:cNvCxnSpPr>
          <p:nvPr/>
        </p:nvCxnSpPr>
        <p:spPr bwMode="gray">
          <a:xfrm>
            <a:off x="8782977" y="2651767"/>
            <a:ext cx="0" cy="373093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DCDAE5-DB4B-FF41-963C-CABC07D941E6}"/>
              </a:ext>
            </a:extLst>
          </p:cNvPr>
          <p:cNvCxnSpPr>
            <a:cxnSpLocks/>
          </p:cNvCxnSpPr>
          <p:nvPr/>
        </p:nvCxnSpPr>
        <p:spPr bwMode="gray">
          <a:xfrm>
            <a:off x="9816323" y="2658669"/>
            <a:ext cx="0" cy="373093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D150D0-5220-3A40-BC88-4F8A51428E84}"/>
              </a:ext>
            </a:extLst>
          </p:cNvPr>
          <p:cNvCxnSpPr>
            <a:cxnSpLocks/>
          </p:cNvCxnSpPr>
          <p:nvPr/>
        </p:nvCxnSpPr>
        <p:spPr bwMode="gray">
          <a:xfrm>
            <a:off x="9827007" y="3601920"/>
            <a:ext cx="0" cy="373093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6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9097-31F1-D44E-8AB2-1B2C443F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works but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B6730-6A6B-8E4A-BFF8-306D2C8F96F7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AD761-E2EB-6D40-A58C-0E6220B35803}"/>
              </a:ext>
            </a:extLst>
          </p:cNvPr>
          <p:cNvSpPr txBox="1"/>
          <p:nvPr/>
        </p:nvSpPr>
        <p:spPr>
          <a:xfrm>
            <a:off x="579809" y="1494263"/>
            <a:ext cx="11001004" cy="386259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One more instance to handle scale out, fail over, and bugs…</a:t>
            </a: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Inconsistent settings, such as storage backend, authentication </a:t>
            </a: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API translation for download/delete …</a:t>
            </a: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Extra set of management API and data models</a:t>
            </a: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Extra code paths for management feature, such as labeling, replication…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algn="l">
              <a:spcAft>
                <a:spcPts val="600"/>
              </a:spcAft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60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88CB-42BB-7E43-A28A-F3579132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registry for cloud native artifacts.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EC14-2545-5144-9FC6-06AF757FA5C5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B02EA-D1AE-6D44-B1B9-E6085E5F1A3C}"/>
              </a:ext>
            </a:extLst>
          </p:cNvPr>
          <p:cNvSpPr txBox="1"/>
          <p:nvPr/>
        </p:nvSpPr>
        <p:spPr>
          <a:xfrm>
            <a:off x="579809" y="1427356"/>
            <a:ext cx="11001004" cy="32624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https://stevelasker.blog/2019/01/25/cloud-native-artifact-stores-evolve-from-container-registries/</a:t>
            </a:r>
            <a:endParaRPr lang="en-US" sz="1600" dirty="0"/>
          </a:p>
          <a:p>
            <a:pPr lvl="1">
              <a:spcAft>
                <a:spcPts val="600"/>
              </a:spcAft>
            </a:pPr>
            <a:r>
              <a:rPr lang="en-US" i="1" dirty="0"/>
              <a:t>… registries were designed to support small to really large “files”, with security and a layered, cross-referenceable file system, that works across the internet and within a datacenter, registries can support just about any artifact type. </a:t>
            </a:r>
            <a:endParaRPr lang="en-US" sz="1600" i="1" dirty="0"/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Helm v3 can push chart to OCI registry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“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oras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” as library to push anything to OCI registry: </a:t>
            </a:r>
            <a:r>
              <a:rPr lang="en-US" sz="1600" dirty="0">
                <a:hlinkClick r:id="rId3"/>
              </a:rPr>
              <a:t>https://github.com/deislabs/oras</a:t>
            </a:r>
            <a:endParaRPr lang="en-US" sz="1600" dirty="0"/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Repo created to track “artifact types”: </a:t>
            </a:r>
            <a:r>
              <a:rPr lang="en-US" sz="1600" dirty="0">
                <a:hlinkClick r:id="rId4"/>
              </a:rPr>
              <a:t>https://github.com/opencontainers/artifacts</a:t>
            </a:r>
            <a:endParaRPr lang="en-US" sz="16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761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61EBA-F18B-43F1-965E-21C60669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from a image registry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644068B-3479-4ADA-93C4-DF2161FAA4F9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By proxying different servers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C3B5CD-DF49-A142-9D0C-321D295B1E5B}"/>
              </a:ext>
            </a:extLst>
          </p:cNvPr>
          <p:cNvSpPr>
            <a:spLocks noChangeAspect="1"/>
          </p:cNvSpPr>
          <p:nvPr/>
        </p:nvSpPr>
        <p:spPr bwMode="gray">
          <a:xfrm>
            <a:off x="2686597" y="3009782"/>
            <a:ext cx="1228494" cy="487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+mj-lt"/>
              </a:rPr>
              <a:t>Harbor API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8C9603B2-95F8-BA46-B5FA-CC47863FAA92}"/>
              </a:ext>
            </a:extLst>
          </p:cNvPr>
          <p:cNvSpPr/>
          <p:nvPr/>
        </p:nvSpPr>
        <p:spPr>
          <a:xfrm>
            <a:off x="1673690" y="3983092"/>
            <a:ext cx="2258128" cy="903249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Docker Registry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1C23F9-896F-9547-A5B3-842F50DDA56F}"/>
              </a:ext>
            </a:extLst>
          </p:cNvPr>
          <p:cNvSpPr/>
          <p:nvPr/>
        </p:nvSpPr>
        <p:spPr>
          <a:xfrm>
            <a:off x="1673687" y="2309910"/>
            <a:ext cx="1012910" cy="35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docker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096DCF-EF02-9B4A-B83D-33D768DA4070}"/>
              </a:ext>
            </a:extLst>
          </p:cNvPr>
          <p:cNvSpPr/>
          <p:nvPr/>
        </p:nvSpPr>
        <p:spPr>
          <a:xfrm>
            <a:off x="2900325" y="2303007"/>
            <a:ext cx="1012910" cy="35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Portal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5874BA-E63B-D042-9818-9BC19589308F}"/>
              </a:ext>
            </a:extLst>
          </p:cNvPr>
          <p:cNvCxnSpPr/>
          <p:nvPr/>
        </p:nvCxnSpPr>
        <p:spPr bwMode="gray">
          <a:xfrm>
            <a:off x="2195947" y="2662147"/>
            <a:ext cx="0" cy="34968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214F939-CC3E-E54A-BA6C-64451B76BA42}"/>
              </a:ext>
            </a:extLst>
          </p:cNvPr>
          <p:cNvSpPr>
            <a:spLocks noChangeAspect="1"/>
          </p:cNvSpPr>
          <p:nvPr/>
        </p:nvSpPr>
        <p:spPr bwMode="gray">
          <a:xfrm>
            <a:off x="1673690" y="3009782"/>
            <a:ext cx="1012907" cy="4876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+mj-lt"/>
              </a:rPr>
              <a:t>V2 proxy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C89C4C-C661-194B-97E1-B58ABF014C1E}"/>
              </a:ext>
            </a:extLst>
          </p:cNvPr>
          <p:cNvCxnSpPr>
            <a:cxnSpLocks/>
          </p:cNvCxnSpPr>
          <p:nvPr/>
        </p:nvCxnSpPr>
        <p:spPr bwMode="gray">
          <a:xfrm>
            <a:off x="2195947" y="3497462"/>
            <a:ext cx="0" cy="48563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39A5D0-1A99-CC4C-87E7-B66A3A6D0D44}"/>
              </a:ext>
            </a:extLst>
          </p:cNvPr>
          <p:cNvCxnSpPr/>
          <p:nvPr/>
        </p:nvCxnSpPr>
        <p:spPr bwMode="gray">
          <a:xfrm>
            <a:off x="3406780" y="2680169"/>
            <a:ext cx="0" cy="34968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3BF595F-F3E0-C847-9A3E-E030C362A65A}"/>
              </a:ext>
            </a:extLst>
          </p:cNvPr>
          <p:cNvCxnSpPr>
            <a:cxnSpLocks/>
          </p:cNvCxnSpPr>
          <p:nvPr/>
        </p:nvCxnSpPr>
        <p:spPr bwMode="gray">
          <a:xfrm>
            <a:off x="3432800" y="3497462"/>
            <a:ext cx="0" cy="48563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AA94C5F-A31F-F64C-B244-AB22C43E500E}"/>
              </a:ext>
            </a:extLst>
          </p:cNvPr>
          <p:cNvSpPr>
            <a:spLocks noChangeAspect="1"/>
          </p:cNvSpPr>
          <p:nvPr/>
        </p:nvSpPr>
        <p:spPr bwMode="gray">
          <a:xfrm>
            <a:off x="7597694" y="3001703"/>
            <a:ext cx="1733087" cy="4290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+mj-lt"/>
              </a:rPr>
              <a:t>Harbor API</a:t>
            </a:r>
          </a:p>
        </p:txBody>
      </p:sp>
      <p:sp>
        <p:nvSpPr>
          <p:cNvPr id="58" name="Can 57">
            <a:extLst>
              <a:ext uri="{FF2B5EF4-FFF2-40B4-BE49-F238E27FC236}">
                <a16:creationId xmlns:a16="http://schemas.microsoft.com/office/drawing/2014/main" id="{BCB5570A-0ED4-4243-9924-CA1CD917AD68}"/>
              </a:ext>
            </a:extLst>
          </p:cNvPr>
          <p:cNvSpPr/>
          <p:nvPr/>
        </p:nvSpPr>
        <p:spPr>
          <a:xfrm>
            <a:off x="6584788" y="3975013"/>
            <a:ext cx="1733090" cy="903249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Docker Registry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81F645F-C097-574A-A2D1-DD6DC8F354B9}"/>
              </a:ext>
            </a:extLst>
          </p:cNvPr>
          <p:cNvSpPr/>
          <p:nvPr/>
        </p:nvSpPr>
        <p:spPr>
          <a:xfrm>
            <a:off x="6584783" y="2301831"/>
            <a:ext cx="986881" cy="35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docker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500DC56-5A21-3F43-9275-147B54E10198}"/>
              </a:ext>
            </a:extLst>
          </p:cNvPr>
          <p:cNvSpPr/>
          <p:nvPr/>
        </p:nvSpPr>
        <p:spPr>
          <a:xfrm>
            <a:off x="7743616" y="2301831"/>
            <a:ext cx="1233114" cy="35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Portal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857621-4755-0A41-B1BD-20DDBF4D02BF}"/>
              </a:ext>
            </a:extLst>
          </p:cNvPr>
          <p:cNvCxnSpPr>
            <a:cxnSpLocks/>
          </p:cNvCxnSpPr>
          <p:nvPr/>
        </p:nvCxnSpPr>
        <p:spPr bwMode="gray">
          <a:xfrm>
            <a:off x="7107044" y="2654068"/>
            <a:ext cx="0" cy="34968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F492FE-C8B8-9347-AB05-DB2EABA56650}"/>
              </a:ext>
            </a:extLst>
          </p:cNvPr>
          <p:cNvSpPr>
            <a:spLocks noChangeAspect="1"/>
          </p:cNvSpPr>
          <p:nvPr/>
        </p:nvSpPr>
        <p:spPr bwMode="gray">
          <a:xfrm>
            <a:off x="6584787" y="3001703"/>
            <a:ext cx="986879" cy="4876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+mj-lt"/>
              </a:rPr>
              <a:t>V2 proxy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7D478FF-AA59-4442-A9F2-9CC1DA4F1CBC}"/>
              </a:ext>
            </a:extLst>
          </p:cNvPr>
          <p:cNvCxnSpPr>
            <a:cxnSpLocks/>
          </p:cNvCxnSpPr>
          <p:nvPr/>
        </p:nvCxnSpPr>
        <p:spPr bwMode="gray">
          <a:xfrm>
            <a:off x="7107044" y="3489383"/>
            <a:ext cx="0" cy="48563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4AF4B05-511D-AE40-9279-FE711E4BB8BB}"/>
              </a:ext>
            </a:extLst>
          </p:cNvPr>
          <p:cNvCxnSpPr>
            <a:cxnSpLocks/>
          </p:cNvCxnSpPr>
          <p:nvPr/>
        </p:nvCxnSpPr>
        <p:spPr bwMode="gray">
          <a:xfrm>
            <a:off x="7998209" y="2651767"/>
            <a:ext cx="0" cy="34968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8E11763-0CE5-954A-8312-5BE2D4820E99}"/>
              </a:ext>
            </a:extLst>
          </p:cNvPr>
          <p:cNvCxnSpPr>
            <a:cxnSpLocks/>
          </p:cNvCxnSpPr>
          <p:nvPr/>
        </p:nvCxnSpPr>
        <p:spPr bwMode="gray">
          <a:xfrm>
            <a:off x="7998209" y="3489383"/>
            <a:ext cx="0" cy="48563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n 82">
            <a:extLst>
              <a:ext uri="{FF2B5EF4-FFF2-40B4-BE49-F238E27FC236}">
                <a16:creationId xmlns:a16="http://schemas.microsoft.com/office/drawing/2014/main" id="{C7C19DC9-6FD8-AB46-B16F-2C58C52556A8}"/>
              </a:ext>
            </a:extLst>
          </p:cNvPr>
          <p:cNvSpPr/>
          <p:nvPr/>
        </p:nvSpPr>
        <p:spPr>
          <a:xfrm>
            <a:off x="8487929" y="3984700"/>
            <a:ext cx="1733084" cy="90324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Chart museum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95735CE-9758-3B4E-94DC-09811DFBC93F}"/>
              </a:ext>
            </a:extLst>
          </p:cNvPr>
          <p:cNvSpPr>
            <a:spLocks noChangeAspect="1"/>
          </p:cNvSpPr>
          <p:nvPr/>
        </p:nvSpPr>
        <p:spPr bwMode="gray">
          <a:xfrm>
            <a:off x="8422891" y="3440824"/>
            <a:ext cx="907890" cy="161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lt1"/>
              </a:solidFill>
              <a:latin typeface="+mj-lt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7242AF-4E39-4F4C-AF72-7AAC765FB3D8}"/>
              </a:ext>
            </a:extLst>
          </p:cNvPr>
          <p:cNvCxnSpPr>
            <a:cxnSpLocks/>
          </p:cNvCxnSpPr>
          <p:nvPr/>
        </p:nvCxnSpPr>
        <p:spPr bwMode="gray">
          <a:xfrm>
            <a:off x="8898206" y="3601920"/>
            <a:ext cx="0" cy="373093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BCE0D82-CDF8-7C46-9A6D-BD8D8C2D31B1}"/>
              </a:ext>
            </a:extLst>
          </p:cNvPr>
          <p:cNvSpPr>
            <a:spLocks noChangeAspect="1"/>
          </p:cNvSpPr>
          <p:nvPr/>
        </p:nvSpPr>
        <p:spPr bwMode="gray">
          <a:xfrm>
            <a:off x="9354471" y="3011390"/>
            <a:ext cx="986879" cy="4876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+mj-lt"/>
              </a:rPr>
              <a:t>helm proxy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E6459DD-7E82-3842-BC08-C972CD7221CF}"/>
              </a:ext>
            </a:extLst>
          </p:cNvPr>
          <p:cNvSpPr/>
          <p:nvPr/>
        </p:nvSpPr>
        <p:spPr>
          <a:xfrm>
            <a:off x="9411088" y="2301830"/>
            <a:ext cx="809925" cy="35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helm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7AF1C5-8454-3F48-AE32-67B1674EEC93}"/>
              </a:ext>
            </a:extLst>
          </p:cNvPr>
          <p:cNvCxnSpPr>
            <a:cxnSpLocks/>
          </p:cNvCxnSpPr>
          <p:nvPr/>
        </p:nvCxnSpPr>
        <p:spPr bwMode="gray">
          <a:xfrm>
            <a:off x="8782977" y="2651767"/>
            <a:ext cx="0" cy="373093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DCDAE5-DB4B-FF41-963C-CABC07D941E6}"/>
              </a:ext>
            </a:extLst>
          </p:cNvPr>
          <p:cNvCxnSpPr>
            <a:cxnSpLocks/>
          </p:cNvCxnSpPr>
          <p:nvPr/>
        </p:nvCxnSpPr>
        <p:spPr bwMode="gray">
          <a:xfrm>
            <a:off x="9816323" y="2658669"/>
            <a:ext cx="0" cy="373093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D150D0-5220-3A40-BC88-4F8A51428E84}"/>
              </a:ext>
            </a:extLst>
          </p:cNvPr>
          <p:cNvCxnSpPr>
            <a:cxnSpLocks/>
          </p:cNvCxnSpPr>
          <p:nvPr/>
        </p:nvCxnSpPr>
        <p:spPr bwMode="gray">
          <a:xfrm>
            <a:off x="9827007" y="3601920"/>
            <a:ext cx="0" cy="373093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30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61EBA-F18B-43F1-965E-21C60669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registry as a single storage service for all artifacts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644068B-3479-4ADA-93C4-DF2161FAA4F9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A94C5F-A31F-F64C-B244-AB22C43E500E}"/>
              </a:ext>
            </a:extLst>
          </p:cNvPr>
          <p:cNvSpPr>
            <a:spLocks noChangeAspect="1"/>
          </p:cNvSpPr>
          <p:nvPr/>
        </p:nvSpPr>
        <p:spPr bwMode="gray">
          <a:xfrm>
            <a:off x="1906860" y="3068611"/>
            <a:ext cx="1733087" cy="4853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+mj-lt"/>
              </a:rPr>
              <a:t>Harbor API</a:t>
            </a:r>
          </a:p>
        </p:txBody>
      </p:sp>
      <p:sp>
        <p:nvSpPr>
          <p:cNvPr id="58" name="Can 57">
            <a:extLst>
              <a:ext uri="{FF2B5EF4-FFF2-40B4-BE49-F238E27FC236}">
                <a16:creationId xmlns:a16="http://schemas.microsoft.com/office/drawing/2014/main" id="{BCB5570A-0ED4-4243-9924-CA1CD917AD68}"/>
              </a:ext>
            </a:extLst>
          </p:cNvPr>
          <p:cNvSpPr/>
          <p:nvPr/>
        </p:nvSpPr>
        <p:spPr>
          <a:xfrm>
            <a:off x="893954" y="4041921"/>
            <a:ext cx="2841706" cy="903249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OCI Registry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81F645F-C097-574A-A2D1-DD6DC8F354B9}"/>
              </a:ext>
            </a:extLst>
          </p:cNvPr>
          <p:cNvSpPr/>
          <p:nvPr/>
        </p:nvSpPr>
        <p:spPr>
          <a:xfrm>
            <a:off x="893949" y="1996069"/>
            <a:ext cx="986881" cy="7295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Docker, Helm, Duffy…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500DC56-5A21-3F43-9275-147B54E10198}"/>
              </a:ext>
            </a:extLst>
          </p:cNvPr>
          <p:cNvSpPr/>
          <p:nvPr/>
        </p:nvSpPr>
        <p:spPr>
          <a:xfrm>
            <a:off x="2052782" y="2368739"/>
            <a:ext cx="1359492" cy="35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Portal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857621-4755-0A41-B1BD-20DDBF4D02BF}"/>
              </a:ext>
            </a:extLst>
          </p:cNvPr>
          <p:cNvCxnSpPr>
            <a:cxnSpLocks/>
          </p:cNvCxnSpPr>
          <p:nvPr/>
        </p:nvCxnSpPr>
        <p:spPr bwMode="gray">
          <a:xfrm>
            <a:off x="1416210" y="2720976"/>
            <a:ext cx="0" cy="34968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F492FE-C8B8-9347-AB05-DB2EABA56650}"/>
              </a:ext>
            </a:extLst>
          </p:cNvPr>
          <p:cNvSpPr>
            <a:spLocks noChangeAspect="1"/>
          </p:cNvSpPr>
          <p:nvPr/>
        </p:nvSpPr>
        <p:spPr bwMode="gray">
          <a:xfrm>
            <a:off x="893953" y="3068611"/>
            <a:ext cx="986879" cy="4876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+mj-lt"/>
              </a:rPr>
              <a:t>V2 proxy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7D478FF-AA59-4442-A9F2-9CC1DA4F1CBC}"/>
              </a:ext>
            </a:extLst>
          </p:cNvPr>
          <p:cNvCxnSpPr>
            <a:cxnSpLocks/>
          </p:cNvCxnSpPr>
          <p:nvPr/>
        </p:nvCxnSpPr>
        <p:spPr bwMode="gray">
          <a:xfrm>
            <a:off x="1416210" y="3556291"/>
            <a:ext cx="0" cy="48563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4AF4B05-511D-AE40-9279-FE711E4BB8BB}"/>
              </a:ext>
            </a:extLst>
          </p:cNvPr>
          <p:cNvCxnSpPr>
            <a:cxnSpLocks/>
          </p:cNvCxnSpPr>
          <p:nvPr/>
        </p:nvCxnSpPr>
        <p:spPr bwMode="gray">
          <a:xfrm>
            <a:off x="2775727" y="2720976"/>
            <a:ext cx="0" cy="34968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8E11763-0CE5-954A-8312-5BE2D4820E99}"/>
              </a:ext>
            </a:extLst>
          </p:cNvPr>
          <p:cNvCxnSpPr>
            <a:cxnSpLocks/>
          </p:cNvCxnSpPr>
          <p:nvPr/>
        </p:nvCxnSpPr>
        <p:spPr bwMode="gray">
          <a:xfrm>
            <a:off x="2775727" y="3556291"/>
            <a:ext cx="0" cy="48563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9151912-63D5-1F42-A468-999412D46CD9}"/>
              </a:ext>
            </a:extLst>
          </p:cNvPr>
          <p:cNvSpPr txBox="1"/>
          <p:nvPr/>
        </p:nvSpPr>
        <p:spPr>
          <a:xfrm>
            <a:off x="5754028" y="1884556"/>
            <a:ext cx="5999351" cy="250837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Simpler deployment, configuration, scaling out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Provide one set of V2 API to manage ALL artifacts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GET /</a:t>
            </a:r>
            <a:r>
              <a:rPr lang="en-US" sz="1600" dirty="0" err="1"/>
              <a:t>api</a:t>
            </a:r>
            <a:r>
              <a:rPr lang="en-US" sz="1600" dirty="0"/>
              <a:t>/repositories/{repo}/tags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GET /</a:t>
            </a:r>
            <a:r>
              <a:rPr lang="en-US" sz="1600" dirty="0" err="1"/>
              <a:t>api</a:t>
            </a:r>
            <a:r>
              <a:rPr lang="en-US" sz="1600" dirty="0"/>
              <a:t>/</a:t>
            </a:r>
            <a:r>
              <a:rPr lang="en-US" sz="1600" dirty="0" err="1"/>
              <a:t>chartrepo</a:t>
            </a:r>
            <a:r>
              <a:rPr lang="en-US" sz="1600" dirty="0"/>
              <a:t>/{repo}/charts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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GET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/>
              <a:t>/</a:t>
            </a:r>
            <a:r>
              <a:rPr lang="en-US" sz="1600" dirty="0" err="1"/>
              <a:t>api</a:t>
            </a:r>
            <a:r>
              <a:rPr lang="en-US" sz="1600" dirty="0"/>
              <a:t>/v2/projects/{p-id}/repositories/{r-id}/artifacts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Aggregated view for all artifacts under a project/repository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Consistent management features for all artifact</a:t>
            </a:r>
          </a:p>
        </p:txBody>
      </p:sp>
    </p:spTree>
    <p:extLst>
      <p:ext uri="{BB962C8B-B14F-4D97-AF65-F5344CB8AC3E}">
        <p14:creationId xmlns:p14="http://schemas.microsoft.com/office/powerpoint/2010/main" val="326375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1F2E-BD16-4344-9472-2FBBBC26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207530"/>
            <a:ext cx="10329536" cy="586767"/>
          </a:xfrm>
        </p:spPr>
        <p:txBody>
          <a:bodyPr/>
          <a:lstStyle/>
          <a:p>
            <a:r>
              <a:rPr lang="en-US" dirty="0"/>
              <a:t>Opportunity for architecture evolution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8850FC-C0EC-F14F-8919-412FCAA74BBE}"/>
              </a:ext>
            </a:extLst>
          </p:cNvPr>
          <p:cNvSpPr/>
          <p:nvPr/>
        </p:nvSpPr>
        <p:spPr>
          <a:xfrm>
            <a:off x="1012108" y="1263308"/>
            <a:ext cx="10164609" cy="11318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D7547-D803-1040-8F41-8A8FEED5364E}"/>
              </a:ext>
            </a:extLst>
          </p:cNvPr>
          <p:cNvSpPr/>
          <p:nvPr/>
        </p:nvSpPr>
        <p:spPr>
          <a:xfrm>
            <a:off x="1930058" y="1524924"/>
            <a:ext cx="2045982" cy="609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7840C-5A9C-304F-BE82-7884326A0F56}"/>
              </a:ext>
            </a:extLst>
          </p:cNvPr>
          <p:cNvSpPr txBox="1"/>
          <p:nvPr/>
        </p:nvSpPr>
        <p:spPr>
          <a:xfrm>
            <a:off x="1012107" y="1644599"/>
            <a:ext cx="88975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99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en-US" sz="1799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432FC-1ED5-8A4E-84F3-0DF0606FA088}"/>
              </a:ext>
            </a:extLst>
          </p:cNvPr>
          <p:cNvSpPr/>
          <p:nvPr/>
        </p:nvSpPr>
        <p:spPr>
          <a:xfrm>
            <a:off x="4195589" y="1524924"/>
            <a:ext cx="2045982" cy="609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Helm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CLI(V2/V3)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EBD47A-5265-7340-AD3C-FB2181ADB2F8}"/>
              </a:ext>
            </a:extLst>
          </p:cNvPr>
          <p:cNvSpPr/>
          <p:nvPr/>
        </p:nvSpPr>
        <p:spPr>
          <a:xfrm>
            <a:off x="6464517" y="1524923"/>
            <a:ext cx="2045982" cy="609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Harbor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AB7FBBF-530E-C649-BA4D-5A346E6E3EBC}"/>
              </a:ext>
            </a:extLst>
          </p:cNvPr>
          <p:cNvSpPr/>
          <p:nvPr/>
        </p:nvSpPr>
        <p:spPr>
          <a:xfrm>
            <a:off x="1002909" y="2526109"/>
            <a:ext cx="10164609" cy="28073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E0ADF-F8D1-0141-86F3-44AAC2466E5F}"/>
              </a:ext>
            </a:extLst>
          </p:cNvPr>
          <p:cNvSpPr txBox="1"/>
          <p:nvPr/>
        </p:nvSpPr>
        <p:spPr>
          <a:xfrm>
            <a:off x="1002909" y="3745185"/>
            <a:ext cx="88975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9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Harbor</a:t>
            </a:r>
            <a:endParaRPr lang="en-US" sz="1799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338218B-0D66-C64A-AF5E-D411E691BCDB}"/>
              </a:ext>
            </a:extLst>
          </p:cNvPr>
          <p:cNvSpPr/>
          <p:nvPr/>
        </p:nvSpPr>
        <p:spPr>
          <a:xfrm>
            <a:off x="1012108" y="5464488"/>
            <a:ext cx="10164609" cy="5764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OCI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F325F65-1A7A-454C-AAEF-E0789B336F5B}"/>
              </a:ext>
            </a:extLst>
          </p:cNvPr>
          <p:cNvSpPr/>
          <p:nvPr/>
        </p:nvSpPr>
        <p:spPr>
          <a:xfrm>
            <a:off x="1012108" y="6085398"/>
            <a:ext cx="10164609" cy="5764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(File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System,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NFS,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S3,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GCS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etc.)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A9E7D4-12ED-0449-9A4C-07FAF4F8D8BE}"/>
              </a:ext>
            </a:extLst>
          </p:cNvPr>
          <p:cNvSpPr/>
          <p:nvPr/>
        </p:nvSpPr>
        <p:spPr>
          <a:xfrm>
            <a:off x="1901863" y="2634882"/>
            <a:ext cx="8856572" cy="5220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9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zh-CN" altLang="en-US" sz="179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99" dirty="0">
                <a:latin typeface="Arial" panose="020B0604020202020204" pitchFamily="34" charset="0"/>
                <a:cs typeface="Arial" panose="020B0604020202020204" pitchFamily="34" charset="0"/>
              </a:rPr>
              <a:t>Server          </a:t>
            </a:r>
            <a:endParaRPr 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60E3D2-3B6F-2543-BF43-3A434DCF282E}"/>
              </a:ext>
            </a:extLst>
          </p:cNvPr>
          <p:cNvSpPr/>
          <p:nvPr/>
        </p:nvSpPr>
        <p:spPr>
          <a:xfrm>
            <a:off x="8126670" y="3861676"/>
            <a:ext cx="2626402" cy="903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9">
                <a:latin typeface="Arial" panose="020B0604020202020204" pitchFamily="34" charset="0"/>
                <a:cs typeface="Arial" panose="020B0604020202020204" pitchFamily="34" charset="0"/>
              </a:rPr>
              <a:t>Artifact</a:t>
            </a:r>
            <a:r>
              <a:rPr lang="zh-CN" altLang="en-US" sz="179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99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6E85F676-4E22-D849-B8C1-E71F23CB5903}"/>
              </a:ext>
            </a:extLst>
          </p:cNvPr>
          <p:cNvSpPr/>
          <p:nvPr/>
        </p:nvSpPr>
        <p:spPr>
          <a:xfrm>
            <a:off x="11342480" y="4114420"/>
            <a:ext cx="798445" cy="91337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9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F16FCF-E458-5C48-9BAD-F07F5C4CE2A4}"/>
              </a:ext>
            </a:extLst>
          </p:cNvPr>
          <p:cNvCxnSpPr>
            <a:cxnSpLocks/>
          </p:cNvCxnSpPr>
          <p:nvPr/>
        </p:nvCxnSpPr>
        <p:spPr>
          <a:xfrm>
            <a:off x="11167518" y="4571109"/>
            <a:ext cx="1833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ED0BCED-37ED-654E-87ED-90E9682635AA}"/>
              </a:ext>
            </a:extLst>
          </p:cNvPr>
          <p:cNvSpPr/>
          <p:nvPr/>
        </p:nvSpPr>
        <p:spPr>
          <a:xfrm>
            <a:off x="1902445" y="3861676"/>
            <a:ext cx="1388870" cy="14383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9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r>
              <a:rPr lang="zh-CN" altLang="en-US" sz="179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99"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endParaRPr 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7C3AE4-E578-294D-A454-C25AADC979CB}"/>
              </a:ext>
            </a:extLst>
          </p:cNvPr>
          <p:cNvSpPr/>
          <p:nvPr/>
        </p:nvSpPr>
        <p:spPr>
          <a:xfrm>
            <a:off x="6760136" y="4832066"/>
            <a:ext cx="3999685" cy="4680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/>
                <a:ea typeface="等线"/>
                <a:cs typeface="Arial"/>
              </a:rPr>
              <a:t>OCI</a:t>
            </a:r>
            <a:r>
              <a:rPr lang="zh-CN" altLang="en-US" sz="1600" dirty="0">
                <a:latin typeface="Arial"/>
                <a:ea typeface="等线"/>
                <a:cs typeface="Arial"/>
              </a:rPr>
              <a:t> </a:t>
            </a:r>
            <a:r>
              <a:rPr lang="en-US" altLang="zh-CN" sz="1600" dirty="0">
                <a:latin typeface="Arial"/>
                <a:ea typeface="等线"/>
                <a:cs typeface="Arial"/>
              </a:rPr>
              <a:t>Registry</a:t>
            </a:r>
            <a:r>
              <a:rPr lang="zh-CN" altLang="en-US" sz="1600" dirty="0">
                <a:latin typeface="Arial"/>
                <a:ea typeface="等线"/>
                <a:cs typeface="Arial"/>
              </a:rPr>
              <a:t> </a:t>
            </a:r>
            <a:r>
              <a:rPr lang="en-US" altLang="zh-CN" sz="1600" dirty="0">
                <a:latin typeface="Arial"/>
                <a:ea typeface="等线"/>
                <a:cs typeface="Arial"/>
              </a:rPr>
              <a:t>Driver</a:t>
            </a:r>
            <a:endParaRPr lang="en-US" sz="1600" dirty="0">
              <a:latin typeface="Arial"/>
              <a:ea typeface="等线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C5A35A-6A53-1547-8281-E420850DD3F8}"/>
              </a:ext>
            </a:extLst>
          </p:cNvPr>
          <p:cNvSpPr/>
          <p:nvPr/>
        </p:nvSpPr>
        <p:spPr>
          <a:xfrm>
            <a:off x="1892663" y="3244137"/>
            <a:ext cx="8865772" cy="5220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9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zh-CN" altLang="en-US" sz="1799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99">
                <a:latin typeface="Arial" panose="020B0604020202020204" pitchFamily="34" charset="0"/>
                <a:cs typeface="Arial" panose="020B0604020202020204" pitchFamily="34" charset="0"/>
              </a:rPr>
              <a:t>Controllers</a:t>
            </a:r>
            <a:endParaRPr 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1D307F-A20E-3E47-A7C8-2D18D362D62A}"/>
              </a:ext>
            </a:extLst>
          </p:cNvPr>
          <p:cNvSpPr/>
          <p:nvPr/>
        </p:nvSpPr>
        <p:spPr>
          <a:xfrm>
            <a:off x="8717562" y="1521198"/>
            <a:ext cx="2045982" cy="609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Portal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C0E524-59CE-814A-8799-D1BFD08D0A75}"/>
              </a:ext>
            </a:extLst>
          </p:cNvPr>
          <p:cNvSpPr/>
          <p:nvPr/>
        </p:nvSpPr>
        <p:spPr>
          <a:xfrm>
            <a:off x="6756519" y="3861676"/>
            <a:ext cx="1329980" cy="903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020C09-1336-A84F-9AE5-7D037F79E1E4}"/>
              </a:ext>
            </a:extLst>
          </p:cNvPr>
          <p:cNvSpPr/>
          <p:nvPr/>
        </p:nvSpPr>
        <p:spPr>
          <a:xfrm>
            <a:off x="3355521" y="3861677"/>
            <a:ext cx="775379" cy="14383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C4575D-F4B3-AD41-AC10-AC6430FF9109}"/>
              </a:ext>
            </a:extLst>
          </p:cNvPr>
          <p:cNvSpPr/>
          <p:nvPr/>
        </p:nvSpPr>
        <p:spPr>
          <a:xfrm>
            <a:off x="4192911" y="3861676"/>
            <a:ext cx="938622" cy="14383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29A868-1AA6-4930-BBC6-8B08C384A803}"/>
              </a:ext>
            </a:extLst>
          </p:cNvPr>
          <p:cNvSpPr/>
          <p:nvPr/>
        </p:nvSpPr>
        <p:spPr>
          <a:xfrm>
            <a:off x="5224566" y="3861674"/>
            <a:ext cx="1402079" cy="1429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99">
                <a:latin typeface="Arial"/>
                <a:ea typeface="等线"/>
                <a:cs typeface="Arial"/>
              </a:rPr>
              <a:t>Quota</a:t>
            </a:r>
            <a:endParaRPr lang="en-US" altLang="zh-CN" sz="1799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1799">
                <a:latin typeface="Arial"/>
                <a:ea typeface="等线"/>
                <a:cs typeface="Arial"/>
              </a:rPr>
              <a:t>Manager</a:t>
            </a:r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137014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6B69-B807-7C41-9DA3-E378C11F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for architecture evolution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2236E-A0F9-3942-B8E2-88CF3993389F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DAA81-961D-8244-ADF5-F8DF9F19B02E}"/>
              </a:ext>
            </a:extLst>
          </p:cNvPr>
          <p:cNvSpPr txBox="1"/>
          <p:nvPr/>
        </p:nvSpPr>
        <p:spPr>
          <a:xfrm>
            <a:off x="592866" y="1483112"/>
            <a:ext cx="10987947" cy="180049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Better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modulized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components, better extensibility.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Consistent way for artifact metadata management, improvement in performance.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Debt pay off: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Incompatibility with manifest list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Relationship between artifact and tags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663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heme/theme1.xml><?xml version="1.0" encoding="utf-8"?>
<a:theme xmlns:a="http://schemas.openxmlformats.org/drawingml/2006/main" name="VMware_white_16x9">
  <a:themeElements>
    <a:clrScheme name="Custom 8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5D3"/>
      </a:accent1>
      <a:accent2>
        <a:srgbClr val="003D79"/>
      </a:accent2>
      <a:accent3>
        <a:srgbClr val="006990"/>
      </a:accent3>
      <a:accent4>
        <a:srgbClr val="6DB33F"/>
      </a:accent4>
      <a:accent5>
        <a:srgbClr val="AADB1E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  <a:custClr name="Baby Blue">
      <a:srgbClr val="89CBDF"/>
    </a:custClr>
  </a:custClrLst>
  <a:extLst>
    <a:ext uri="{05A4C25C-085E-4340-85A3-A5531E510DB2}">
      <thm15:themeFamily xmlns:thm15="http://schemas.microsoft.com/office/thememl/2012/main" name="vmware corporate template light 2018" id="{E4CA2FF7-93D0-664F-8C18-BA133624FE7A}" vid="{1B589128-0F02-104C-BD72-26FA2C7CCF34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746eff61-6f1c-444f-adb5-64598ea75b4b" xsi:nil="true"/>
    <IconOverlay xmlns="http://schemas.microsoft.com/sharepoint/v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D05B3D178CF498B11A62E055427BC" ma:contentTypeVersion="2" ma:contentTypeDescription="Create a new document." ma:contentTypeScope="" ma:versionID="b39d429dc6b46dd8cee1ba4a4c5e2b9c">
  <xsd:schema xmlns:xsd="http://www.w3.org/2001/XMLSchema" xmlns:xs="http://www.w3.org/2001/XMLSchema" xmlns:p="http://schemas.microsoft.com/office/2006/metadata/properties" xmlns:ns2="746eff61-6f1c-444f-adb5-64598ea75b4b" xmlns:ns3="http://schemas.microsoft.com/sharepoint/v4" targetNamespace="http://schemas.microsoft.com/office/2006/metadata/properties" ma:root="true" ma:fieldsID="3d5c3a85b01eb5799f3f2549c43646b2" ns2:_="" ns3:_="">
    <xsd:import namespace="746eff61-6f1c-444f-adb5-64598ea75b4b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6eff61-6f1c-444f-adb5-64598ea75b4b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BBA1C5-256D-47D9-BD09-7FAFEB3156C6}">
  <ds:schemaRefs>
    <ds:schemaRef ds:uri="http://schemas.microsoft.com/office/2006/metadata/properties"/>
    <ds:schemaRef ds:uri="http://schemas.microsoft.com/office/infopath/2007/PartnerControls"/>
    <ds:schemaRef ds:uri="746eff61-6f1c-444f-adb5-64598ea75b4b"/>
    <ds:schemaRef ds:uri="http://schemas.microsoft.com/sharepoint/v4"/>
  </ds:schemaRefs>
</ds:datastoreItem>
</file>

<file path=customXml/itemProps2.xml><?xml version="1.0" encoding="utf-8"?>
<ds:datastoreItem xmlns:ds="http://schemas.openxmlformats.org/officeDocument/2006/customXml" ds:itemID="{BE106498-96A8-4D36-AFBB-540A27D2DC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22A77D-8F75-45B3-BED4-1EE0E098B8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6eff61-6f1c-444f-adb5-64598ea75b4b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0</TotalTime>
  <Words>488</Words>
  <Application>Microsoft Macintosh PowerPoint</Application>
  <PresentationFormat>Custom</PresentationFormat>
  <Paragraphs>102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Camphor Std</vt:lpstr>
      <vt:lpstr>Open Sans</vt:lpstr>
      <vt:lpstr>Arial</vt:lpstr>
      <vt:lpstr>Metropolis</vt:lpstr>
      <vt:lpstr>Metropolis Light</vt:lpstr>
      <vt:lpstr>Verdana</vt:lpstr>
      <vt:lpstr>VMware_white_16x9</vt:lpstr>
      <vt:lpstr>Harbor as cloud native registry</vt:lpstr>
      <vt:lpstr>Expansion from a image registry</vt:lpstr>
      <vt:lpstr>Expansion from a image registry</vt:lpstr>
      <vt:lpstr>This works but …</vt:lpstr>
      <vt:lpstr>OCI registry for cloud native artifacts.</vt:lpstr>
      <vt:lpstr>Expansion from a image registry</vt:lpstr>
      <vt:lpstr>OCI registry as a single storage service for all artifacts</vt:lpstr>
      <vt:lpstr>Opportunity for architecture evolution</vt:lpstr>
      <vt:lpstr>Opportunity for architecture evolution</vt:lpstr>
      <vt:lpstr>Opportunity for architecture evolution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Jiang</dc:creator>
  <cp:lastModifiedBy/>
  <cp:revision>1</cp:revision>
  <cp:lastPrinted>2018-11-12T05:16:05Z</cp:lastPrinted>
  <dcterms:created xsi:type="dcterms:W3CDTF">2018-10-14T12:09:27Z</dcterms:created>
  <dcterms:modified xsi:type="dcterms:W3CDTF">2019-11-05T11:21:38Z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0x0101006FAD05B3D178CF498B11A62E055427BC</vt:lpwstr>
  </property>
</Properties>
</file>