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07" r:id="rId2"/>
    <p:sldId id="920" r:id="rId3"/>
    <p:sldId id="877" r:id="rId4"/>
    <p:sldId id="991" r:id="rId5"/>
    <p:sldId id="995" r:id="rId6"/>
    <p:sldId id="993" r:id="rId7"/>
    <p:sldId id="943" r:id="rId8"/>
    <p:sldId id="985" r:id="rId9"/>
    <p:sldId id="982" r:id="rId10"/>
    <p:sldId id="944" r:id="rId11"/>
    <p:sldId id="988" r:id="rId12"/>
    <p:sldId id="987" r:id="rId13"/>
    <p:sldId id="986" r:id="rId14"/>
    <p:sldId id="98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13" d="100"/>
          <a:sy n="113" d="100"/>
        </p:scale>
        <p:origin x="307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2018/1/7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5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720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4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F6D2D-6E8E-42C0-88C9-891D8B84375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7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A9659-1621-4D80-82F7-DAF70D0F088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5680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3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0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9663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4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78322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78322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6A0F656B-6690-46C4-B5E4-D4B7EEAA0783}"/>
              </a:ext>
            </a:extLst>
          </p:cNvPr>
          <p:cNvSpPr/>
          <p:nvPr userDrawn="1"/>
        </p:nvSpPr>
        <p:spPr>
          <a:xfrm>
            <a:off x="415061" y="324475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BE1C82A7-AFE5-4145-8E02-2D593230630C}"/>
              </a:ext>
            </a:extLst>
          </p:cNvPr>
          <p:cNvSpPr/>
          <p:nvPr userDrawn="1"/>
        </p:nvSpPr>
        <p:spPr>
          <a:xfrm>
            <a:off x="179512" y="318496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0931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0931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14552B85-B739-4F57-855C-8D100BD24049}"/>
              </a:ext>
            </a:extLst>
          </p:cNvPr>
          <p:cNvSpPr/>
          <p:nvPr userDrawn="1"/>
        </p:nvSpPr>
        <p:spPr>
          <a:xfrm>
            <a:off x="415061" y="324475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2E0BA53A-F22B-4766-92E9-FADBF80EDA4D}"/>
              </a:ext>
            </a:extLst>
          </p:cNvPr>
          <p:cNvSpPr/>
          <p:nvPr userDrawn="1"/>
        </p:nvSpPr>
        <p:spPr>
          <a:xfrm>
            <a:off x="179512" y="318496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04903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04902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B8689D2D-6E79-4C8D-B391-D8C684307A89}"/>
              </a:ext>
            </a:extLst>
          </p:cNvPr>
          <p:cNvSpPr/>
          <p:nvPr userDrawn="1"/>
        </p:nvSpPr>
        <p:spPr>
          <a:xfrm>
            <a:off x="415061" y="324475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885527C3-DA38-4338-881E-56968A44D7BA}"/>
              </a:ext>
            </a:extLst>
          </p:cNvPr>
          <p:cNvSpPr/>
          <p:nvPr userDrawn="1"/>
        </p:nvSpPr>
        <p:spPr>
          <a:xfrm>
            <a:off x="179512" y="318496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2407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F7C914BE-18B1-4950-992D-6331AA6A397A}"/>
              </a:ext>
            </a:extLst>
          </p:cNvPr>
          <p:cNvSpPr/>
          <p:nvPr userDrawn="1"/>
        </p:nvSpPr>
        <p:spPr>
          <a:xfrm>
            <a:off x="415061" y="324475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0077659E-58E3-47B5-A8F6-0FCE91969A53}"/>
              </a:ext>
            </a:extLst>
          </p:cNvPr>
          <p:cNvSpPr/>
          <p:nvPr userDrawn="1"/>
        </p:nvSpPr>
        <p:spPr>
          <a:xfrm>
            <a:off x="179512" y="318496"/>
            <a:ext cx="288032" cy="28103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2018/1/7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58" r:id="rId6"/>
    <p:sldLayoutId id="2147483664" r:id="rId7"/>
    <p:sldLayoutId id="2147483665" r:id="rId8"/>
    <p:sldLayoutId id="2147483672" r:id="rId9"/>
    <p:sldLayoutId id="2147483673" r:id="rId10"/>
    <p:sldLayoutId id="2147483674" r:id="rId11"/>
    <p:sldLayoutId id="2147483675" r:id="rId12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7CCA0-5D22-4288-8309-FAA53432A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89496" y="1203598"/>
            <a:ext cx="2157235" cy="972562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en-US" altLang="zh-CN" sz="6000" spc="213" dirty="0" smtClean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endParaRPr lang="en-US" altLang="zh-CN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1907704" y="1990396"/>
            <a:ext cx="5650005" cy="68121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buNone/>
            </a:pPr>
            <a:r>
              <a:rPr lang="zh-CN" altLang="en-US" sz="4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车队</a:t>
            </a:r>
            <a:r>
              <a:rPr lang="en-US" altLang="zh-CN" sz="4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4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设</a:t>
            </a:r>
            <a:r>
              <a:rPr lang="zh-CN" altLang="en-US" sz="40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计</a:t>
            </a:r>
            <a:endParaRPr lang="zh-CN" altLang="en-US" sz="4000" b="1" cap="all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6B30D1F-6C56-41E3-87D1-C7C1EDF252C5}"/>
              </a:ext>
            </a:extLst>
          </p:cNvPr>
          <p:cNvSpPr txBox="1"/>
          <p:nvPr/>
        </p:nvSpPr>
        <p:spPr>
          <a:xfrm>
            <a:off x="2666411" y="3446879"/>
            <a:ext cx="442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：许森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张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  曹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广杰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92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92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92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C9CE65B-6023-4FAD-B26F-6CC4C8B8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30495" y="2283719"/>
            <a:ext cx="2499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跟踪车辆位置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E69D5B-232F-4882-B503-33D82D5206C7}"/>
              </a:ext>
            </a:extLst>
          </p:cNvPr>
          <p:cNvSpPr/>
          <p:nvPr/>
        </p:nvSpPr>
        <p:spPr>
          <a:xfrm>
            <a:off x="2195736" y="1851670"/>
            <a:ext cx="1546725" cy="154672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</a:rPr>
              <a:t>03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3215123" y="1664941"/>
            <a:ext cx="1283494" cy="1284685"/>
            <a:chOff x="4203701" y="2122488"/>
            <a:chExt cx="1711325" cy="1712913"/>
          </a:xfrm>
          <a:solidFill>
            <a:schemeClr val="accent1"/>
          </a:solidFill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03701" y="2122488"/>
              <a:ext cx="1711325" cy="1712913"/>
            </a:xfrm>
            <a:custGeom>
              <a:avLst/>
              <a:gdLst>
                <a:gd name="T0" fmla="*/ 575 w 590"/>
                <a:gd name="T1" fmla="*/ 0 h 591"/>
                <a:gd name="T2" fmla="*/ 308 w 590"/>
                <a:gd name="T3" fmla="*/ 0 h 591"/>
                <a:gd name="T4" fmla="*/ 306 w 590"/>
                <a:gd name="T5" fmla="*/ 0 h 591"/>
                <a:gd name="T6" fmla="*/ 311 w 590"/>
                <a:gd name="T7" fmla="*/ 52 h 591"/>
                <a:gd name="T8" fmla="*/ 43 w 590"/>
                <a:gd name="T9" fmla="*/ 321 h 591"/>
                <a:gd name="T10" fmla="*/ 0 w 590"/>
                <a:gd name="T11" fmla="*/ 317 h 591"/>
                <a:gd name="T12" fmla="*/ 0 w 590"/>
                <a:gd name="T13" fmla="*/ 575 h 591"/>
                <a:gd name="T14" fmla="*/ 15 w 590"/>
                <a:gd name="T15" fmla="*/ 591 h 591"/>
                <a:gd name="T16" fmla="*/ 575 w 590"/>
                <a:gd name="T17" fmla="*/ 591 h 591"/>
                <a:gd name="T18" fmla="*/ 590 w 590"/>
                <a:gd name="T19" fmla="*/ 575 h 591"/>
                <a:gd name="T20" fmla="*/ 590 w 590"/>
                <a:gd name="T21" fmla="*/ 16 h 591"/>
                <a:gd name="T22" fmla="*/ 575 w 590"/>
                <a:gd name="T2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591">
                  <a:moveTo>
                    <a:pt x="575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9" y="17"/>
                    <a:pt x="311" y="35"/>
                    <a:pt x="311" y="52"/>
                  </a:cubicBezTo>
                  <a:cubicBezTo>
                    <a:pt x="311" y="200"/>
                    <a:pt x="191" y="321"/>
                    <a:pt x="43" y="321"/>
                  </a:cubicBezTo>
                  <a:cubicBezTo>
                    <a:pt x="28" y="321"/>
                    <a:pt x="14" y="319"/>
                    <a:pt x="0" y="31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84"/>
                    <a:pt x="7" y="591"/>
                    <a:pt x="15" y="591"/>
                  </a:cubicBezTo>
                  <a:cubicBezTo>
                    <a:pt x="575" y="591"/>
                    <a:pt x="575" y="591"/>
                    <a:pt x="575" y="591"/>
                  </a:cubicBezTo>
                  <a:cubicBezTo>
                    <a:pt x="583" y="591"/>
                    <a:pt x="590" y="584"/>
                    <a:pt x="590" y="575"/>
                  </a:cubicBezTo>
                  <a:cubicBezTo>
                    <a:pt x="590" y="16"/>
                    <a:pt x="590" y="16"/>
                    <a:pt x="590" y="16"/>
                  </a:cubicBezTo>
                  <a:cubicBezTo>
                    <a:pt x="590" y="7"/>
                    <a:pt x="583" y="0"/>
                    <a:pt x="57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58"/>
            <p:cNvSpPr>
              <a:spLocks noEditPoints="1"/>
            </p:cNvSpPr>
            <p:nvPr/>
          </p:nvSpPr>
          <p:spPr bwMode="auto">
            <a:xfrm>
              <a:off x="5044230" y="2975825"/>
              <a:ext cx="517127" cy="443251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4609344" y="1664941"/>
            <a:ext cx="1282304" cy="1284685"/>
            <a:chOff x="6062663" y="2122488"/>
            <a:chExt cx="1709738" cy="1712913"/>
          </a:xfrm>
          <a:solidFill>
            <a:schemeClr val="accent2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062663" y="2122488"/>
              <a:ext cx="1709738" cy="1712913"/>
            </a:xfrm>
            <a:custGeom>
              <a:avLst/>
              <a:gdLst>
                <a:gd name="T0" fmla="*/ 15 w 590"/>
                <a:gd name="T1" fmla="*/ 0 h 591"/>
                <a:gd name="T2" fmla="*/ 282 w 590"/>
                <a:gd name="T3" fmla="*/ 0 h 591"/>
                <a:gd name="T4" fmla="*/ 284 w 590"/>
                <a:gd name="T5" fmla="*/ 0 h 591"/>
                <a:gd name="T6" fmla="*/ 279 w 590"/>
                <a:gd name="T7" fmla="*/ 52 h 591"/>
                <a:gd name="T8" fmla="*/ 548 w 590"/>
                <a:gd name="T9" fmla="*/ 321 h 591"/>
                <a:gd name="T10" fmla="*/ 590 w 590"/>
                <a:gd name="T11" fmla="*/ 317 h 591"/>
                <a:gd name="T12" fmla="*/ 590 w 590"/>
                <a:gd name="T13" fmla="*/ 575 h 591"/>
                <a:gd name="T14" fmla="*/ 575 w 590"/>
                <a:gd name="T15" fmla="*/ 591 h 591"/>
                <a:gd name="T16" fmla="*/ 15 w 590"/>
                <a:gd name="T17" fmla="*/ 591 h 591"/>
                <a:gd name="T18" fmla="*/ 0 w 590"/>
                <a:gd name="T19" fmla="*/ 575 h 591"/>
                <a:gd name="T20" fmla="*/ 0 w 590"/>
                <a:gd name="T21" fmla="*/ 16 h 591"/>
                <a:gd name="T22" fmla="*/ 15 w 590"/>
                <a:gd name="T2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591">
                  <a:moveTo>
                    <a:pt x="15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81" y="17"/>
                    <a:pt x="279" y="35"/>
                    <a:pt x="279" y="52"/>
                  </a:cubicBezTo>
                  <a:cubicBezTo>
                    <a:pt x="279" y="200"/>
                    <a:pt x="400" y="321"/>
                    <a:pt x="548" y="321"/>
                  </a:cubicBezTo>
                  <a:cubicBezTo>
                    <a:pt x="562" y="321"/>
                    <a:pt x="576" y="319"/>
                    <a:pt x="590" y="317"/>
                  </a:cubicBezTo>
                  <a:cubicBezTo>
                    <a:pt x="590" y="575"/>
                    <a:pt x="590" y="575"/>
                    <a:pt x="590" y="575"/>
                  </a:cubicBezTo>
                  <a:cubicBezTo>
                    <a:pt x="590" y="584"/>
                    <a:pt x="584" y="591"/>
                    <a:pt x="575" y="591"/>
                  </a:cubicBezTo>
                  <a:cubicBezTo>
                    <a:pt x="15" y="591"/>
                    <a:pt x="15" y="591"/>
                    <a:pt x="15" y="591"/>
                  </a:cubicBezTo>
                  <a:cubicBezTo>
                    <a:pt x="7" y="591"/>
                    <a:pt x="0" y="584"/>
                    <a:pt x="0" y="57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4"/>
            <p:cNvSpPr>
              <a:spLocks noEditPoints="1"/>
            </p:cNvSpPr>
            <p:nvPr/>
          </p:nvSpPr>
          <p:spPr bwMode="auto">
            <a:xfrm>
              <a:off x="6421438" y="2917580"/>
              <a:ext cx="525287" cy="567775"/>
            </a:xfrm>
            <a:custGeom>
              <a:avLst/>
              <a:gdLst/>
              <a:ahLst/>
              <a:cxnLst>
                <a:cxn ang="0">
                  <a:pos x="58" y="58"/>
                </a:cxn>
                <a:cxn ang="0">
                  <a:pos x="41" y="58"/>
                </a:cxn>
                <a:cxn ang="0">
                  <a:pos x="31" y="68"/>
                </a:cxn>
                <a:cxn ang="0">
                  <a:pos x="22" y="58"/>
                </a:cxn>
                <a:cxn ang="0">
                  <a:pos x="5" y="58"/>
                </a:cxn>
                <a:cxn ang="0">
                  <a:pos x="0" y="53"/>
                </a:cxn>
                <a:cxn ang="0">
                  <a:pos x="12" y="22"/>
                </a:cxn>
                <a:cxn ang="0">
                  <a:pos x="28" y="5"/>
                </a:cxn>
                <a:cxn ang="0">
                  <a:pos x="28" y="3"/>
                </a:cxn>
                <a:cxn ang="0">
                  <a:pos x="31" y="0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51" y="22"/>
                </a:cxn>
                <a:cxn ang="0">
                  <a:pos x="63" y="53"/>
                </a:cxn>
                <a:cxn ang="0">
                  <a:pos x="58" y="58"/>
                </a:cxn>
                <a:cxn ang="0">
                  <a:pos x="31" y="63"/>
                </a:cxn>
                <a:cxn ang="0">
                  <a:pos x="26" y="58"/>
                </a:cxn>
                <a:cxn ang="0">
                  <a:pos x="25" y="57"/>
                </a:cxn>
                <a:cxn ang="0">
                  <a:pos x="25" y="58"/>
                </a:cxn>
                <a:cxn ang="0">
                  <a:pos x="31" y="65"/>
                </a:cxn>
                <a:cxn ang="0">
                  <a:pos x="32" y="64"/>
                </a:cxn>
                <a:cxn ang="0">
                  <a:pos x="31" y="63"/>
                </a:cxn>
              </a:cxnLst>
              <a:rect l="0" t="0" r="r" b="b"/>
              <a:pathLst>
                <a:path w="63" h="68">
                  <a:moveTo>
                    <a:pt x="58" y="58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63"/>
                    <a:pt x="37" y="68"/>
                    <a:pt x="31" y="68"/>
                  </a:cubicBezTo>
                  <a:cubicBezTo>
                    <a:pt x="26" y="68"/>
                    <a:pt x="22" y="63"/>
                    <a:pt x="22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2" y="58"/>
                    <a:pt x="0" y="56"/>
                    <a:pt x="0" y="53"/>
                  </a:cubicBezTo>
                  <a:cubicBezTo>
                    <a:pt x="5" y="48"/>
                    <a:pt x="12" y="40"/>
                    <a:pt x="12" y="22"/>
                  </a:cubicBezTo>
                  <a:cubicBezTo>
                    <a:pt x="12" y="14"/>
                    <a:pt x="1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1"/>
                    <a:pt x="29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4"/>
                    <a:pt x="35" y="4"/>
                    <a:pt x="35" y="5"/>
                  </a:cubicBezTo>
                  <a:cubicBezTo>
                    <a:pt x="45" y="6"/>
                    <a:pt x="51" y="14"/>
                    <a:pt x="51" y="22"/>
                  </a:cubicBezTo>
                  <a:cubicBezTo>
                    <a:pt x="51" y="40"/>
                    <a:pt x="57" y="48"/>
                    <a:pt x="63" y="53"/>
                  </a:cubicBezTo>
                  <a:cubicBezTo>
                    <a:pt x="63" y="56"/>
                    <a:pt x="61" y="58"/>
                    <a:pt x="58" y="58"/>
                  </a:cubicBezTo>
                  <a:close/>
                  <a:moveTo>
                    <a:pt x="31" y="63"/>
                  </a:moveTo>
                  <a:cubicBezTo>
                    <a:pt x="28" y="63"/>
                    <a:pt x="26" y="61"/>
                    <a:pt x="26" y="58"/>
                  </a:cubicBezTo>
                  <a:cubicBezTo>
                    <a:pt x="26" y="58"/>
                    <a:pt x="26" y="57"/>
                    <a:pt x="25" y="57"/>
                  </a:cubicBezTo>
                  <a:cubicBezTo>
                    <a:pt x="25" y="57"/>
                    <a:pt x="25" y="58"/>
                    <a:pt x="25" y="58"/>
                  </a:cubicBezTo>
                  <a:cubicBezTo>
                    <a:pt x="25" y="62"/>
                    <a:pt x="28" y="65"/>
                    <a:pt x="31" y="65"/>
                  </a:cubicBezTo>
                  <a:cubicBezTo>
                    <a:pt x="32" y="65"/>
                    <a:pt x="32" y="64"/>
                    <a:pt x="32" y="64"/>
                  </a:cubicBezTo>
                  <a:cubicBezTo>
                    <a:pt x="32" y="64"/>
                    <a:pt x="32" y="63"/>
                    <a:pt x="31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" name="组合 14"/>
          <p:cNvGrpSpPr/>
          <p:nvPr/>
        </p:nvGrpSpPr>
        <p:grpSpPr>
          <a:xfrm>
            <a:off x="4609344" y="3065116"/>
            <a:ext cx="1282304" cy="1283494"/>
            <a:chOff x="6062663" y="3989388"/>
            <a:chExt cx="1709738" cy="1711325"/>
          </a:xfrm>
          <a:solidFill>
            <a:schemeClr val="accent3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62663" y="3989388"/>
              <a:ext cx="1709738" cy="1711325"/>
            </a:xfrm>
            <a:custGeom>
              <a:avLst/>
              <a:gdLst>
                <a:gd name="T0" fmla="*/ 15 w 590"/>
                <a:gd name="T1" fmla="*/ 590 h 590"/>
                <a:gd name="T2" fmla="*/ 282 w 590"/>
                <a:gd name="T3" fmla="*/ 590 h 590"/>
                <a:gd name="T4" fmla="*/ 284 w 590"/>
                <a:gd name="T5" fmla="*/ 590 h 590"/>
                <a:gd name="T6" fmla="*/ 279 w 590"/>
                <a:gd name="T7" fmla="*/ 539 h 590"/>
                <a:gd name="T8" fmla="*/ 548 w 590"/>
                <a:gd name="T9" fmla="*/ 270 h 590"/>
                <a:gd name="T10" fmla="*/ 590 w 590"/>
                <a:gd name="T11" fmla="*/ 274 h 590"/>
                <a:gd name="T12" fmla="*/ 590 w 590"/>
                <a:gd name="T13" fmla="*/ 15 h 590"/>
                <a:gd name="T14" fmla="*/ 575 w 590"/>
                <a:gd name="T15" fmla="*/ 0 h 590"/>
                <a:gd name="T16" fmla="*/ 15 w 590"/>
                <a:gd name="T17" fmla="*/ 0 h 590"/>
                <a:gd name="T18" fmla="*/ 0 w 590"/>
                <a:gd name="T19" fmla="*/ 15 h 590"/>
                <a:gd name="T20" fmla="*/ 0 w 590"/>
                <a:gd name="T21" fmla="*/ 575 h 590"/>
                <a:gd name="T22" fmla="*/ 15 w 590"/>
                <a:gd name="T23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590">
                  <a:moveTo>
                    <a:pt x="15" y="590"/>
                  </a:moveTo>
                  <a:cubicBezTo>
                    <a:pt x="282" y="590"/>
                    <a:pt x="282" y="590"/>
                    <a:pt x="282" y="590"/>
                  </a:cubicBezTo>
                  <a:cubicBezTo>
                    <a:pt x="284" y="590"/>
                    <a:pt x="284" y="590"/>
                    <a:pt x="284" y="590"/>
                  </a:cubicBezTo>
                  <a:cubicBezTo>
                    <a:pt x="281" y="573"/>
                    <a:pt x="279" y="556"/>
                    <a:pt x="279" y="539"/>
                  </a:cubicBezTo>
                  <a:cubicBezTo>
                    <a:pt x="279" y="391"/>
                    <a:pt x="400" y="270"/>
                    <a:pt x="548" y="270"/>
                  </a:cubicBezTo>
                  <a:cubicBezTo>
                    <a:pt x="562" y="270"/>
                    <a:pt x="576" y="271"/>
                    <a:pt x="590" y="274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90" y="7"/>
                    <a:pt x="584" y="0"/>
                    <a:pt x="5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84"/>
                    <a:pt x="7" y="590"/>
                    <a:pt x="15" y="59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6394041" y="4350713"/>
              <a:ext cx="502871" cy="393403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10" y="1"/>
                </a:cxn>
                <a:cxn ang="0">
                  <a:pos x="10" y="23"/>
                </a:cxn>
                <a:cxn ang="0">
                  <a:pos x="2" y="24"/>
                </a:cxn>
                <a:cxn ang="0">
                  <a:pos x="0" y="15"/>
                </a:cxn>
                <a:cxn ang="0">
                  <a:pos x="9" y="14"/>
                </a:cxn>
                <a:cxn ang="0">
                  <a:pos x="10" y="23"/>
                </a:cxn>
                <a:cxn ang="0">
                  <a:pos x="9" y="38"/>
                </a:cxn>
                <a:cxn ang="0">
                  <a:pos x="0" y="37"/>
                </a:cxn>
                <a:cxn ang="0">
                  <a:pos x="2" y="29"/>
                </a:cxn>
                <a:cxn ang="0">
                  <a:pos x="10" y="30"/>
                </a:cxn>
                <a:cxn ang="0">
                  <a:pos x="10" y="52"/>
                </a:cxn>
                <a:cxn ang="0">
                  <a:pos x="2" y="53"/>
                </a:cxn>
                <a:cxn ang="0">
                  <a:pos x="0" y="44"/>
                </a:cxn>
                <a:cxn ang="0">
                  <a:pos x="9" y="43"/>
                </a:cxn>
                <a:cxn ang="0">
                  <a:pos x="10" y="52"/>
                </a:cxn>
                <a:cxn ang="0">
                  <a:pos x="67" y="9"/>
                </a:cxn>
                <a:cxn ang="0">
                  <a:pos x="15" y="8"/>
                </a:cxn>
                <a:cxn ang="0">
                  <a:pos x="16" y="0"/>
                </a:cxn>
                <a:cxn ang="0">
                  <a:pos x="68" y="1"/>
                </a:cxn>
                <a:cxn ang="0">
                  <a:pos x="68" y="23"/>
                </a:cxn>
                <a:cxn ang="0">
                  <a:pos x="16" y="24"/>
                </a:cxn>
                <a:cxn ang="0">
                  <a:pos x="15" y="15"/>
                </a:cxn>
                <a:cxn ang="0">
                  <a:pos x="67" y="14"/>
                </a:cxn>
                <a:cxn ang="0">
                  <a:pos x="68" y="23"/>
                </a:cxn>
                <a:cxn ang="0">
                  <a:pos x="67" y="38"/>
                </a:cxn>
                <a:cxn ang="0">
                  <a:pos x="15" y="37"/>
                </a:cxn>
                <a:cxn ang="0">
                  <a:pos x="16" y="29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16" y="53"/>
                </a:cxn>
                <a:cxn ang="0">
                  <a:pos x="15" y="44"/>
                </a:cxn>
                <a:cxn ang="0">
                  <a:pos x="67" y="43"/>
                </a:cxn>
                <a:cxn ang="0">
                  <a:pos x="68" y="52"/>
                </a:cxn>
              </a:cxnLst>
              <a:rect l="0" t="0" r="r" b="b"/>
              <a:pathLst>
                <a:path w="68" h="53">
                  <a:moveTo>
                    <a:pt x="10" y="8"/>
                  </a:moveTo>
                  <a:cubicBezTo>
                    <a:pt x="10" y="9"/>
                    <a:pt x="10" y="9"/>
                    <a:pt x="9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lnTo>
                    <a:pt x="10" y="8"/>
                  </a:lnTo>
                  <a:close/>
                  <a:moveTo>
                    <a:pt x="10" y="23"/>
                  </a:moveTo>
                  <a:cubicBezTo>
                    <a:pt x="10" y="23"/>
                    <a:pt x="10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5"/>
                    <a:pt x="10" y="15"/>
                  </a:cubicBezTo>
                  <a:lnTo>
                    <a:pt x="10" y="23"/>
                  </a:lnTo>
                  <a:close/>
                  <a:moveTo>
                    <a:pt x="10" y="37"/>
                  </a:moveTo>
                  <a:cubicBezTo>
                    <a:pt x="10" y="38"/>
                    <a:pt x="10" y="38"/>
                    <a:pt x="9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8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1" y="29"/>
                    <a:pt x="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30"/>
                  </a:cubicBezTo>
                  <a:lnTo>
                    <a:pt x="10" y="37"/>
                  </a:lnTo>
                  <a:close/>
                  <a:moveTo>
                    <a:pt x="10" y="52"/>
                  </a:moveTo>
                  <a:cubicBezTo>
                    <a:pt x="10" y="52"/>
                    <a:pt x="10" y="53"/>
                    <a:pt x="9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1" y="53"/>
                    <a:pt x="0" y="52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3"/>
                    <a:pt x="2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lnTo>
                    <a:pt x="10" y="52"/>
                  </a:lnTo>
                  <a:close/>
                  <a:moveTo>
                    <a:pt x="68" y="8"/>
                  </a:moveTo>
                  <a:cubicBezTo>
                    <a:pt x="68" y="9"/>
                    <a:pt x="68" y="9"/>
                    <a:pt x="6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5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lnTo>
                    <a:pt x="68" y="8"/>
                  </a:lnTo>
                  <a:close/>
                  <a:moveTo>
                    <a:pt x="68" y="23"/>
                  </a:moveTo>
                  <a:cubicBezTo>
                    <a:pt x="68" y="23"/>
                    <a:pt x="68" y="24"/>
                    <a:pt x="6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5" y="23"/>
                    <a:pt x="15" y="2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6" y="14"/>
                    <a:pt x="16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4"/>
                    <a:pt x="68" y="15"/>
                    <a:pt x="68" y="15"/>
                  </a:cubicBezTo>
                  <a:lnTo>
                    <a:pt x="68" y="23"/>
                  </a:lnTo>
                  <a:close/>
                  <a:moveTo>
                    <a:pt x="68" y="37"/>
                  </a:moveTo>
                  <a:cubicBezTo>
                    <a:pt x="68" y="38"/>
                    <a:pt x="68" y="38"/>
                    <a:pt x="67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8"/>
                    <a:pt x="15" y="37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30"/>
                  </a:cubicBezTo>
                  <a:lnTo>
                    <a:pt x="68" y="37"/>
                  </a:lnTo>
                  <a:close/>
                  <a:moveTo>
                    <a:pt x="68" y="52"/>
                  </a:moveTo>
                  <a:cubicBezTo>
                    <a:pt x="68" y="52"/>
                    <a:pt x="68" y="53"/>
                    <a:pt x="67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5" y="52"/>
                    <a:pt x="15" y="5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3"/>
                    <a:pt x="68" y="44"/>
                    <a:pt x="68" y="44"/>
                  </a:cubicBezTo>
                  <a:lnTo>
                    <a:pt x="68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" name="组合 17"/>
          <p:cNvGrpSpPr/>
          <p:nvPr/>
        </p:nvGrpSpPr>
        <p:grpSpPr>
          <a:xfrm>
            <a:off x="3215123" y="3065116"/>
            <a:ext cx="1283494" cy="1283494"/>
            <a:chOff x="4203701" y="3989388"/>
            <a:chExt cx="1711325" cy="1711325"/>
          </a:xfrm>
          <a:solidFill>
            <a:schemeClr val="accent4"/>
          </a:solidFill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4203701" y="3989388"/>
              <a:ext cx="1711325" cy="1711325"/>
            </a:xfrm>
            <a:custGeom>
              <a:avLst/>
              <a:gdLst>
                <a:gd name="T0" fmla="*/ 575 w 590"/>
                <a:gd name="T1" fmla="*/ 590 h 590"/>
                <a:gd name="T2" fmla="*/ 308 w 590"/>
                <a:gd name="T3" fmla="*/ 590 h 590"/>
                <a:gd name="T4" fmla="*/ 306 w 590"/>
                <a:gd name="T5" fmla="*/ 590 h 590"/>
                <a:gd name="T6" fmla="*/ 311 w 590"/>
                <a:gd name="T7" fmla="*/ 539 h 590"/>
                <a:gd name="T8" fmla="*/ 43 w 590"/>
                <a:gd name="T9" fmla="*/ 270 h 590"/>
                <a:gd name="T10" fmla="*/ 0 w 590"/>
                <a:gd name="T11" fmla="*/ 274 h 590"/>
                <a:gd name="T12" fmla="*/ 0 w 590"/>
                <a:gd name="T13" fmla="*/ 15 h 590"/>
                <a:gd name="T14" fmla="*/ 15 w 590"/>
                <a:gd name="T15" fmla="*/ 0 h 590"/>
                <a:gd name="T16" fmla="*/ 575 w 590"/>
                <a:gd name="T17" fmla="*/ 0 h 590"/>
                <a:gd name="T18" fmla="*/ 590 w 590"/>
                <a:gd name="T19" fmla="*/ 15 h 590"/>
                <a:gd name="T20" fmla="*/ 590 w 590"/>
                <a:gd name="T21" fmla="*/ 575 h 590"/>
                <a:gd name="T22" fmla="*/ 575 w 590"/>
                <a:gd name="T23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590">
                  <a:moveTo>
                    <a:pt x="575" y="590"/>
                  </a:moveTo>
                  <a:cubicBezTo>
                    <a:pt x="308" y="590"/>
                    <a:pt x="308" y="590"/>
                    <a:pt x="308" y="590"/>
                  </a:cubicBezTo>
                  <a:cubicBezTo>
                    <a:pt x="306" y="590"/>
                    <a:pt x="306" y="590"/>
                    <a:pt x="306" y="590"/>
                  </a:cubicBezTo>
                  <a:cubicBezTo>
                    <a:pt x="309" y="573"/>
                    <a:pt x="311" y="556"/>
                    <a:pt x="311" y="539"/>
                  </a:cubicBezTo>
                  <a:cubicBezTo>
                    <a:pt x="311" y="391"/>
                    <a:pt x="191" y="270"/>
                    <a:pt x="43" y="270"/>
                  </a:cubicBezTo>
                  <a:cubicBezTo>
                    <a:pt x="28" y="270"/>
                    <a:pt x="14" y="271"/>
                    <a:pt x="0" y="2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583" y="0"/>
                    <a:pt x="590" y="7"/>
                    <a:pt x="590" y="15"/>
                  </a:cubicBezTo>
                  <a:cubicBezTo>
                    <a:pt x="590" y="575"/>
                    <a:pt x="590" y="575"/>
                    <a:pt x="590" y="575"/>
                  </a:cubicBezTo>
                  <a:cubicBezTo>
                    <a:pt x="590" y="584"/>
                    <a:pt x="583" y="590"/>
                    <a:pt x="575" y="59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7"/>
            <p:cNvSpPr>
              <a:spLocks noEditPoints="1"/>
            </p:cNvSpPr>
            <p:nvPr/>
          </p:nvSpPr>
          <p:spPr bwMode="auto">
            <a:xfrm>
              <a:off x="5086113" y="4467466"/>
              <a:ext cx="531733" cy="539276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031600"/>
              <a:endParaRPr lang="en-US" sz="2000" dirty="0">
                <a:solidFill>
                  <a:srgbClr val="262626"/>
                </a:solidFill>
              </a:endParaRPr>
            </a:p>
          </p:txBody>
        </p:sp>
      </p:grpSp>
      <p:sp>
        <p:nvSpPr>
          <p:cNvPr id="23" name="Rectangle 44"/>
          <p:cNvSpPr/>
          <p:nvPr/>
        </p:nvSpPr>
        <p:spPr>
          <a:xfrm>
            <a:off x="6843612" y="3696417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031600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设置界面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方正细黑一简体" panose="02010601030101010101" pitchFamily="2" charset="-122"/>
              <a:ea typeface="方正细黑一简体" panose="02010601030101010101" pitchFamily="2" charset="-122"/>
            </a:endParaRPr>
          </a:p>
        </p:txBody>
      </p:sp>
      <p:sp>
        <p:nvSpPr>
          <p:cNvPr id="32" name="Rectangle 47"/>
          <p:cNvSpPr/>
          <p:nvPr/>
        </p:nvSpPr>
        <p:spPr>
          <a:xfrm>
            <a:off x="6793923" y="1535229"/>
            <a:ext cx="76783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031600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语言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h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tml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方正细黑一简体" panose="02010601030101010101" pitchFamily="2" charset="-122"/>
              <a:ea typeface="方正细黑一简体" panose="02010601030101010101" pitchFamily="2" charset="-122"/>
            </a:endParaRPr>
          </a:p>
        </p:txBody>
      </p:sp>
      <p:sp>
        <p:nvSpPr>
          <p:cNvPr id="35" name="Rectangle 50"/>
          <p:cNvSpPr/>
          <p:nvPr/>
        </p:nvSpPr>
        <p:spPr>
          <a:xfrm>
            <a:off x="1248384" y="1535226"/>
            <a:ext cx="138499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031600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使用百度地图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API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方正细黑一简体" panose="02010601030101010101" pitchFamily="2" charset="-122"/>
              <a:ea typeface="方正细黑一简体" panose="02010601030101010101" pitchFamily="2" charset="-122"/>
            </a:endParaRPr>
          </a:p>
        </p:txBody>
      </p:sp>
      <p:sp>
        <p:nvSpPr>
          <p:cNvPr id="38" name="Rectangle 53"/>
          <p:cNvSpPr/>
          <p:nvPr/>
        </p:nvSpPr>
        <p:spPr>
          <a:xfrm>
            <a:off x="664535" y="3675789"/>
            <a:ext cx="207660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31600"/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实现获取函数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方正细黑一简体" panose="02010601030101010101" pitchFamily="2" charset="-122"/>
              <a:ea typeface="方正细黑一简体" panose="02010601030101010101" pitchFamily="2" charset="-122"/>
            </a:endParaRPr>
          </a:p>
        </p:txBody>
      </p:sp>
      <p:grpSp>
        <p:nvGrpSpPr>
          <p:cNvPr id="15" name="组合 38"/>
          <p:cNvGrpSpPr/>
          <p:nvPr/>
        </p:nvGrpSpPr>
        <p:grpSpPr>
          <a:xfrm>
            <a:off x="2806738" y="1275606"/>
            <a:ext cx="1013222" cy="1010841"/>
            <a:chOff x="3659188" y="1603375"/>
            <a:chExt cx="1350963" cy="1347788"/>
          </a:xfrm>
          <a:solidFill>
            <a:schemeClr val="accent1"/>
          </a:solidFill>
        </p:grpSpPr>
        <p:sp>
          <p:nvSpPr>
            <p:cNvPr id="40" name="Freeform 37"/>
            <p:cNvSpPr/>
            <p:nvPr/>
          </p:nvSpPr>
          <p:spPr>
            <a:xfrm>
              <a:off x="4324162" y="2165281"/>
              <a:ext cx="198965" cy="198965"/>
            </a:xfrm>
            <a:custGeom>
              <a:avLst/>
              <a:gdLst>
                <a:gd name="connsiteX0" fmla="*/ 0 w 1068585"/>
                <a:gd name="connsiteY0" fmla="*/ 534293 h 1068585"/>
                <a:gd name="connsiteX1" fmla="*/ 156491 w 1068585"/>
                <a:gd name="connsiteY1" fmla="*/ 156491 h 1068585"/>
                <a:gd name="connsiteX2" fmla="*/ 534294 w 1068585"/>
                <a:gd name="connsiteY2" fmla="*/ 1 h 1068585"/>
                <a:gd name="connsiteX3" fmla="*/ 912096 w 1068585"/>
                <a:gd name="connsiteY3" fmla="*/ 156492 h 1068585"/>
                <a:gd name="connsiteX4" fmla="*/ 1068586 w 1068585"/>
                <a:gd name="connsiteY4" fmla="*/ 534295 h 1068585"/>
                <a:gd name="connsiteX5" fmla="*/ 912095 w 1068585"/>
                <a:gd name="connsiteY5" fmla="*/ 912097 h 1068585"/>
                <a:gd name="connsiteX6" fmla="*/ 534293 w 1068585"/>
                <a:gd name="connsiteY6" fmla="*/ 1068588 h 1068585"/>
                <a:gd name="connsiteX7" fmla="*/ 156491 w 1068585"/>
                <a:gd name="connsiteY7" fmla="*/ 912097 h 1068585"/>
                <a:gd name="connsiteX8" fmla="*/ 1 w 1068585"/>
                <a:gd name="connsiteY8" fmla="*/ 534295 h 1068585"/>
                <a:gd name="connsiteX9" fmla="*/ 0 w 1068585"/>
                <a:gd name="connsiteY9" fmla="*/ 534293 h 106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8585" h="1068585">
                  <a:moveTo>
                    <a:pt x="0" y="534293"/>
                  </a:moveTo>
                  <a:cubicBezTo>
                    <a:pt x="0" y="392590"/>
                    <a:pt x="56292" y="256690"/>
                    <a:pt x="156491" y="156491"/>
                  </a:cubicBezTo>
                  <a:cubicBezTo>
                    <a:pt x="256691" y="56292"/>
                    <a:pt x="392590" y="1"/>
                    <a:pt x="534294" y="1"/>
                  </a:cubicBezTo>
                  <a:cubicBezTo>
                    <a:pt x="675997" y="1"/>
                    <a:pt x="811897" y="56293"/>
                    <a:pt x="912096" y="156492"/>
                  </a:cubicBezTo>
                  <a:cubicBezTo>
                    <a:pt x="1012295" y="256692"/>
                    <a:pt x="1068586" y="392591"/>
                    <a:pt x="1068586" y="534295"/>
                  </a:cubicBezTo>
                  <a:cubicBezTo>
                    <a:pt x="1068586" y="675998"/>
                    <a:pt x="1012295" y="811898"/>
                    <a:pt x="912095" y="912097"/>
                  </a:cubicBezTo>
                  <a:cubicBezTo>
                    <a:pt x="811896" y="1012296"/>
                    <a:pt x="675996" y="1068588"/>
                    <a:pt x="534293" y="1068588"/>
                  </a:cubicBezTo>
                  <a:cubicBezTo>
                    <a:pt x="392590" y="1068588"/>
                    <a:pt x="256690" y="1012296"/>
                    <a:pt x="156491" y="912097"/>
                  </a:cubicBezTo>
                  <a:cubicBezTo>
                    <a:pt x="56292" y="811898"/>
                    <a:pt x="0" y="675998"/>
                    <a:pt x="1" y="534295"/>
                  </a:cubicBezTo>
                  <a:cubicBezTo>
                    <a:pt x="1" y="534294"/>
                    <a:pt x="0" y="534294"/>
                    <a:pt x="0" y="5342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8" tIns="245908" rIns="245908" bIns="245908" numCol="1" spcCol="1270" anchor="ctr" anchorCtr="0">
              <a:noAutofit/>
            </a:bodyPr>
            <a:lstStyle/>
            <a:p>
              <a:pPr algn="ctr" defTabSz="9778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3659188" y="1603375"/>
              <a:ext cx="1350963" cy="13477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50"/>
            <p:cNvSpPr/>
            <p:nvPr/>
          </p:nvSpPr>
          <p:spPr>
            <a:xfrm>
              <a:off x="4112352" y="1879234"/>
              <a:ext cx="619828" cy="738664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r" defTabSz="1031600"/>
              <a:r>
                <a:rPr lang="en-US" altLang="zh-CN" sz="3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方正细黑一简体" panose="02010601030101010101" pitchFamily="2" charset="-122"/>
                  <a:ea typeface="方正细黑一简体" panose="02010601030101010101" pitchFamily="2" charset="-122"/>
                </a:rPr>
                <a:t>01</a:t>
              </a:r>
              <a:endParaRPr 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方正细黑一简体" panose="02010601030101010101" pitchFamily="2" charset="-122"/>
                <a:ea typeface="方正细黑一简体" panose="02010601030101010101" pitchFamily="2" charset="-122"/>
              </a:endParaRPr>
            </a:p>
          </p:txBody>
        </p:sp>
      </p:grpSp>
      <p:grpSp>
        <p:nvGrpSpPr>
          <p:cNvPr id="18" name="组合 42"/>
          <p:cNvGrpSpPr/>
          <p:nvPr/>
        </p:nvGrpSpPr>
        <p:grpSpPr>
          <a:xfrm>
            <a:off x="2806738" y="3733056"/>
            <a:ext cx="1013222" cy="1013222"/>
            <a:chOff x="3659188" y="4879975"/>
            <a:chExt cx="1350963" cy="1350963"/>
          </a:xfrm>
          <a:solidFill>
            <a:schemeClr val="accent4"/>
          </a:solidFill>
        </p:grpSpPr>
        <p:sp>
          <p:nvSpPr>
            <p:cNvPr id="44" name="Freeform 35"/>
            <p:cNvSpPr/>
            <p:nvPr/>
          </p:nvSpPr>
          <p:spPr>
            <a:xfrm>
              <a:off x="4324162" y="5583235"/>
              <a:ext cx="198965" cy="198965"/>
            </a:xfrm>
            <a:custGeom>
              <a:avLst/>
              <a:gdLst>
                <a:gd name="connsiteX0" fmla="*/ 0 w 1068585"/>
                <a:gd name="connsiteY0" fmla="*/ 534293 h 1068585"/>
                <a:gd name="connsiteX1" fmla="*/ 156491 w 1068585"/>
                <a:gd name="connsiteY1" fmla="*/ 156491 h 1068585"/>
                <a:gd name="connsiteX2" fmla="*/ 534294 w 1068585"/>
                <a:gd name="connsiteY2" fmla="*/ 1 h 1068585"/>
                <a:gd name="connsiteX3" fmla="*/ 912096 w 1068585"/>
                <a:gd name="connsiteY3" fmla="*/ 156492 h 1068585"/>
                <a:gd name="connsiteX4" fmla="*/ 1068586 w 1068585"/>
                <a:gd name="connsiteY4" fmla="*/ 534295 h 1068585"/>
                <a:gd name="connsiteX5" fmla="*/ 912095 w 1068585"/>
                <a:gd name="connsiteY5" fmla="*/ 912097 h 1068585"/>
                <a:gd name="connsiteX6" fmla="*/ 534293 w 1068585"/>
                <a:gd name="connsiteY6" fmla="*/ 1068588 h 1068585"/>
                <a:gd name="connsiteX7" fmla="*/ 156491 w 1068585"/>
                <a:gd name="connsiteY7" fmla="*/ 912097 h 1068585"/>
                <a:gd name="connsiteX8" fmla="*/ 1 w 1068585"/>
                <a:gd name="connsiteY8" fmla="*/ 534295 h 1068585"/>
                <a:gd name="connsiteX9" fmla="*/ 0 w 1068585"/>
                <a:gd name="connsiteY9" fmla="*/ 534293 h 106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8585" h="1068585">
                  <a:moveTo>
                    <a:pt x="0" y="534293"/>
                  </a:moveTo>
                  <a:cubicBezTo>
                    <a:pt x="0" y="392590"/>
                    <a:pt x="56292" y="256690"/>
                    <a:pt x="156491" y="156491"/>
                  </a:cubicBezTo>
                  <a:cubicBezTo>
                    <a:pt x="256691" y="56292"/>
                    <a:pt x="392590" y="1"/>
                    <a:pt x="534294" y="1"/>
                  </a:cubicBezTo>
                  <a:cubicBezTo>
                    <a:pt x="675997" y="1"/>
                    <a:pt x="811897" y="56293"/>
                    <a:pt x="912096" y="156492"/>
                  </a:cubicBezTo>
                  <a:cubicBezTo>
                    <a:pt x="1012295" y="256692"/>
                    <a:pt x="1068586" y="392591"/>
                    <a:pt x="1068586" y="534295"/>
                  </a:cubicBezTo>
                  <a:cubicBezTo>
                    <a:pt x="1068586" y="675998"/>
                    <a:pt x="1012295" y="811898"/>
                    <a:pt x="912095" y="912097"/>
                  </a:cubicBezTo>
                  <a:cubicBezTo>
                    <a:pt x="811896" y="1012296"/>
                    <a:pt x="675996" y="1068588"/>
                    <a:pt x="534293" y="1068588"/>
                  </a:cubicBezTo>
                  <a:cubicBezTo>
                    <a:pt x="392590" y="1068588"/>
                    <a:pt x="256690" y="1012296"/>
                    <a:pt x="156491" y="912097"/>
                  </a:cubicBezTo>
                  <a:cubicBezTo>
                    <a:pt x="56292" y="811898"/>
                    <a:pt x="0" y="675998"/>
                    <a:pt x="1" y="534295"/>
                  </a:cubicBezTo>
                  <a:cubicBezTo>
                    <a:pt x="1" y="534294"/>
                    <a:pt x="0" y="534294"/>
                    <a:pt x="0" y="5342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8" tIns="245908" rIns="245908" bIns="245908" numCol="1" spcCol="1270" anchor="ctr" anchorCtr="0">
              <a:noAutofit/>
            </a:bodyPr>
            <a:lstStyle/>
            <a:p>
              <a:pPr algn="ctr" defTabSz="9778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3659188" y="4879975"/>
              <a:ext cx="1350963" cy="13509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50"/>
            <p:cNvSpPr/>
            <p:nvPr/>
          </p:nvSpPr>
          <p:spPr>
            <a:xfrm>
              <a:off x="4064412" y="5154018"/>
              <a:ext cx="619828" cy="738664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r" defTabSz="1031600"/>
              <a:r>
                <a:rPr lang="en-US" altLang="zh-CN" sz="3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方正细黑一简体" panose="02010601030101010101" pitchFamily="2" charset="-122"/>
                  <a:ea typeface="方正细黑一简体" panose="02010601030101010101" pitchFamily="2" charset="-122"/>
                </a:rPr>
                <a:t>03</a:t>
              </a:r>
              <a:endParaRPr 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方正细黑一简体" panose="02010601030101010101" pitchFamily="2" charset="-122"/>
                <a:ea typeface="方正细黑一简体" panose="02010601030101010101" pitchFamily="2" charset="-122"/>
              </a:endParaRPr>
            </a:p>
          </p:txBody>
        </p:sp>
      </p:grpSp>
      <p:grpSp>
        <p:nvGrpSpPr>
          <p:cNvPr id="21" name="组合 46"/>
          <p:cNvGrpSpPr/>
          <p:nvPr/>
        </p:nvGrpSpPr>
        <p:grpSpPr>
          <a:xfrm>
            <a:off x="5298717" y="1275606"/>
            <a:ext cx="1013222" cy="1010841"/>
            <a:chOff x="6981826" y="1603375"/>
            <a:chExt cx="1350963" cy="1347788"/>
          </a:xfrm>
          <a:solidFill>
            <a:schemeClr val="accent2"/>
          </a:solidFill>
        </p:grpSpPr>
        <p:sp>
          <p:nvSpPr>
            <p:cNvPr id="48" name="Freeform 31"/>
            <p:cNvSpPr/>
            <p:nvPr/>
          </p:nvSpPr>
          <p:spPr>
            <a:xfrm>
              <a:off x="7785267" y="2165281"/>
              <a:ext cx="198965" cy="198965"/>
            </a:xfrm>
            <a:custGeom>
              <a:avLst/>
              <a:gdLst>
                <a:gd name="connsiteX0" fmla="*/ 0 w 1068585"/>
                <a:gd name="connsiteY0" fmla="*/ 534293 h 1068585"/>
                <a:gd name="connsiteX1" fmla="*/ 156491 w 1068585"/>
                <a:gd name="connsiteY1" fmla="*/ 156491 h 1068585"/>
                <a:gd name="connsiteX2" fmla="*/ 534294 w 1068585"/>
                <a:gd name="connsiteY2" fmla="*/ 1 h 1068585"/>
                <a:gd name="connsiteX3" fmla="*/ 912096 w 1068585"/>
                <a:gd name="connsiteY3" fmla="*/ 156492 h 1068585"/>
                <a:gd name="connsiteX4" fmla="*/ 1068586 w 1068585"/>
                <a:gd name="connsiteY4" fmla="*/ 534295 h 1068585"/>
                <a:gd name="connsiteX5" fmla="*/ 912095 w 1068585"/>
                <a:gd name="connsiteY5" fmla="*/ 912097 h 1068585"/>
                <a:gd name="connsiteX6" fmla="*/ 534293 w 1068585"/>
                <a:gd name="connsiteY6" fmla="*/ 1068588 h 1068585"/>
                <a:gd name="connsiteX7" fmla="*/ 156491 w 1068585"/>
                <a:gd name="connsiteY7" fmla="*/ 912097 h 1068585"/>
                <a:gd name="connsiteX8" fmla="*/ 1 w 1068585"/>
                <a:gd name="connsiteY8" fmla="*/ 534295 h 1068585"/>
                <a:gd name="connsiteX9" fmla="*/ 0 w 1068585"/>
                <a:gd name="connsiteY9" fmla="*/ 534293 h 106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8585" h="1068585">
                  <a:moveTo>
                    <a:pt x="0" y="534293"/>
                  </a:moveTo>
                  <a:cubicBezTo>
                    <a:pt x="0" y="392590"/>
                    <a:pt x="56292" y="256690"/>
                    <a:pt x="156491" y="156491"/>
                  </a:cubicBezTo>
                  <a:cubicBezTo>
                    <a:pt x="256691" y="56292"/>
                    <a:pt x="392590" y="1"/>
                    <a:pt x="534294" y="1"/>
                  </a:cubicBezTo>
                  <a:cubicBezTo>
                    <a:pt x="675997" y="1"/>
                    <a:pt x="811897" y="56293"/>
                    <a:pt x="912096" y="156492"/>
                  </a:cubicBezTo>
                  <a:cubicBezTo>
                    <a:pt x="1012295" y="256692"/>
                    <a:pt x="1068586" y="392591"/>
                    <a:pt x="1068586" y="534295"/>
                  </a:cubicBezTo>
                  <a:cubicBezTo>
                    <a:pt x="1068586" y="675998"/>
                    <a:pt x="1012295" y="811898"/>
                    <a:pt x="912095" y="912097"/>
                  </a:cubicBezTo>
                  <a:cubicBezTo>
                    <a:pt x="811896" y="1012296"/>
                    <a:pt x="675996" y="1068588"/>
                    <a:pt x="534293" y="1068588"/>
                  </a:cubicBezTo>
                  <a:cubicBezTo>
                    <a:pt x="392590" y="1068588"/>
                    <a:pt x="256690" y="1012296"/>
                    <a:pt x="156491" y="912097"/>
                  </a:cubicBezTo>
                  <a:cubicBezTo>
                    <a:pt x="56292" y="811898"/>
                    <a:pt x="0" y="675998"/>
                    <a:pt x="1" y="534295"/>
                  </a:cubicBezTo>
                  <a:cubicBezTo>
                    <a:pt x="1" y="534294"/>
                    <a:pt x="0" y="534294"/>
                    <a:pt x="0" y="5342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8" tIns="245908" rIns="245908" bIns="245908" numCol="1" spcCol="1270" anchor="ctr" anchorCtr="0">
              <a:noAutofit/>
            </a:bodyPr>
            <a:lstStyle/>
            <a:p>
              <a:pPr algn="ctr" defTabSz="9778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6981826" y="1603375"/>
              <a:ext cx="1350963" cy="13477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"/>
            <p:cNvSpPr/>
            <p:nvPr/>
          </p:nvSpPr>
          <p:spPr>
            <a:xfrm>
              <a:off x="7420083" y="1879234"/>
              <a:ext cx="619828" cy="738664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r" defTabSz="1031600"/>
              <a:r>
                <a:rPr lang="en-US" altLang="zh-CN" sz="3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方正细黑一简体" panose="02010601030101010101" pitchFamily="2" charset="-122"/>
                  <a:ea typeface="方正细黑一简体" panose="02010601030101010101" pitchFamily="2" charset="-122"/>
                </a:rPr>
                <a:t>02</a:t>
              </a:r>
              <a:endParaRPr 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方正细黑一简体" panose="02010601030101010101" pitchFamily="2" charset="-122"/>
                <a:ea typeface="方正细黑一简体" panose="02010601030101010101" pitchFamily="2" charset="-122"/>
              </a:endParaRPr>
            </a:p>
          </p:txBody>
        </p:sp>
      </p:grpSp>
      <p:grpSp>
        <p:nvGrpSpPr>
          <p:cNvPr id="24" name="组合 50"/>
          <p:cNvGrpSpPr/>
          <p:nvPr/>
        </p:nvGrpSpPr>
        <p:grpSpPr>
          <a:xfrm>
            <a:off x="5298717" y="3733056"/>
            <a:ext cx="1013222" cy="1013222"/>
            <a:chOff x="6981826" y="4879975"/>
            <a:chExt cx="1350963" cy="1350963"/>
          </a:xfrm>
          <a:solidFill>
            <a:schemeClr val="accent3"/>
          </a:solidFill>
        </p:grpSpPr>
        <p:sp>
          <p:nvSpPr>
            <p:cNvPr id="52" name="Freeform 33"/>
            <p:cNvSpPr/>
            <p:nvPr/>
          </p:nvSpPr>
          <p:spPr>
            <a:xfrm>
              <a:off x="7785267" y="5583235"/>
              <a:ext cx="198965" cy="198965"/>
            </a:xfrm>
            <a:custGeom>
              <a:avLst/>
              <a:gdLst>
                <a:gd name="connsiteX0" fmla="*/ 0 w 1068585"/>
                <a:gd name="connsiteY0" fmla="*/ 534293 h 1068585"/>
                <a:gd name="connsiteX1" fmla="*/ 156491 w 1068585"/>
                <a:gd name="connsiteY1" fmla="*/ 156491 h 1068585"/>
                <a:gd name="connsiteX2" fmla="*/ 534294 w 1068585"/>
                <a:gd name="connsiteY2" fmla="*/ 1 h 1068585"/>
                <a:gd name="connsiteX3" fmla="*/ 912096 w 1068585"/>
                <a:gd name="connsiteY3" fmla="*/ 156492 h 1068585"/>
                <a:gd name="connsiteX4" fmla="*/ 1068586 w 1068585"/>
                <a:gd name="connsiteY4" fmla="*/ 534295 h 1068585"/>
                <a:gd name="connsiteX5" fmla="*/ 912095 w 1068585"/>
                <a:gd name="connsiteY5" fmla="*/ 912097 h 1068585"/>
                <a:gd name="connsiteX6" fmla="*/ 534293 w 1068585"/>
                <a:gd name="connsiteY6" fmla="*/ 1068588 h 1068585"/>
                <a:gd name="connsiteX7" fmla="*/ 156491 w 1068585"/>
                <a:gd name="connsiteY7" fmla="*/ 912097 h 1068585"/>
                <a:gd name="connsiteX8" fmla="*/ 1 w 1068585"/>
                <a:gd name="connsiteY8" fmla="*/ 534295 h 1068585"/>
                <a:gd name="connsiteX9" fmla="*/ 0 w 1068585"/>
                <a:gd name="connsiteY9" fmla="*/ 534293 h 106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8585" h="1068585">
                  <a:moveTo>
                    <a:pt x="0" y="534293"/>
                  </a:moveTo>
                  <a:cubicBezTo>
                    <a:pt x="0" y="392590"/>
                    <a:pt x="56292" y="256690"/>
                    <a:pt x="156491" y="156491"/>
                  </a:cubicBezTo>
                  <a:cubicBezTo>
                    <a:pt x="256691" y="56292"/>
                    <a:pt x="392590" y="1"/>
                    <a:pt x="534294" y="1"/>
                  </a:cubicBezTo>
                  <a:cubicBezTo>
                    <a:pt x="675997" y="1"/>
                    <a:pt x="811897" y="56293"/>
                    <a:pt x="912096" y="156492"/>
                  </a:cubicBezTo>
                  <a:cubicBezTo>
                    <a:pt x="1012295" y="256692"/>
                    <a:pt x="1068586" y="392591"/>
                    <a:pt x="1068586" y="534295"/>
                  </a:cubicBezTo>
                  <a:cubicBezTo>
                    <a:pt x="1068586" y="675998"/>
                    <a:pt x="1012295" y="811898"/>
                    <a:pt x="912095" y="912097"/>
                  </a:cubicBezTo>
                  <a:cubicBezTo>
                    <a:pt x="811896" y="1012296"/>
                    <a:pt x="675996" y="1068588"/>
                    <a:pt x="534293" y="1068588"/>
                  </a:cubicBezTo>
                  <a:cubicBezTo>
                    <a:pt x="392590" y="1068588"/>
                    <a:pt x="256690" y="1012296"/>
                    <a:pt x="156491" y="912097"/>
                  </a:cubicBezTo>
                  <a:cubicBezTo>
                    <a:pt x="56292" y="811898"/>
                    <a:pt x="0" y="675998"/>
                    <a:pt x="1" y="534295"/>
                  </a:cubicBezTo>
                  <a:cubicBezTo>
                    <a:pt x="1" y="534294"/>
                    <a:pt x="0" y="534294"/>
                    <a:pt x="0" y="5342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8" tIns="245908" rIns="245908" bIns="245908" numCol="1" spcCol="1270" anchor="ctr" anchorCtr="0">
              <a:noAutofit/>
            </a:bodyPr>
            <a:lstStyle/>
            <a:p>
              <a:pPr algn="ctr" defTabSz="9778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auto">
            <a:xfrm>
              <a:off x="6981826" y="4879975"/>
              <a:ext cx="1350963" cy="13509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"/>
            <p:cNvSpPr/>
            <p:nvPr/>
          </p:nvSpPr>
          <p:spPr>
            <a:xfrm>
              <a:off x="7385493" y="5154018"/>
              <a:ext cx="619828" cy="738664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r" defTabSz="1031600"/>
              <a:r>
                <a:rPr lang="en-US" altLang="zh-CN" sz="3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方正细黑一简体" panose="02010601030101010101" pitchFamily="2" charset="-122"/>
                  <a:ea typeface="方正细黑一简体" panose="02010601030101010101" pitchFamily="2" charset="-122"/>
                </a:rPr>
                <a:t>04</a:t>
              </a:r>
              <a:endParaRPr 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方正细黑一简体" panose="02010601030101010101" pitchFamily="2" charset="-122"/>
                <a:ea typeface="方正细黑一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424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9912" y="1666261"/>
            <a:ext cx="702803" cy="919301"/>
            <a:chOff x="8117457" y="788000"/>
            <a:chExt cx="937070" cy="1225734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117457" y="788000"/>
              <a:ext cx="615768" cy="1225734"/>
            </a:xfrm>
            <a:custGeom>
              <a:avLst/>
              <a:gdLst>
                <a:gd name="T0" fmla="*/ 313 w 849"/>
                <a:gd name="T1" fmla="*/ 0 h 1690"/>
                <a:gd name="T2" fmla="*/ 0 w 849"/>
                <a:gd name="T3" fmla="*/ 0 h 1690"/>
                <a:gd name="T4" fmla="*/ 0 w 849"/>
                <a:gd name="T5" fmla="*/ 231 h 1690"/>
                <a:gd name="T6" fmla="*/ 390 w 849"/>
                <a:gd name="T7" fmla="*/ 846 h 1690"/>
                <a:gd name="T8" fmla="*/ 0 w 849"/>
                <a:gd name="T9" fmla="*/ 1459 h 1690"/>
                <a:gd name="T10" fmla="*/ 0 w 849"/>
                <a:gd name="T11" fmla="*/ 1690 h 1690"/>
                <a:gd name="T12" fmla="*/ 313 w 849"/>
                <a:gd name="T13" fmla="*/ 1690 h 1690"/>
                <a:gd name="T14" fmla="*/ 849 w 849"/>
                <a:gd name="T15" fmla="*/ 846 h 1690"/>
                <a:gd name="T16" fmla="*/ 313 w 849"/>
                <a:gd name="T17" fmla="*/ 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1690">
                  <a:moveTo>
                    <a:pt x="313" y="0"/>
                  </a:moveTo>
                  <a:lnTo>
                    <a:pt x="0" y="0"/>
                  </a:lnTo>
                  <a:lnTo>
                    <a:pt x="0" y="231"/>
                  </a:lnTo>
                  <a:lnTo>
                    <a:pt x="390" y="846"/>
                  </a:lnTo>
                  <a:lnTo>
                    <a:pt x="0" y="1459"/>
                  </a:lnTo>
                  <a:lnTo>
                    <a:pt x="0" y="1690"/>
                  </a:lnTo>
                  <a:lnTo>
                    <a:pt x="313" y="1690"/>
                  </a:lnTo>
                  <a:lnTo>
                    <a:pt x="849" y="846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A44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17457" y="788000"/>
              <a:ext cx="937070" cy="1225734"/>
            </a:xfrm>
            <a:custGeom>
              <a:avLst/>
              <a:gdLst>
                <a:gd name="T0" fmla="*/ 756 w 1292"/>
                <a:gd name="T1" fmla="*/ 0 h 1690"/>
                <a:gd name="T2" fmla="*/ 0 w 1292"/>
                <a:gd name="T3" fmla="*/ 0 h 1690"/>
                <a:gd name="T4" fmla="*/ 536 w 1292"/>
                <a:gd name="T5" fmla="*/ 846 h 1690"/>
                <a:gd name="T6" fmla="*/ 0 w 1292"/>
                <a:gd name="T7" fmla="*/ 1690 h 1690"/>
                <a:gd name="T8" fmla="*/ 756 w 1292"/>
                <a:gd name="T9" fmla="*/ 1690 h 1690"/>
                <a:gd name="T10" fmla="*/ 1292 w 1292"/>
                <a:gd name="T11" fmla="*/ 846 h 1690"/>
                <a:gd name="T12" fmla="*/ 756 w 1292"/>
                <a:gd name="T13" fmla="*/ 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2" h="1690">
                  <a:moveTo>
                    <a:pt x="756" y="0"/>
                  </a:moveTo>
                  <a:lnTo>
                    <a:pt x="0" y="0"/>
                  </a:lnTo>
                  <a:lnTo>
                    <a:pt x="536" y="846"/>
                  </a:lnTo>
                  <a:lnTo>
                    <a:pt x="0" y="1690"/>
                  </a:lnTo>
                  <a:lnTo>
                    <a:pt x="756" y="1690"/>
                  </a:lnTo>
                  <a:lnTo>
                    <a:pt x="1292" y="846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49265" y="1490560"/>
            <a:ext cx="823019" cy="1270702"/>
            <a:chOff x="8609927" y="553732"/>
            <a:chExt cx="1097359" cy="1694269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609927" y="553732"/>
              <a:ext cx="852212" cy="1694269"/>
            </a:xfrm>
            <a:custGeom>
              <a:avLst/>
              <a:gdLst>
                <a:gd name="T0" fmla="*/ 435 w 1175"/>
                <a:gd name="T1" fmla="*/ 0 h 2336"/>
                <a:gd name="T2" fmla="*/ 0 w 1175"/>
                <a:gd name="T3" fmla="*/ 0 h 2336"/>
                <a:gd name="T4" fmla="*/ 0 w 1175"/>
                <a:gd name="T5" fmla="*/ 319 h 2336"/>
                <a:gd name="T6" fmla="*/ 538 w 1175"/>
                <a:gd name="T7" fmla="*/ 1169 h 2336"/>
                <a:gd name="T8" fmla="*/ 0 w 1175"/>
                <a:gd name="T9" fmla="*/ 2017 h 2336"/>
                <a:gd name="T10" fmla="*/ 0 w 1175"/>
                <a:gd name="T11" fmla="*/ 2336 h 2336"/>
                <a:gd name="T12" fmla="*/ 435 w 1175"/>
                <a:gd name="T13" fmla="*/ 2336 h 2336"/>
                <a:gd name="T14" fmla="*/ 1175 w 1175"/>
                <a:gd name="T15" fmla="*/ 1169 h 2336"/>
                <a:gd name="T16" fmla="*/ 435 w 1175"/>
                <a:gd name="T17" fmla="*/ 0 h 2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5" h="2336">
                  <a:moveTo>
                    <a:pt x="435" y="0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538" y="1169"/>
                  </a:lnTo>
                  <a:lnTo>
                    <a:pt x="0" y="2017"/>
                  </a:lnTo>
                  <a:lnTo>
                    <a:pt x="0" y="2336"/>
                  </a:lnTo>
                  <a:lnTo>
                    <a:pt x="435" y="2336"/>
                  </a:lnTo>
                  <a:lnTo>
                    <a:pt x="1175" y="116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+mn-ea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8609927" y="553732"/>
              <a:ext cx="1097359" cy="1694269"/>
            </a:xfrm>
            <a:custGeom>
              <a:avLst/>
              <a:gdLst>
                <a:gd name="T0" fmla="*/ 771 w 1513"/>
                <a:gd name="T1" fmla="*/ 0 h 2336"/>
                <a:gd name="T2" fmla="*/ 0 w 1513"/>
                <a:gd name="T3" fmla="*/ 0 h 2336"/>
                <a:gd name="T4" fmla="*/ 742 w 1513"/>
                <a:gd name="T5" fmla="*/ 1169 h 2336"/>
                <a:gd name="T6" fmla="*/ 0 w 1513"/>
                <a:gd name="T7" fmla="*/ 2336 h 2336"/>
                <a:gd name="T8" fmla="*/ 771 w 1513"/>
                <a:gd name="T9" fmla="*/ 2336 h 2336"/>
                <a:gd name="T10" fmla="*/ 1513 w 1513"/>
                <a:gd name="T11" fmla="*/ 1169 h 2336"/>
                <a:gd name="T12" fmla="*/ 771 w 1513"/>
                <a:gd name="T13" fmla="*/ 0 h 2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3" h="2336">
                  <a:moveTo>
                    <a:pt x="771" y="0"/>
                  </a:moveTo>
                  <a:lnTo>
                    <a:pt x="0" y="0"/>
                  </a:lnTo>
                  <a:lnTo>
                    <a:pt x="742" y="1169"/>
                  </a:lnTo>
                  <a:lnTo>
                    <a:pt x="0" y="2336"/>
                  </a:lnTo>
                  <a:lnTo>
                    <a:pt x="771" y="2336"/>
                  </a:lnTo>
                  <a:lnTo>
                    <a:pt x="1513" y="11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50710" y="1255567"/>
            <a:ext cx="1128728" cy="1740688"/>
            <a:chOff x="9145188" y="240408"/>
            <a:chExt cx="1504970" cy="2320917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145188" y="240408"/>
              <a:ext cx="1168437" cy="2320917"/>
            </a:xfrm>
            <a:custGeom>
              <a:avLst/>
              <a:gdLst>
                <a:gd name="T0" fmla="*/ 595 w 1611"/>
                <a:gd name="T1" fmla="*/ 0 h 3200"/>
                <a:gd name="T2" fmla="*/ 0 w 1611"/>
                <a:gd name="T3" fmla="*/ 0 h 3200"/>
                <a:gd name="T4" fmla="*/ 0 w 1611"/>
                <a:gd name="T5" fmla="*/ 436 h 3200"/>
                <a:gd name="T6" fmla="*/ 740 w 1611"/>
                <a:gd name="T7" fmla="*/ 1601 h 3200"/>
                <a:gd name="T8" fmla="*/ 0 w 1611"/>
                <a:gd name="T9" fmla="*/ 2764 h 3200"/>
                <a:gd name="T10" fmla="*/ 0 w 1611"/>
                <a:gd name="T11" fmla="*/ 3200 h 3200"/>
                <a:gd name="T12" fmla="*/ 595 w 1611"/>
                <a:gd name="T13" fmla="*/ 3200 h 3200"/>
                <a:gd name="T14" fmla="*/ 1611 w 1611"/>
                <a:gd name="T15" fmla="*/ 1601 h 3200"/>
                <a:gd name="T16" fmla="*/ 595 w 1611"/>
                <a:gd name="T17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1" h="3200">
                  <a:moveTo>
                    <a:pt x="595" y="0"/>
                  </a:moveTo>
                  <a:lnTo>
                    <a:pt x="0" y="0"/>
                  </a:lnTo>
                  <a:lnTo>
                    <a:pt x="0" y="436"/>
                  </a:lnTo>
                  <a:lnTo>
                    <a:pt x="740" y="1601"/>
                  </a:lnTo>
                  <a:lnTo>
                    <a:pt x="0" y="2764"/>
                  </a:lnTo>
                  <a:lnTo>
                    <a:pt x="0" y="3200"/>
                  </a:lnTo>
                  <a:lnTo>
                    <a:pt x="595" y="3200"/>
                  </a:lnTo>
                  <a:lnTo>
                    <a:pt x="1611" y="160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A44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9145188" y="240408"/>
              <a:ext cx="1504970" cy="2320917"/>
            </a:xfrm>
            <a:custGeom>
              <a:avLst/>
              <a:gdLst>
                <a:gd name="T0" fmla="*/ 1059 w 2075"/>
                <a:gd name="T1" fmla="*/ 0 h 3200"/>
                <a:gd name="T2" fmla="*/ 0 w 2075"/>
                <a:gd name="T3" fmla="*/ 0 h 3200"/>
                <a:gd name="T4" fmla="*/ 1016 w 2075"/>
                <a:gd name="T5" fmla="*/ 1601 h 3200"/>
                <a:gd name="T6" fmla="*/ 0 w 2075"/>
                <a:gd name="T7" fmla="*/ 3200 h 3200"/>
                <a:gd name="T8" fmla="*/ 1059 w 2075"/>
                <a:gd name="T9" fmla="*/ 3200 h 3200"/>
                <a:gd name="T10" fmla="*/ 2075 w 2075"/>
                <a:gd name="T11" fmla="*/ 1601 h 3200"/>
                <a:gd name="T12" fmla="*/ 1059 w 2075"/>
                <a:gd name="T13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5" h="3200">
                  <a:moveTo>
                    <a:pt x="1059" y="0"/>
                  </a:moveTo>
                  <a:lnTo>
                    <a:pt x="0" y="0"/>
                  </a:lnTo>
                  <a:lnTo>
                    <a:pt x="1016" y="1601"/>
                  </a:lnTo>
                  <a:lnTo>
                    <a:pt x="0" y="3200"/>
                  </a:lnTo>
                  <a:lnTo>
                    <a:pt x="1059" y="3200"/>
                  </a:lnTo>
                  <a:lnTo>
                    <a:pt x="2075" y="1601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90323" y="950947"/>
            <a:ext cx="1385479" cy="2349929"/>
            <a:chOff x="9864672" y="-165752"/>
            <a:chExt cx="1847305" cy="3133238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864672" y="-165752"/>
              <a:ext cx="1574597" cy="3133238"/>
            </a:xfrm>
            <a:custGeom>
              <a:avLst/>
              <a:gdLst>
                <a:gd name="T0" fmla="*/ 801 w 2171"/>
                <a:gd name="T1" fmla="*/ 0 h 4320"/>
                <a:gd name="T2" fmla="*/ 0 w 2171"/>
                <a:gd name="T3" fmla="*/ 0 h 4320"/>
                <a:gd name="T4" fmla="*/ 0 w 2171"/>
                <a:gd name="T5" fmla="*/ 591 h 4320"/>
                <a:gd name="T6" fmla="*/ 997 w 2171"/>
                <a:gd name="T7" fmla="*/ 2161 h 4320"/>
                <a:gd name="T8" fmla="*/ 0 w 2171"/>
                <a:gd name="T9" fmla="*/ 3729 h 4320"/>
                <a:gd name="T10" fmla="*/ 0 w 2171"/>
                <a:gd name="T11" fmla="*/ 4320 h 4320"/>
                <a:gd name="T12" fmla="*/ 801 w 2171"/>
                <a:gd name="T13" fmla="*/ 4320 h 4320"/>
                <a:gd name="T14" fmla="*/ 2171 w 2171"/>
                <a:gd name="T15" fmla="*/ 2161 h 4320"/>
                <a:gd name="T16" fmla="*/ 801 w 2171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1" h="4320">
                  <a:moveTo>
                    <a:pt x="801" y="0"/>
                  </a:moveTo>
                  <a:lnTo>
                    <a:pt x="0" y="0"/>
                  </a:lnTo>
                  <a:lnTo>
                    <a:pt x="0" y="591"/>
                  </a:lnTo>
                  <a:lnTo>
                    <a:pt x="997" y="2161"/>
                  </a:lnTo>
                  <a:lnTo>
                    <a:pt x="0" y="3729"/>
                  </a:lnTo>
                  <a:lnTo>
                    <a:pt x="0" y="4320"/>
                  </a:lnTo>
                  <a:lnTo>
                    <a:pt x="801" y="4320"/>
                  </a:lnTo>
                  <a:lnTo>
                    <a:pt x="2171" y="2161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864672" y="-165752"/>
              <a:ext cx="1847305" cy="3133238"/>
            </a:xfrm>
            <a:custGeom>
              <a:avLst/>
              <a:gdLst>
                <a:gd name="T0" fmla="*/ 1177 w 2547"/>
                <a:gd name="T1" fmla="*/ 0 h 4320"/>
                <a:gd name="T2" fmla="*/ 0 w 2547"/>
                <a:gd name="T3" fmla="*/ 0 h 4320"/>
                <a:gd name="T4" fmla="*/ 1371 w 2547"/>
                <a:gd name="T5" fmla="*/ 2161 h 4320"/>
                <a:gd name="T6" fmla="*/ 0 w 2547"/>
                <a:gd name="T7" fmla="*/ 4320 h 4320"/>
                <a:gd name="T8" fmla="*/ 1177 w 2547"/>
                <a:gd name="T9" fmla="*/ 4320 h 4320"/>
                <a:gd name="T10" fmla="*/ 2547 w 2547"/>
                <a:gd name="T11" fmla="*/ 2161 h 4320"/>
                <a:gd name="T12" fmla="*/ 1177 w 2547"/>
                <a:gd name="T13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7" h="4320">
                  <a:moveTo>
                    <a:pt x="1177" y="0"/>
                  </a:moveTo>
                  <a:lnTo>
                    <a:pt x="0" y="0"/>
                  </a:lnTo>
                  <a:lnTo>
                    <a:pt x="1371" y="2161"/>
                  </a:lnTo>
                  <a:lnTo>
                    <a:pt x="0" y="4320"/>
                  </a:lnTo>
                  <a:lnTo>
                    <a:pt x="1177" y="4320"/>
                  </a:lnTo>
                  <a:lnTo>
                    <a:pt x="2547" y="216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27" name="组合 35"/>
          <p:cNvGrpSpPr/>
          <p:nvPr/>
        </p:nvGrpSpPr>
        <p:grpSpPr>
          <a:xfrm>
            <a:off x="3430248" y="987037"/>
            <a:ext cx="1369158" cy="2053179"/>
            <a:chOff x="3498339" y="2216977"/>
            <a:chExt cx="1825544" cy="2737572"/>
          </a:xfrm>
        </p:grpSpPr>
        <p:cxnSp>
          <p:nvCxnSpPr>
            <p:cNvPr id="37" name="肘形连接符 39"/>
            <p:cNvCxnSpPr/>
            <p:nvPr/>
          </p:nvCxnSpPr>
          <p:spPr>
            <a:xfrm>
              <a:off x="3498339" y="2216977"/>
              <a:ext cx="1825544" cy="299425"/>
            </a:xfrm>
            <a:prstGeom prst="bentConnector3">
              <a:avLst>
                <a:gd name="adj1" fmla="val 99927"/>
              </a:avLst>
            </a:prstGeom>
            <a:ln w="12700">
              <a:solidFill>
                <a:schemeClr val="accent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98339" y="3735477"/>
              <a:ext cx="654561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41"/>
            <p:cNvCxnSpPr/>
            <p:nvPr/>
          </p:nvCxnSpPr>
          <p:spPr>
            <a:xfrm flipV="1">
              <a:off x="3498340" y="4639003"/>
              <a:ext cx="1248802" cy="315546"/>
            </a:xfrm>
            <a:prstGeom prst="bentConnector3">
              <a:avLst>
                <a:gd name="adj1" fmla="val 100081"/>
              </a:avLst>
            </a:prstGeom>
            <a:ln w="12700">
              <a:solidFill>
                <a:schemeClr val="accent1"/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55576" y="2002800"/>
            <a:ext cx="1478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 smtClean="0"/>
              <a:t>百度地图的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259632" y="3547747"/>
            <a:ext cx="691276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/>
              <a:t>&lt;script </a:t>
            </a:r>
            <a:endParaRPr lang="en-US" altLang="zh-CN" sz="1400" dirty="0" smtClean="0"/>
          </a:p>
          <a:p>
            <a:pPr algn="just"/>
            <a:r>
              <a:rPr lang="en-US" altLang="zh-CN" sz="1400" dirty="0"/>
              <a:t>	</a:t>
            </a:r>
            <a:r>
              <a:rPr lang="en-US" altLang="zh-CN" sz="1400" dirty="0" smtClean="0"/>
              <a:t>type</a:t>
            </a:r>
            <a:r>
              <a:rPr lang="en-US" altLang="zh-CN" sz="1400" dirty="0"/>
              <a:t>="text/javascript" </a:t>
            </a:r>
            <a:r>
              <a:rPr lang="en-US" altLang="zh-CN" sz="1400" dirty="0" smtClean="0"/>
              <a:t>	src</a:t>
            </a:r>
            <a:r>
              <a:rPr lang="en-US" altLang="zh-CN" sz="1400" dirty="0"/>
              <a:t>="http://api.map.baidu.com/api?v=2.0&amp;ak=67jMQ5DmYTe1TLMBKFUTcZAR</a:t>
            </a:r>
            <a:r>
              <a:rPr lang="en-US" altLang="zh-CN" sz="1400" dirty="0" smtClean="0"/>
              <a:t>"&gt;</a:t>
            </a:r>
          </a:p>
          <a:p>
            <a:pPr algn="just"/>
            <a:r>
              <a:rPr lang="en-US" altLang="zh-CN" sz="1400" dirty="0" smtClean="0"/>
              <a:t>&lt;/</a:t>
            </a:r>
            <a:r>
              <a:rPr lang="en-US" altLang="zh-CN" sz="14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999610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7461" y="3045863"/>
            <a:ext cx="1805711" cy="626833"/>
            <a:chOff x="609599" y="3139323"/>
            <a:chExt cx="2407615" cy="835777"/>
          </a:xfrm>
        </p:grpSpPr>
        <p:sp>
          <p:nvSpPr>
            <p:cNvPr id="27" name="文本框 10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5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根据坐标跳转到指定的位置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传入坐标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33542" y="3045863"/>
            <a:ext cx="1842997" cy="626833"/>
            <a:chOff x="9029821" y="3139323"/>
            <a:chExt cx="2457329" cy="835777"/>
          </a:xfrm>
        </p:grpSpPr>
        <p:sp>
          <p:nvSpPr>
            <p:cNvPr id="25" name="文本框 13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32500" lnSpcReduction="20000"/>
            </a:bodyPr>
            <a:lstStyle/>
            <a:p>
              <a:r>
                <a:rPr lang="en-US" altLang="zh-CN" dirty="0"/>
                <a:t>var infoWindow = new BMap.InfoWindow("</a:t>
              </a:r>
              <a:r>
                <a:rPr lang="en-US" altLang="zh-CN" b="1" dirty="0"/>
                <a:t>&lt;p&gt;</a:t>
              </a:r>
              <a:r>
                <a:rPr lang="zh-CN" altLang="en-US" dirty="0"/>
                <a:t>名字</a:t>
              </a:r>
              <a:r>
                <a:rPr lang="en-US" altLang="zh-CN" dirty="0"/>
                <a:t>:</a:t>
              </a:r>
              <a:r>
                <a:rPr lang="zh-CN" altLang="en-US" dirty="0"/>
                <a:t>风玡</a:t>
              </a:r>
              <a:r>
                <a:rPr lang="en-US" altLang="zh-CN" b="1" dirty="0"/>
                <a:t>&lt;/p&gt;&lt;p&gt;</a:t>
              </a:r>
              <a:r>
                <a:rPr lang="en-US" altLang="zh-CN" dirty="0"/>
                <a:t>phone:12345678911</a:t>
              </a:r>
              <a:r>
                <a:rPr lang="en-US" altLang="zh-CN" b="1" dirty="0"/>
                <a:t>&lt;/p&gt;</a:t>
              </a:r>
              <a:r>
                <a:rPr lang="en-US" altLang="zh-CN" dirty="0"/>
                <a:t>");  </a:t>
              </a:r>
            </a:p>
            <a:p>
              <a:r>
                <a:rPr lang="en-US" altLang="zh-CN" dirty="0"/>
                <a:t>        marker.addEventListener("click", function(){  </a:t>
              </a:r>
            </a:p>
            <a:p>
              <a:r>
                <a:rPr lang="en-US" altLang="zh-CN" dirty="0"/>
                <a:t>            this.openInfoWindow(infoWindow);  </a:t>
              </a:r>
            </a:p>
            <a:p>
              <a:r>
                <a:rPr lang="en-US" altLang="zh-CN" dirty="0"/>
                <a:t>        })  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添加提示框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814134" y="1077342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实现地图设计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346" y="2034592"/>
            <a:ext cx="1805711" cy="626833"/>
            <a:chOff x="609599" y="3139323"/>
            <a:chExt cx="2407615" cy="835777"/>
          </a:xfrm>
        </p:grpSpPr>
        <p:sp>
          <p:nvSpPr>
            <p:cNvPr id="21" name="文本框 19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6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en-US" altLang="zh-CN" dirty="0"/>
                <a:t>map.addControl(new BMap.NavigationControl());  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显示辅助栏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29743" y="2034592"/>
            <a:ext cx="1842997" cy="626833"/>
            <a:chOff x="9029821" y="3139323"/>
            <a:chExt cx="2457329" cy="835777"/>
          </a:xfrm>
        </p:grpSpPr>
        <p:sp>
          <p:nvSpPr>
            <p:cNvPr id="19" name="文本框 22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55000" lnSpcReduction="20000"/>
            </a:bodyPr>
            <a:lstStyle/>
            <a:p>
              <a:r>
                <a:rPr lang="en-US" altLang="zh-CN" dirty="0"/>
                <a:t>var marker = new BMap.Marker(new BMap.Point(x, y));  </a:t>
              </a:r>
            </a:p>
            <a:p>
              <a:r>
                <a:rPr lang="en-US" altLang="zh-CN" dirty="0"/>
                <a:t>        map.addOverlay(marker);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建小红点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91580" y="1981806"/>
            <a:ext cx="3162626" cy="1865008"/>
            <a:chOff x="2991580" y="1981806"/>
            <a:chExt cx="3162626" cy="1865008"/>
          </a:xfrm>
        </p:grpSpPr>
        <p:sp>
          <p:nvSpPr>
            <p:cNvPr id="4" name="任意多边形: 形状 3"/>
            <p:cNvSpPr/>
            <p:nvPr/>
          </p:nvSpPr>
          <p:spPr>
            <a:xfrm rot="4680292" flipH="1" flipV="1">
              <a:off x="4921199" y="2613806"/>
              <a:ext cx="867967" cy="1598047"/>
            </a:xfrm>
            <a:custGeom>
              <a:avLst/>
              <a:gdLst>
                <a:gd name="connsiteX0" fmla="*/ 578645 w 1157289"/>
                <a:gd name="connsiteY0" fmla="*/ 0 h 2130729"/>
                <a:gd name="connsiteX1" fmla="*/ 596658 w 1157289"/>
                <a:gd name="connsiteY1" fmla="*/ 10943 h 2130729"/>
                <a:gd name="connsiteX2" fmla="*/ 1157289 w 1157289"/>
                <a:gd name="connsiteY2" fmla="*/ 1065364 h 2130729"/>
                <a:gd name="connsiteX3" fmla="*/ 596658 w 1157289"/>
                <a:gd name="connsiteY3" fmla="*/ 2119785 h 2130729"/>
                <a:gd name="connsiteX4" fmla="*/ 578645 w 1157289"/>
                <a:gd name="connsiteY4" fmla="*/ 2130729 h 2130729"/>
                <a:gd name="connsiteX5" fmla="*/ 560631 w 1157289"/>
                <a:gd name="connsiteY5" fmla="*/ 2119785 h 2130729"/>
                <a:gd name="connsiteX6" fmla="*/ 0 w 1157289"/>
                <a:gd name="connsiteY6" fmla="*/ 1065364 h 2130729"/>
                <a:gd name="connsiteX7" fmla="*/ 560631 w 1157289"/>
                <a:gd name="connsiteY7" fmla="*/ 10943 h 213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289" h="2130729">
                  <a:moveTo>
                    <a:pt x="578645" y="0"/>
                  </a:moveTo>
                  <a:lnTo>
                    <a:pt x="596658" y="10943"/>
                  </a:lnTo>
                  <a:cubicBezTo>
                    <a:pt x="934903" y="239457"/>
                    <a:pt x="1157289" y="626440"/>
                    <a:pt x="1157289" y="1065364"/>
                  </a:cubicBezTo>
                  <a:cubicBezTo>
                    <a:pt x="1157289" y="1504289"/>
                    <a:pt x="934903" y="1891272"/>
                    <a:pt x="596658" y="2119785"/>
                  </a:cubicBezTo>
                  <a:lnTo>
                    <a:pt x="578645" y="2130729"/>
                  </a:lnTo>
                  <a:lnTo>
                    <a:pt x="560631" y="2119785"/>
                  </a:lnTo>
                  <a:cubicBezTo>
                    <a:pt x="222387" y="1891272"/>
                    <a:pt x="0" y="1504289"/>
                    <a:pt x="0" y="1065364"/>
                  </a:cubicBezTo>
                  <a:cubicBezTo>
                    <a:pt x="0" y="626440"/>
                    <a:pt x="222387" y="239457"/>
                    <a:pt x="560631" y="10943"/>
                  </a:cubicBezTo>
                  <a:close/>
                </a:path>
              </a:pathLst>
            </a:custGeom>
            <a:solidFill>
              <a:schemeClr val="accent5">
                <a:alpha val="8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991580" y="1981806"/>
              <a:ext cx="2884335" cy="1865008"/>
              <a:chOff x="2991580" y="1981806"/>
              <a:chExt cx="2884335" cy="1865008"/>
            </a:xfrm>
          </p:grpSpPr>
          <p:sp>
            <p:nvSpPr>
              <p:cNvPr id="5" name="任意多边形: 形状 4"/>
              <p:cNvSpPr/>
              <p:nvPr/>
            </p:nvSpPr>
            <p:spPr>
              <a:xfrm rot="2397114" flipH="1" flipV="1">
                <a:off x="4649987" y="2166823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accent4"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 rot="16919708" flipH="1">
                <a:off x="3356620" y="2613807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accent1"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4138016" y="1981806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accent3"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rot="19202886" flipV="1">
                <a:off x="3626046" y="2166823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accent2"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30"/>
              <p:cNvSpPr>
                <a:spLocks/>
              </p:cNvSpPr>
              <p:nvPr/>
            </p:nvSpPr>
            <p:spPr bwMode="auto">
              <a:xfrm>
                <a:off x="5169592" y="2464224"/>
                <a:ext cx="340687" cy="342326"/>
              </a:xfrm>
              <a:custGeom>
                <a:avLst/>
                <a:gdLst>
                  <a:gd name="connsiteX0" fmla="*/ 119063 w 330200"/>
                  <a:gd name="connsiteY0" fmla="*/ 203200 h 331788"/>
                  <a:gd name="connsiteX1" fmla="*/ 137172 w 330200"/>
                  <a:gd name="connsiteY1" fmla="*/ 203200 h 331788"/>
                  <a:gd name="connsiteX2" fmla="*/ 153988 w 330200"/>
                  <a:gd name="connsiteY2" fmla="*/ 229508 h 331788"/>
                  <a:gd name="connsiteX3" fmla="*/ 153988 w 330200"/>
                  <a:gd name="connsiteY3" fmla="*/ 249238 h 331788"/>
                  <a:gd name="connsiteX4" fmla="*/ 119063 w 330200"/>
                  <a:gd name="connsiteY4" fmla="*/ 203200 h 331788"/>
                  <a:gd name="connsiteX5" fmla="*/ 176213 w 330200"/>
                  <a:gd name="connsiteY5" fmla="*/ 158750 h 331788"/>
                  <a:gd name="connsiteX6" fmla="*/ 211138 w 330200"/>
                  <a:gd name="connsiteY6" fmla="*/ 203994 h 331788"/>
                  <a:gd name="connsiteX7" fmla="*/ 176213 w 330200"/>
                  <a:gd name="connsiteY7" fmla="*/ 249238 h 331788"/>
                  <a:gd name="connsiteX8" fmla="*/ 176213 w 330200"/>
                  <a:gd name="connsiteY8" fmla="*/ 229848 h 331788"/>
                  <a:gd name="connsiteX9" fmla="*/ 193029 w 330200"/>
                  <a:gd name="connsiteY9" fmla="*/ 203994 h 331788"/>
                  <a:gd name="connsiteX10" fmla="*/ 176213 w 330200"/>
                  <a:gd name="connsiteY10" fmla="*/ 178141 h 331788"/>
                  <a:gd name="connsiteX11" fmla="*/ 176213 w 330200"/>
                  <a:gd name="connsiteY11" fmla="*/ 158750 h 331788"/>
                  <a:gd name="connsiteX12" fmla="*/ 176213 w 330200"/>
                  <a:gd name="connsiteY12" fmla="*/ 82550 h 331788"/>
                  <a:gd name="connsiteX13" fmla="*/ 211138 w 330200"/>
                  <a:gd name="connsiteY13" fmla="*/ 128588 h 331788"/>
                  <a:gd name="connsiteX14" fmla="*/ 193029 w 330200"/>
                  <a:gd name="connsiteY14" fmla="*/ 128588 h 331788"/>
                  <a:gd name="connsiteX15" fmla="*/ 176213 w 330200"/>
                  <a:gd name="connsiteY15" fmla="*/ 102281 h 331788"/>
                  <a:gd name="connsiteX16" fmla="*/ 176213 w 330200"/>
                  <a:gd name="connsiteY16" fmla="*/ 82550 h 331788"/>
                  <a:gd name="connsiteX17" fmla="*/ 153988 w 330200"/>
                  <a:gd name="connsiteY17" fmla="*/ 82550 h 331788"/>
                  <a:gd name="connsiteX18" fmla="*/ 153988 w 330200"/>
                  <a:gd name="connsiteY18" fmla="*/ 101941 h 331788"/>
                  <a:gd name="connsiteX19" fmla="*/ 137172 w 330200"/>
                  <a:gd name="connsiteY19" fmla="*/ 127794 h 331788"/>
                  <a:gd name="connsiteX20" fmla="*/ 153988 w 330200"/>
                  <a:gd name="connsiteY20" fmla="*/ 153648 h 331788"/>
                  <a:gd name="connsiteX21" fmla="*/ 153988 w 330200"/>
                  <a:gd name="connsiteY21" fmla="*/ 173038 h 331788"/>
                  <a:gd name="connsiteX22" fmla="*/ 119063 w 330200"/>
                  <a:gd name="connsiteY22" fmla="*/ 127794 h 331788"/>
                  <a:gd name="connsiteX23" fmla="*/ 153988 w 330200"/>
                  <a:gd name="connsiteY23" fmla="*/ 82550 h 331788"/>
                  <a:gd name="connsiteX24" fmla="*/ 157163 w 330200"/>
                  <a:gd name="connsiteY24" fmla="*/ 76200 h 331788"/>
                  <a:gd name="connsiteX25" fmla="*/ 173038 w 330200"/>
                  <a:gd name="connsiteY25" fmla="*/ 76200 h 331788"/>
                  <a:gd name="connsiteX26" fmla="*/ 173038 w 330200"/>
                  <a:gd name="connsiteY26" fmla="*/ 255588 h 331788"/>
                  <a:gd name="connsiteX27" fmla="*/ 157163 w 330200"/>
                  <a:gd name="connsiteY27" fmla="*/ 255588 h 331788"/>
                  <a:gd name="connsiteX28" fmla="*/ 165101 w 330200"/>
                  <a:gd name="connsiteY28" fmla="*/ 33337 h 331788"/>
                  <a:gd name="connsiteX29" fmla="*/ 33338 w 330200"/>
                  <a:gd name="connsiteY29" fmla="*/ 165894 h 331788"/>
                  <a:gd name="connsiteX30" fmla="*/ 165101 w 330200"/>
                  <a:gd name="connsiteY30" fmla="*/ 298451 h 331788"/>
                  <a:gd name="connsiteX31" fmla="*/ 296864 w 330200"/>
                  <a:gd name="connsiteY31" fmla="*/ 165894 h 331788"/>
                  <a:gd name="connsiteX32" fmla="*/ 165101 w 330200"/>
                  <a:gd name="connsiteY32" fmla="*/ 33337 h 331788"/>
                  <a:gd name="connsiteX33" fmla="*/ 165100 w 330200"/>
                  <a:gd name="connsiteY33" fmla="*/ 30162 h 331788"/>
                  <a:gd name="connsiteX34" fmla="*/ 301625 w 330200"/>
                  <a:gd name="connsiteY34" fmla="*/ 165894 h 331788"/>
                  <a:gd name="connsiteX35" fmla="*/ 165100 w 330200"/>
                  <a:gd name="connsiteY35" fmla="*/ 301626 h 331788"/>
                  <a:gd name="connsiteX36" fmla="*/ 28575 w 330200"/>
                  <a:gd name="connsiteY36" fmla="*/ 165894 h 331788"/>
                  <a:gd name="connsiteX37" fmla="*/ 165100 w 330200"/>
                  <a:gd name="connsiteY37" fmla="*/ 30162 h 331788"/>
                  <a:gd name="connsiteX38" fmla="*/ 165101 w 330200"/>
                  <a:gd name="connsiteY38" fmla="*/ 15875 h 331788"/>
                  <a:gd name="connsiteX39" fmla="*/ 14288 w 330200"/>
                  <a:gd name="connsiteY39" fmla="*/ 165894 h 331788"/>
                  <a:gd name="connsiteX40" fmla="*/ 165101 w 330200"/>
                  <a:gd name="connsiteY40" fmla="*/ 315913 h 331788"/>
                  <a:gd name="connsiteX41" fmla="*/ 315914 w 330200"/>
                  <a:gd name="connsiteY41" fmla="*/ 165894 h 331788"/>
                  <a:gd name="connsiteX42" fmla="*/ 165101 w 330200"/>
                  <a:gd name="connsiteY42" fmla="*/ 15875 h 331788"/>
                  <a:gd name="connsiteX43" fmla="*/ 165100 w 330200"/>
                  <a:gd name="connsiteY43" fmla="*/ 0 h 331788"/>
                  <a:gd name="connsiteX44" fmla="*/ 330200 w 330200"/>
                  <a:gd name="connsiteY44" fmla="*/ 165894 h 331788"/>
                  <a:gd name="connsiteX45" fmla="*/ 165100 w 330200"/>
                  <a:gd name="connsiteY45" fmla="*/ 331788 h 331788"/>
                  <a:gd name="connsiteX46" fmla="*/ 0 w 330200"/>
                  <a:gd name="connsiteY46" fmla="*/ 165894 h 331788"/>
                  <a:gd name="connsiteX47" fmla="*/ 165100 w 330200"/>
                  <a:gd name="connsiteY47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30200" h="331788">
                    <a:moveTo>
                      <a:pt x="119063" y="203200"/>
                    </a:moveTo>
                    <a:cubicBezTo>
                      <a:pt x="119063" y="203200"/>
                      <a:pt x="119063" y="203200"/>
                      <a:pt x="137172" y="203200"/>
                    </a:cubicBezTo>
                    <a:cubicBezTo>
                      <a:pt x="137172" y="215039"/>
                      <a:pt x="143640" y="225562"/>
                      <a:pt x="153988" y="229508"/>
                    </a:cubicBezTo>
                    <a:lnTo>
                      <a:pt x="153988" y="249238"/>
                    </a:lnTo>
                    <a:cubicBezTo>
                      <a:pt x="133292" y="243977"/>
                      <a:pt x="119063" y="225562"/>
                      <a:pt x="119063" y="203200"/>
                    </a:cubicBezTo>
                    <a:close/>
                    <a:moveTo>
                      <a:pt x="176213" y="158750"/>
                    </a:moveTo>
                    <a:cubicBezTo>
                      <a:pt x="196909" y="163921"/>
                      <a:pt x="211138" y="182019"/>
                      <a:pt x="211138" y="203994"/>
                    </a:cubicBezTo>
                    <a:cubicBezTo>
                      <a:pt x="211138" y="225970"/>
                      <a:pt x="196909" y="244068"/>
                      <a:pt x="176213" y="249238"/>
                    </a:cubicBezTo>
                    <a:cubicBezTo>
                      <a:pt x="176213" y="249238"/>
                      <a:pt x="176213" y="249238"/>
                      <a:pt x="176213" y="229848"/>
                    </a:cubicBezTo>
                    <a:cubicBezTo>
                      <a:pt x="186561" y="225970"/>
                      <a:pt x="193029" y="215628"/>
                      <a:pt x="193029" y="203994"/>
                    </a:cubicBezTo>
                    <a:cubicBezTo>
                      <a:pt x="193029" y="192360"/>
                      <a:pt x="186561" y="183311"/>
                      <a:pt x="176213" y="178141"/>
                    </a:cubicBezTo>
                    <a:cubicBezTo>
                      <a:pt x="176213" y="178141"/>
                      <a:pt x="176213" y="178141"/>
                      <a:pt x="176213" y="158750"/>
                    </a:cubicBezTo>
                    <a:close/>
                    <a:moveTo>
                      <a:pt x="176213" y="82550"/>
                    </a:moveTo>
                    <a:cubicBezTo>
                      <a:pt x="196909" y="87812"/>
                      <a:pt x="211138" y="106227"/>
                      <a:pt x="211138" y="128588"/>
                    </a:cubicBezTo>
                    <a:cubicBezTo>
                      <a:pt x="211138" y="128588"/>
                      <a:pt x="211138" y="128588"/>
                      <a:pt x="193029" y="128588"/>
                    </a:cubicBezTo>
                    <a:cubicBezTo>
                      <a:pt x="193029" y="116750"/>
                      <a:pt x="186561" y="106227"/>
                      <a:pt x="176213" y="102281"/>
                    </a:cubicBezTo>
                    <a:cubicBezTo>
                      <a:pt x="176213" y="102281"/>
                      <a:pt x="176213" y="102281"/>
                      <a:pt x="176213" y="82550"/>
                    </a:cubicBezTo>
                    <a:close/>
                    <a:moveTo>
                      <a:pt x="153988" y="82550"/>
                    </a:moveTo>
                    <a:cubicBezTo>
                      <a:pt x="153988" y="82550"/>
                      <a:pt x="153988" y="82550"/>
                      <a:pt x="153988" y="101941"/>
                    </a:cubicBezTo>
                    <a:cubicBezTo>
                      <a:pt x="143640" y="105819"/>
                      <a:pt x="137172" y="116160"/>
                      <a:pt x="137172" y="127794"/>
                    </a:cubicBezTo>
                    <a:cubicBezTo>
                      <a:pt x="137172" y="139428"/>
                      <a:pt x="143640" y="148477"/>
                      <a:pt x="153988" y="153648"/>
                    </a:cubicBezTo>
                    <a:cubicBezTo>
                      <a:pt x="153988" y="153648"/>
                      <a:pt x="153988" y="153648"/>
                      <a:pt x="153988" y="173038"/>
                    </a:cubicBezTo>
                    <a:cubicBezTo>
                      <a:pt x="133292" y="167868"/>
                      <a:pt x="119063" y="149770"/>
                      <a:pt x="119063" y="127794"/>
                    </a:cubicBezTo>
                    <a:cubicBezTo>
                      <a:pt x="119063" y="105819"/>
                      <a:pt x="133292" y="87721"/>
                      <a:pt x="153988" y="82550"/>
                    </a:cubicBezTo>
                    <a:close/>
                    <a:moveTo>
                      <a:pt x="157163" y="76200"/>
                    </a:moveTo>
                    <a:lnTo>
                      <a:pt x="173038" y="76200"/>
                    </a:lnTo>
                    <a:lnTo>
                      <a:pt x="173038" y="255588"/>
                    </a:lnTo>
                    <a:lnTo>
                      <a:pt x="157163" y="255588"/>
                    </a:lnTo>
                    <a:close/>
                    <a:moveTo>
                      <a:pt x="165101" y="33337"/>
                    </a:moveTo>
                    <a:cubicBezTo>
                      <a:pt x="92330" y="33337"/>
                      <a:pt x="33338" y="92685"/>
                      <a:pt x="33338" y="165894"/>
                    </a:cubicBezTo>
                    <a:cubicBezTo>
                      <a:pt x="33338" y="239103"/>
                      <a:pt x="92330" y="298451"/>
                      <a:pt x="165101" y="298451"/>
                    </a:cubicBezTo>
                    <a:cubicBezTo>
                      <a:pt x="237872" y="298451"/>
                      <a:pt x="296864" y="239103"/>
                      <a:pt x="296864" y="165894"/>
                    </a:cubicBezTo>
                    <a:cubicBezTo>
                      <a:pt x="296864" y="92685"/>
                      <a:pt x="237872" y="33337"/>
                      <a:pt x="165101" y="33337"/>
                    </a:cubicBezTo>
                    <a:close/>
                    <a:moveTo>
                      <a:pt x="165100" y="30162"/>
                    </a:moveTo>
                    <a:cubicBezTo>
                      <a:pt x="240501" y="30162"/>
                      <a:pt x="301625" y="90931"/>
                      <a:pt x="301625" y="165894"/>
                    </a:cubicBezTo>
                    <a:cubicBezTo>
                      <a:pt x="301625" y="240857"/>
                      <a:pt x="240501" y="301626"/>
                      <a:pt x="165100" y="301626"/>
                    </a:cubicBezTo>
                    <a:cubicBezTo>
                      <a:pt x="89699" y="301626"/>
                      <a:pt x="28575" y="240857"/>
                      <a:pt x="28575" y="165894"/>
                    </a:cubicBezTo>
                    <a:cubicBezTo>
                      <a:pt x="28575" y="90931"/>
                      <a:pt x="89699" y="30162"/>
                      <a:pt x="165100" y="30162"/>
                    </a:cubicBezTo>
                    <a:close/>
                    <a:moveTo>
                      <a:pt x="165101" y="15875"/>
                    </a:moveTo>
                    <a:cubicBezTo>
                      <a:pt x="81809" y="15875"/>
                      <a:pt x="14288" y="83041"/>
                      <a:pt x="14288" y="165894"/>
                    </a:cubicBezTo>
                    <a:cubicBezTo>
                      <a:pt x="14288" y="248747"/>
                      <a:pt x="81809" y="315913"/>
                      <a:pt x="165101" y="315913"/>
                    </a:cubicBezTo>
                    <a:cubicBezTo>
                      <a:pt x="248393" y="315913"/>
                      <a:pt x="315914" y="248747"/>
                      <a:pt x="315914" y="165894"/>
                    </a:cubicBezTo>
                    <a:cubicBezTo>
                      <a:pt x="315914" y="83041"/>
                      <a:pt x="248393" y="15875"/>
                      <a:pt x="165101" y="15875"/>
                    </a:cubicBezTo>
                    <a:close/>
                    <a:moveTo>
                      <a:pt x="165100" y="0"/>
                    </a:moveTo>
                    <a:cubicBezTo>
                      <a:pt x="256282" y="0"/>
                      <a:pt x="330200" y="74273"/>
                      <a:pt x="330200" y="165894"/>
                    </a:cubicBezTo>
                    <a:cubicBezTo>
                      <a:pt x="330200" y="257515"/>
                      <a:pt x="256282" y="331788"/>
                      <a:pt x="165100" y="331788"/>
                    </a:cubicBezTo>
                    <a:cubicBezTo>
                      <a:pt x="73918" y="331788"/>
                      <a:pt x="0" y="257515"/>
                      <a:pt x="0" y="165894"/>
                    </a:cubicBezTo>
                    <a:cubicBezTo>
                      <a:pt x="0" y="74273"/>
                      <a:pt x="73918" y="0"/>
                      <a:pt x="1651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任意多边形: 形状 14"/>
              <p:cNvSpPr>
                <a:spLocks noChangeAspect="1"/>
              </p:cNvSpPr>
              <p:nvPr/>
            </p:nvSpPr>
            <p:spPr bwMode="auto">
              <a:xfrm>
                <a:off x="3648389" y="2505119"/>
                <a:ext cx="369924" cy="312612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任意多边形: 形状 33"/>
              <p:cNvSpPr>
                <a:spLocks/>
              </p:cNvSpPr>
              <p:nvPr/>
            </p:nvSpPr>
            <p:spPr bwMode="auto">
              <a:xfrm>
                <a:off x="3210177" y="3160419"/>
                <a:ext cx="318050" cy="318050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任意多边形: 形状 29"/>
              <p:cNvSpPr>
                <a:spLocks/>
              </p:cNvSpPr>
              <p:nvPr/>
            </p:nvSpPr>
            <p:spPr bwMode="auto">
              <a:xfrm>
                <a:off x="5545109" y="3121906"/>
                <a:ext cx="330806" cy="395077"/>
              </a:xfrm>
              <a:custGeom>
                <a:avLst/>
                <a:gdLst>
                  <a:gd name="connsiteX0" fmla="*/ 132196 w 277813"/>
                  <a:gd name="connsiteY0" fmla="*/ 133350 h 331788"/>
                  <a:gd name="connsiteX1" fmla="*/ 132196 w 277813"/>
                  <a:gd name="connsiteY1" fmla="*/ 152673 h 331788"/>
                  <a:gd name="connsiteX2" fmla="*/ 99724 w 277813"/>
                  <a:gd name="connsiteY2" fmla="*/ 186167 h 331788"/>
                  <a:gd name="connsiteX3" fmla="*/ 134793 w 277813"/>
                  <a:gd name="connsiteY3" fmla="*/ 220949 h 331788"/>
                  <a:gd name="connsiteX4" fmla="*/ 154276 w 277813"/>
                  <a:gd name="connsiteY4" fmla="*/ 237696 h 331788"/>
                  <a:gd name="connsiteX5" fmla="*/ 136092 w 277813"/>
                  <a:gd name="connsiteY5" fmla="*/ 249290 h 331788"/>
                  <a:gd name="connsiteX6" fmla="*/ 104920 w 277813"/>
                  <a:gd name="connsiteY6" fmla="*/ 241561 h 331788"/>
                  <a:gd name="connsiteX7" fmla="*/ 98425 w 277813"/>
                  <a:gd name="connsiteY7" fmla="*/ 263460 h 331788"/>
                  <a:gd name="connsiteX8" fmla="*/ 130897 w 277813"/>
                  <a:gd name="connsiteY8" fmla="*/ 272478 h 331788"/>
                  <a:gd name="connsiteX9" fmla="*/ 130897 w 277813"/>
                  <a:gd name="connsiteY9" fmla="*/ 290513 h 331788"/>
                  <a:gd name="connsiteX10" fmla="*/ 150380 w 277813"/>
                  <a:gd name="connsiteY10" fmla="*/ 290513 h 331788"/>
                  <a:gd name="connsiteX11" fmla="*/ 150380 w 277813"/>
                  <a:gd name="connsiteY11" fmla="*/ 271190 h 331788"/>
                  <a:gd name="connsiteX12" fmla="*/ 184150 w 277813"/>
                  <a:gd name="connsiteY12" fmla="*/ 235120 h 331788"/>
                  <a:gd name="connsiteX13" fmla="*/ 152978 w 277813"/>
                  <a:gd name="connsiteY13" fmla="*/ 199049 h 331788"/>
                  <a:gd name="connsiteX14" fmla="*/ 129598 w 277813"/>
                  <a:gd name="connsiteY14" fmla="*/ 182303 h 331788"/>
                  <a:gd name="connsiteX15" fmla="*/ 146483 w 277813"/>
                  <a:gd name="connsiteY15" fmla="*/ 171997 h 331788"/>
                  <a:gd name="connsiteX16" fmla="*/ 173759 w 277813"/>
                  <a:gd name="connsiteY16" fmla="*/ 178438 h 331788"/>
                  <a:gd name="connsiteX17" fmla="*/ 178955 w 277813"/>
                  <a:gd name="connsiteY17" fmla="*/ 156538 h 331788"/>
                  <a:gd name="connsiteX18" fmla="*/ 151679 w 277813"/>
                  <a:gd name="connsiteY18" fmla="*/ 151385 h 331788"/>
                  <a:gd name="connsiteX19" fmla="*/ 151679 w 277813"/>
                  <a:gd name="connsiteY19" fmla="*/ 133350 h 331788"/>
                  <a:gd name="connsiteX20" fmla="*/ 132196 w 277813"/>
                  <a:gd name="connsiteY20" fmla="*/ 133350 h 331788"/>
                  <a:gd name="connsiteX21" fmla="*/ 136310 w 277813"/>
                  <a:gd name="connsiteY21" fmla="*/ 0 h 331788"/>
                  <a:gd name="connsiteX22" fmla="*/ 167467 w 277813"/>
                  <a:gd name="connsiteY22" fmla="*/ 3888 h 331788"/>
                  <a:gd name="connsiteX23" fmla="*/ 158380 w 277813"/>
                  <a:gd name="connsiteY23" fmla="*/ 25921 h 331788"/>
                  <a:gd name="connsiteX24" fmla="*/ 184343 w 277813"/>
                  <a:gd name="connsiteY24" fmla="*/ 6480 h 331788"/>
                  <a:gd name="connsiteX25" fmla="*/ 214202 w 277813"/>
                  <a:gd name="connsiteY25" fmla="*/ 9072 h 331788"/>
                  <a:gd name="connsiteX26" fmla="*/ 188238 w 277813"/>
                  <a:gd name="connsiteY26" fmla="*/ 62210 h 331788"/>
                  <a:gd name="connsiteX27" fmla="*/ 215500 w 277813"/>
                  <a:gd name="connsiteY27" fmla="*/ 62210 h 331788"/>
                  <a:gd name="connsiteX28" fmla="*/ 215500 w 277813"/>
                  <a:gd name="connsiteY28" fmla="*/ 81651 h 331788"/>
                  <a:gd name="connsiteX29" fmla="*/ 183045 w 277813"/>
                  <a:gd name="connsiteY29" fmla="*/ 81651 h 331788"/>
                  <a:gd name="connsiteX30" fmla="*/ 277813 w 277813"/>
                  <a:gd name="connsiteY30" fmla="*/ 243657 h 331788"/>
                  <a:gd name="connsiteX31" fmla="*/ 138907 w 277813"/>
                  <a:gd name="connsiteY31" fmla="*/ 331788 h 331788"/>
                  <a:gd name="connsiteX32" fmla="*/ 0 w 277813"/>
                  <a:gd name="connsiteY32" fmla="*/ 243657 h 331788"/>
                  <a:gd name="connsiteX33" fmla="*/ 94768 w 277813"/>
                  <a:gd name="connsiteY33" fmla="*/ 81651 h 331788"/>
                  <a:gd name="connsiteX34" fmla="*/ 68804 w 277813"/>
                  <a:gd name="connsiteY34" fmla="*/ 81651 h 331788"/>
                  <a:gd name="connsiteX35" fmla="*/ 68804 w 277813"/>
                  <a:gd name="connsiteY35" fmla="*/ 60914 h 331788"/>
                  <a:gd name="connsiteX36" fmla="*/ 96066 w 277813"/>
                  <a:gd name="connsiteY36" fmla="*/ 62210 h 331788"/>
                  <a:gd name="connsiteX37" fmla="*/ 66208 w 277813"/>
                  <a:gd name="connsiteY37" fmla="*/ 5184 h 331788"/>
                  <a:gd name="connsiteX38" fmla="*/ 110347 w 277813"/>
                  <a:gd name="connsiteY38" fmla="*/ 6480 h 331788"/>
                  <a:gd name="connsiteX39" fmla="*/ 127223 w 277813"/>
                  <a:gd name="connsiteY39" fmla="*/ 28513 h 331788"/>
                  <a:gd name="connsiteX40" fmla="*/ 136310 w 277813"/>
                  <a:gd name="connsiteY40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7813" h="331788">
                    <a:moveTo>
                      <a:pt x="132196" y="133350"/>
                    </a:moveTo>
                    <a:cubicBezTo>
                      <a:pt x="132196" y="133350"/>
                      <a:pt x="132196" y="133350"/>
                      <a:pt x="132196" y="152673"/>
                    </a:cubicBezTo>
                    <a:cubicBezTo>
                      <a:pt x="111414" y="156538"/>
                      <a:pt x="99724" y="169420"/>
                      <a:pt x="99724" y="186167"/>
                    </a:cubicBezTo>
                    <a:cubicBezTo>
                      <a:pt x="99724" y="204202"/>
                      <a:pt x="114012" y="214508"/>
                      <a:pt x="134793" y="220949"/>
                    </a:cubicBezTo>
                    <a:cubicBezTo>
                      <a:pt x="149081" y="226102"/>
                      <a:pt x="154276" y="231255"/>
                      <a:pt x="154276" y="237696"/>
                    </a:cubicBezTo>
                    <a:cubicBezTo>
                      <a:pt x="154276" y="245425"/>
                      <a:pt x="147782" y="249290"/>
                      <a:pt x="136092" y="249290"/>
                    </a:cubicBezTo>
                    <a:cubicBezTo>
                      <a:pt x="124403" y="249290"/>
                      <a:pt x="112713" y="245425"/>
                      <a:pt x="104920" y="241561"/>
                    </a:cubicBezTo>
                    <a:cubicBezTo>
                      <a:pt x="104920" y="241561"/>
                      <a:pt x="104920" y="241561"/>
                      <a:pt x="98425" y="263460"/>
                    </a:cubicBezTo>
                    <a:cubicBezTo>
                      <a:pt x="106218" y="267325"/>
                      <a:pt x="117908" y="271190"/>
                      <a:pt x="130897" y="272478"/>
                    </a:cubicBezTo>
                    <a:cubicBezTo>
                      <a:pt x="130897" y="272478"/>
                      <a:pt x="130897" y="272478"/>
                      <a:pt x="130897" y="290513"/>
                    </a:cubicBezTo>
                    <a:cubicBezTo>
                      <a:pt x="130897" y="290513"/>
                      <a:pt x="130897" y="290513"/>
                      <a:pt x="150380" y="290513"/>
                    </a:cubicBezTo>
                    <a:cubicBezTo>
                      <a:pt x="150380" y="290513"/>
                      <a:pt x="150380" y="290513"/>
                      <a:pt x="150380" y="271190"/>
                    </a:cubicBezTo>
                    <a:cubicBezTo>
                      <a:pt x="172460" y="267325"/>
                      <a:pt x="184150" y="251866"/>
                      <a:pt x="184150" y="235120"/>
                    </a:cubicBezTo>
                    <a:cubicBezTo>
                      <a:pt x="184150" y="218373"/>
                      <a:pt x="175058" y="208067"/>
                      <a:pt x="152978" y="199049"/>
                    </a:cubicBezTo>
                    <a:cubicBezTo>
                      <a:pt x="136092" y="193897"/>
                      <a:pt x="129598" y="188744"/>
                      <a:pt x="129598" y="182303"/>
                    </a:cubicBezTo>
                    <a:cubicBezTo>
                      <a:pt x="129598" y="177150"/>
                      <a:pt x="133495" y="171997"/>
                      <a:pt x="146483" y="171997"/>
                    </a:cubicBezTo>
                    <a:cubicBezTo>
                      <a:pt x="159472" y="171997"/>
                      <a:pt x="168564" y="177150"/>
                      <a:pt x="173759" y="178438"/>
                    </a:cubicBezTo>
                    <a:cubicBezTo>
                      <a:pt x="173759" y="178438"/>
                      <a:pt x="173759" y="178438"/>
                      <a:pt x="178955" y="156538"/>
                    </a:cubicBezTo>
                    <a:cubicBezTo>
                      <a:pt x="172460" y="153962"/>
                      <a:pt x="164667" y="151385"/>
                      <a:pt x="151679" y="151385"/>
                    </a:cubicBezTo>
                    <a:cubicBezTo>
                      <a:pt x="151679" y="151385"/>
                      <a:pt x="151679" y="151385"/>
                      <a:pt x="151679" y="133350"/>
                    </a:cubicBezTo>
                    <a:cubicBezTo>
                      <a:pt x="151679" y="133350"/>
                      <a:pt x="151679" y="133350"/>
                      <a:pt x="132196" y="133350"/>
                    </a:cubicBezTo>
                    <a:close/>
                    <a:moveTo>
                      <a:pt x="136310" y="0"/>
                    </a:moveTo>
                    <a:cubicBezTo>
                      <a:pt x="136310" y="0"/>
                      <a:pt x="136310" y="0"/>
                      <a:pt x="167467" y="3888"/>
                    </a:cubicBezTo>
                    <a:cubicBezTo>
                      <a:pt x="167467" y="3888"/>
                      <a:pt x="167467" y="3888"/>
                      <a:pt x="158380" y="25921"/>
                    </a:cubicBezTo>
                    <a:cubicBezTo>
                      <a:pt x="158380" y="25921"/>
                      <a:pt x="158380" y="25921"/>
                      <a:pt x="184343" y="6480"/>
                    </a:cubicBezTo>
                    <a:cubicBezTo>
                      <a:pt x="184343" y="6480"/>
                      <a:pt x="184343" y="6480"/>
                      <a:pt x="214202" y="9072"/>
                    </a:cubicBezTo>
                    <a:cubicBezTo>
                      <a:pt x="214202" y="9072"/>
                      <a:pt x="214202" y="9072"/>
                      <a:pt x="188238" y="62210"/>
                    </a:cubicBezTo>
                    <a:cubicBezTo>
                      <a:pt x="188238" y="62210"/>
                      <a:pt x="188238" y="62210"/>
                      <a:pt x="215500" y="62210"/>
                    </a:cubicBezTo>
                    <a:cubicBezTo>
                      <a:pt x="215500" y="62210"/>
                      <a:pt x="215500" y="62210"/>
                      <a:pt x="215500" y="81651"/>
                    </a:cubicBezTo>
                    <a:cubicBezTo>
                      <a:pt x="215500" y="81651"/>
                      <a:pt x="215500" y="81651"/>
                      <a:pt x="183045" y="81651"/>
                    </a:cubicBezTo>
                    <a:cubicBezTo>
                      <a:pt x="237569" y="114052"/>
                      <a:pt x="277813" y="198295"/>
                      <a:pt x="277813" y="243657"/>
                    </a:cubicBezTo>
                    <a:cubicBezTo>
                      <a:pt x="277813" y="299387"/>
                      <a:pt x="215500" y="331788"/>
                      <a:pt x="138907" y="331788"/>
                    </a:cubicBezTo>
                    <a:cubicBezTo>
                      <a:pt x="62313" y="331788"/>
                      <a:pt x="0" y="299387"/>
                      <a:pt x="0" y="243657"/>
                    </a:cubicBezTo>
                    <a:cubicBezTo>
                      <a:pt x="0" y="198295"/>
                      <a:pt x="40244" y="114052"/>
                      <a:pt x="94768" y="81651"/>
                    </a:cubicBezTo>
                    <a:cubicBezTo>
                      <a:pt x="94768" y="81651"/>
                      <a:pt x="94768" y="81651"/>
                      <a:pt x="68804" y="81651"/>
                    </a:cubicBezTo>
                    <a:cubicBezTo>
                      <a:pt x="68804" y="81651"/>
                      <a:pt x="68804" y="81651"/>
                      <a:pt x="68804" y="60914"/>
                    </a:cubicBezTo>
                    <a:cubicBezTo>
                      <a:pt x="68804" y="60914"/>
                      <a:pt x="68804" y="60914"/>
                      <a:pt x="96066" y="62210"/>
                    </a:cubicBezTo>
                    <a:cubicBezTo>
                      <a:pt x="96066" y="62210"/>
                      <a:pt x="96066" y="62210"/>
                      <a:pt x="66208" y="5184"/>
                    </a:cubicBezTo>
                    <a:cubicBezTo>
                      <a:pt x="66208" y="5184"/>
                      <a:pt x="66208" y="5184"/>
                      <a:pt x="110347" y="6480"/>
                    </a:cubicBezTo>
                    <a:cubicBezTo>
                      <a:pt x="110347" y="6480"/>
                      <a:pt x="110347" y="6480"/>
                      <a:pt x="127223" y="28513"/>
                    </a:cubicBezTo>
                    <a:cubicBezTo>
                      <a:pt x="127223" y="28513"/>
                      <a:pt x="127223" y="28513"/>
                      <a:pt x="13631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任意多边形: 形状 32"/>
              <p:cNvSpPr>
                <a:spLocks/>
              </p:cNvSpPr>
              <p:nvPr/>
            </p:nvSpPr>
            <p:spPr bwMode="auto">
              <a:xfrm>
                <a:off x="4411451" y="2310380"/>
                <a:ext cx="321099" cy="280395"/>
              </a:xfrm>
              <a:custGeom>
                <a:avLst/>
                <a:gdLst>
                  <a:gd name="connsiteX0" fmla="*/ 153417 w 338138"/>
                  <a:gd name="connsiteY0" fmla="*/ 182239 h 295275"/>
                  <a:gd name="connsiteX1" fmla="*/ 158329 w 338138"/>
                  <a:gd name="connsiteY1" fmla="*/ 185510 h 295275"/>
                  <a:gd name="connsiteX2" fmla="*/ 183356 w 338138"/>
                  <a:gd name="connsiteY2" fmla="*/ 190500 h 295275"/>
                  <a:gd name="connsiteX3" fmla="*/ 208382 w 338138"/>
                  <a:gd name="connsiteY3" fmla="*/ 185510 h 295275"/>
                  <a:gd name="connsiteX4" fmla="*/ 213017 w 338138"/>
                  <a:gd name="connsiteY4" fmla="*/ 182424 h 295275"/>
                  <a:gd name="connsiteX5" fmla="*/ 225680 w 338138"/>
                  <a:gd name="connsiteY5" fmla="*/ 185018 h 295275"/>
                  <a:gd name="connsiteX6" fmla="*/ 284893 w 338138"/>
                  <a:gd name="connsiteY6" fmla="*/ 244301 h 295275"/>
                  <a:gd name="connsiteX7" fmla="*/ 287278 w 338138"/>
                  <a:gd name="connsiteY7" fmla="*/ 255971 h 295275"/>
                  <a:gd name="connsiteX8" fmla="*/ 286544 w 338138"/>
                  <a:gd name="connsiteY8" fmla="*/ 255971 h 295275"/>
                  <a:gd name="connsiteX9" fmla="*/ 278606 w 338138"/>
                  <a:gd name="connsiteY9" fmla="*/ 263854 h 295275"/>
                  <a:gd name="connsiteX10" fmla="*/ 286544 w 338138"/>
                  <a:gd name="connsiteY10" fmla="*/ 273050 h 295275"/>
                  <a:gd name="connsiteX11" fmla="*/ 290768 w 338138"/>
                  <a:gd name="connsiteY11" fmla="*/ 273050 h 295275"/>
                  <a:gd name="connsiteX12" fmla="*/ 293688 w 338138"/>
                  <a:gd name="connsiteY12" fmla="*/ 287338 h 295275"/>
                  <a:gd name="connsiteX13" fmla="*/ 285760 w 338138"/>
                  <a:gd name="connsiteY13" fmla="*/ 295275 h 295275"/>
                  <a:gd name="connsiteX14" fmla="*/ 276510 w 338138"/>
                  <a:gd name="connsiteY14" fmla="*/ 287338 h 295275"/>
                  <a:gd name="connsiteX15" fmla="*/ 182696 w 338138"/>
                  <a:gd name="connsiteY15" fmla="*/ 193410 h 295275"/>
                  <a:gd name="connsiteX16" fmla="*/ 88881 w 338138"/>
                  <a:gd name="connsiteY16" fmla="*/ 287338 h 295275"/>
                  <a:gd name="connsiteX17" fmla="*/ 80953 w 338138"/>
                  <a:gd name="connsiteY17" fmla="*/ 295275 h 295275"/>
                  <a:gd name="connsiteX18" fmla="*/ 73025 w 338138"/>
                  <a:gd name="connsiteY18" fmla="*/ 287338 h 295275"/>
                  <a:gd name="connsiteX19" fmla="*/ 77268 w 338138"/>
                  <a:gd name="connsiteY19" fmla="*/ 266075 h 295275"/>
                  <a:gd name="connsiteX20" fmla="*/ 79521 w 338138"/>
                  <a:gd name="connsiteY20" fmla="*/ 263839 h 295275"/>
                  <a:gd name="connsiteX21" fmla="*/ 77977 w 338138"/>
                  <a:gd name="connsiteY21" fmla="*/ 262525 h 295275"/>
                  <a:gd name="connsiteX22" fmla="*/ 81613 w 338138"/>
                  <a:gd name="connsiteY22" fmla="*/ 244301 h 295275"/>
                  <a:gd name="connsiteX23" fmla="*/ 105067 w 338138"/>
                  <a:gd name="connsiteY23" fmla="*/ 208955 h 295275"/>
                  <a:gd name="connsiteX24" fmla="*/ 121487 w 338138"/>
                  <a:gd name="connsiteY24" fmla="*/ 197677 h 295275"/>
                  <a:gd name="connsiteX25" fmla="*/ 131209 w 338138"/>
                  <a:gd name="connsiteY25" fmla="*/ 200672 h 295275"/>
                  <a:gd name="connsiteX26" fmla="*/ 141812 w 338138"/>
                  <a:gd name="connsiteY26" fmla="*/ 196725 h 295275"/>
                  <a:gd name="connsiteX27" fmla="*/ 139161 w 338138"/>
                  <a:gd name="connsiteY27" fmla="*/ 186197 h 295275"/>
                  <a:gd name="connsiteX28" fmla="*/ 138577 w 338138"/>
                  <a:gd name="connsiteY28" fmla="*/ 185939 h 295275"/>
                  <a:gd name="connsiteX29" fmla="*/ 139917 w 338138"/>
                  <a:gd name="connsiteY29" fmla="*/ 185018 h 295275"/>
                  <a:gd name="connsiteX30" fmla="*/ 120516 w 338138"/>
                  <a:gd name="connsiteY30" fmla="*/ 177954 h 295275"/>
                  <a:gd name="connsiteX31" fmla="*/ 138577 w 338138"/>
                  <a:gd name="connsiteY31" fmla="*/ 185939 h 295275"/>
                  <a:gd name="connsiteX32" fmla="*/ 121487 w 338138"/>
                  <a:gd name="connsiteY32" fmla="*/ 197677 h 295275"/>
                  <a:gd name="connsiteX33" fmla="*/ 92774 w 338138"/>
                  <a:gd name="connsiteY33" fmla="*/ 188829 h 295275"/>
                  <a:gd name="connsiteX34" fmla="*/ 17229 w 338138"/>
                  <a:gd name="connsiteY34" fmla="*/ 255943 h 295275"/>
                  <a:gd name="connsiteX35" fmla="*/ 70243 w 338138"/>
                  <a:gd name="connsiteY35" fmla="*/ 255943 h 295275"/>
                  <a:gd name="connsiteX36" fmla="*/ 77977 w 338138"/>
                  <a:gd name="connsiteY36" fmla="*/ 262525 h 295275"/>
                  <a:gd name="connsiteX37" fmla="*/ 77268 w 338138"/>
                  <a:gd name="connsiteY37" fmla="*/ 266075 h 295275"/>
                  <a:gd name="connsiteX38" fmla="*/ 70243 w 338138"/>
                  <a:gd name="connsiteY38" fmla="*/ 273050 h 295275"/>
                  <a:gd name="connsiteX39" fmla="*/ 7952 w 338138"/>
                  <a:gd name="connsiteY39" fmla="*/ 273050 h 295275"/>
                  <a:gd name="connsiteX40" fmla="*/ 0 w 338138"/>
                  <a:gd name="connsiteY40" fmla="*/ 263839 h 295275"/>
                  <a:gd name="connsiteX41" fmla="*/ 55913 w 338138"/>
                  <a:gd name="connsiteY41" fmla="*/ 180008 h 295275"/>
                  <a:gd name="connsiteX42" fmla="*/ 63954 w 338138"/>
                  <a:gd name="connsiteY42" fmla="*/ 178487 h 295275"/>
                  <a:gd name="connsiteX43" fmla="*/ 70942 w 338138"/>
                  <a:gd name="connsiteY43" fmla="*/ 183150 h 295275"/>
                  <a:gd name="connsiteX44" fmla="*/ 92198 w 338138"/>
                  <a:gd name="connsiteY44" fmla="*/ 187325 h 295275"/>
                  <a:gd name="connsiteX45" fmla="*/ 117104 w 338138"/>
                  <a:gd name="connsiteY45" fmla="*/ 180908 h 295275"/>
                  <a:gd name="connsiteX46" fmla="*/ 242887 w 338138"/>
                  <a:gd name="connsiteY46" fmla="*/ 82550 h 295275"/>
                  <a:gd name="connsiteX47" fmla="*/ 299773 w 338138"/>
                  <a:gd name="connsiteY47" fmla="*/ 137730 h 295275"/>
                  <a:gd name="connsiteX48" fmla="*/ 278606 w 338138"/>
                  <a:gd name="connsiteY48" fmla="*/ 179771 h 295275"/>
                  <a:gd name="connsiteX49" fmla="*/ 338138 w 338138"/>
                  <a:gd name="connsiteY49" fmla="*/ 263854 h 295275"/>
                  <a:gd name="connsiteX50" fmla="*/ 330201 w 338138"/>
                  <a:gd name="connsiteY50" fmla="*/ 273050 h 295275"/>
                  <a:gd name="connsiteX51" fmla="*/ 292001 w 338138"/>
                  <a:gd name="connsiteY51" fmla="*/ 273050 h 295275"/>
                  <a:gd name="connsiteX52" fmla="*/ 290768 w 338138"/>
                  <a:gd name="connsiteY52" fmla="*/ 273050 h 295275"/>
                  <a:gd name="connsiteX53" fmla="*/ 287278 w 338138"/>
                  <a:gd name="connsiteY53" fmla="*/ 255971 h 295275"/>
                  <a:gd name="connsiteX54" fmla="*/ 306429 w 338138"/>
                  <a:gd name="connsiteY54" fmla="*/ 255971 h 295275"/>
                  <a:gd name="connsiteX55" fmla="*/ 320940 w 338138"/>
                  <a:gd name="connsiteY55" fmla="*/ 255971 h 295275"/>
                  <a:gd name="connsiteX56" fmla="*/ 253471 w 338138"/>
                  <a:gd name="connsiteY56" fmla="*/ 190281 h 295275"/>
                  <a:gd name="connsiteX57" fmla="*/ 245533 w 338138"/>
                  <a:gd name="connsiteY57" fmla="*/ 182399 h 295275"/>
                  <a:gd name="connsiteX58" fmla="*/ 252148 w 338138"/>
                  <a:gd name="connsiteY58" fmla="*/ 174516 h 295275"/>
                  <a:gd name="connsiteX59" fmla="*/ 283898 w 338138"/>
                  <a:gd name="connsiteY59" fmla="*/ 137730 h 295275"/>
                  <a:gd name="connsiteX60" fmla="*/ 242887 w 338138"/>
                  <a:gd name="connsiteY60" fmla="*/ 98316 h 295275"/>
                  <a:gd name="connsiteX61" fmla="*/ 234950 w 338138"/>
                  <a:gd name="connsiteY61" fmla="*/ 90433 h 295275"/>
                  <a:gd name="connsiteX62" fmla="*/ 242887 w 338138"/>
                  <a:gd name="connsiteY62" fmla="*/ 82550 h 295275"/>
                  <a:gd name="connsiteX63" fmla="*/ 182562 w 338138"/>
                  <a:gd name="connsiteY63" fmla="*/ 79375 h 295275"/>
                  <a:gd name="connsiteX64" fmla="*/ 134937 w 338138"/>
                  <a:gd name="connsiteY64" fmla="*/ 127000 h 295275"/>
                  <a:gd name="connsiteX65" fmla="*/ 182562 w 338138"/>
                  <a:gd name="connsiteY65" fmla="*/ 174625 h 295275"/>
                  <a:gd name="connsiteX66" fmla="*/ 230187 w 338138"/>
                  <a:gd name="connsiteY66" fmla="*/ 127000 h 295275"/>
                  <a:gd name="connsiteX67" fmla="*/ 182562 w 338138"/>
                  <a:gd name="connsiteY67" fmla="*/ 79375 h 295275"/>
                  <a:gd name="connsiteX68" fmla="*/ 92198 w 338138"/>
                  <a:gd name="connsiteY68" fmla="*/ 79375 h 295275"/>
                  <a:gd name="connsiteX69" fmla="*/ 112815 w 338138"/>
                  <a:gd name="connsiteY69" fmla="*/ 83325 h 295275"/>
                  <a:gd name="connsiteX70" fmla="*/ 129438 w 338138"/>
                  <a:gd name="connsiteY70" fmla="*/ 94484 h 295275"/>
                  <a:gd name="connsiteX71" fmla="*/ 124114 w 338138"/>
                  <a:gd name="connsiteY71" fmla="*/ 102283 h 295275"/>
                  <a:gd name="connsiteX72" fmla="*/ 123146 w 338138"/>
                  <a:gd name="connsiteY72" fmla="*/ 107021 h 295275"/>
                  <a:gd name="connsiteX73" fmla="*/ 118588 w 338138"/>
                  <a:gd name="connsiteY73" fmla="*/ 107021 h 295275"/>
                  <a:gd name="connsiteX74" fmla="*/ 92198 w 338138"/>
                  <a:gd name="connsiteY74" fmla="*/ 95173 h 295275"/>
                  <a:gd name="connsiteX75" fmla="*/ 53934 w 338138"/>
                  <a:gd name="connsiteY75" fmla="*/ 133350 h 295275"/>
                  <a:gd name="connsiteX76" fmla="*/ 92198 w 338138"/>
                  <a:gd name="connsiteY76" fmla="*/ 171528 h 295275"/>
                  <a:gd name="connsiteX77" fmla="*/ 123866 w 338138"/>
                  <a:gd name="connsiteY77" fmla="*/ 154414 h 295275"/>
                  <a:gd name="connsiteX78" fmla="*/ 125791 w 338138"/>
                  <a:gd name="connsiteY78" fmla="*/ 154174 h 295275"/>
                  <a:gd name="connsiteX79" fmla="*/ 134034 w 338138"/>
                  <a:gd name="connsiteY79" fmla="*/ 166249 h 295275"/>
                  <a:gd name="connsiteX80" fmla="*/ 120516 w 338138"/>
                  <a:gd name="connsiteY80" fmla="*/ 177954 h 295275"/>
                  <a:gd name="connsiteX81" fmla="*/ 116465 w 338138"/>
                  <a:gd name="connsiteY81" fmla="*/ 176163 h 295275"/>
                  <a:gd name="connsiteX82" fmla="*/ 92774 w 338138"/>
                  <a:gd name="connsiteY82" fmla="*/ 173037 h 295275"/>
                  <a:gd name="connsiteX83" fmla="*/ 63954 w 338138"/>
                  <a:gd name="connsiteY83" fmla="*/ 178487 h 295275"/>
                  <a:gd name="connsiteX84" fmla="*/ 53769 w 338138"/>
                  <a:gd name="connsiteY84" fmla="*/ 171692 h 295275"/>
                  <a:gd name="connsiteX85" fmla="*/ 38100 w 338138"/>
                  <a:gd name="connsiteY85" fmla="*/ 133350 h 295275"/>
                  <a:gd name="connsiteX86" fmla="*/ 92198 w 338138"/>
                  <a:gd name="connsiteY86" fmla="*/ 79375 h 295275"/>
                  <a:gd name="connsiteX87" fmla="*/ 183356 w 338138"/>
                  <a:gd name="connsiteY87" fmla="*/ 63500 h 295275"/>
                  <a:gd name="connsiteX88" fmla="*/ 247650 w 338138"/>
                  <a:gd name="connsiteY88" fmla="*/ 127000 h 295275"/>
                  <a:gd name="connsiteX89" fmla="*/ 228819 w 338138"/>
                  <a:gd name="connsiteY89" fmla="*/ 171902 h 295275"/>
                  <a:gd name="connsiteX90" fmla="*/ 213017 w 338138"/>
                  <a:gd name="connsiteY90" fmla="*/ 182424 h 295275"/>
                  <a:gd name="connsiteX91" fmla="*/ 182696 w 338138"/>
                  <a:gd name="connsiteY91" fmla="*/ 176212 h 295275"/>
                  <a:gd name="connsiteX92" fmla="*/ 153417 w 338138"/>
                  <a:gd name="connsiteY92" fmla="*/ 182239 h 295275"/>
                  <a:gd name="connsiteX93" fmla="*/ 137893 w 338138"/>
                  <a:gd name="connsiteY93" fmla="*/ 171902 h 295275"/>
                  <a:gd name="connsiteX94" fmla="*/ 134034 w 338138"/>
                  <a:gd name="connsiteY94" fmla="*/ 166249 h 295275"/>
                  <a:gd name="connsiteX95" fmla="*/ 137061 w 338138"/>
                  <a:gd name="connsiteY95" fmla="*/ 163629 h 295275"/>
                  <a:gd name="connsiteX96" fmla="*/ 134422 w 338138"/>
                  <a:gd name="connsiteY96" fmla="*/ 153097 h 295275"/>
                  <a:gd name="connsiteX97" fmla="*/ 125791 w 338138"/>
                  <a:gd name="connsiteY97" fmla="*/ 154174 h 295275"/>
                  <a:gd name="connsiteX98" fmla="*/ 124114 w 338138"/>
                  <a:gd name="connsiteY98" fmla="*/ 151717 h 295275"/>
                  <a:gd name="connsiteX99" fmla="*/ 119062 w 338138"/>
                  <a:gd name="connsiteY99" fmla="*/ 127000 h 295275"/>
                  <a:gd name="connsiteX100" fmla="*/ 123146 w 338138"/>
                  <a:gd name="connsiteY100" fmla="*/ 107021 h 295275"/>
                  <a:gd name="connsiteX101" fmla="*/ 130463 w 338138"/>
                  <a:gd name="connsiteY101" fmla="*/ 107021 h 295275"/>
                  <a:gd name="connsiteX102" fmla="*/ 130463 w 338138"/>
                  <a:gd name="connsiteY102" fmla="*/ 95173 h 295275"/>
                  <a:gd name="connsiteX103" fmla="*/ 129438 w 338138"/>
                  <a:gd name="connsiteY103" fmla="*/ 94484 h 295275"/>
                  <a:gd name="connsiteX104" fmla="*/ 137893 w 338138"/>
                  <a:gd name="connsiteY104" fmla="*/ 82099 h 295275"/>
                  <a:gd name="connsiteX105" fmla="*/ 183356 w 338138"/>
                  <a:gd name="connsiteY105" fmla="*/ 63500 h 295275"/>
                  <a:gd name="connsiteX106" fmla="*/ 284162 w 338138"/>
                  <a:gd name="connsiteY106" fmla="*/ 36513 h 295275"/>
                  <a:gd name="connsiteX107" fmla="*/ 300037 w 338138"/>
                  <a:gd name="connsiteY107" fmla="*/ 36513 h 295275"/>
                  <a:gd name="connsiteX108" fmla="*/ 300037 w 338138"/>
                  <a:gd name="connsiteY108" fmla="*/ 46752 h 295275"/>
                  <a:gd name="connsiteX109" fmla="*/ 300037 w 338138"/>
                  <a:gd name="connsiteY109" fmla="*/ 52282 h 295275"/>
                  <a:gd name="connsiteX110" fmla="*/ 292100 w 338138"/>
                  <a:gd name="connsiteY110" fmla="*/ 60325 h 295275"/>
                  <a:gd name="connsiteX111" fmla="*/ 284162 w 338138"/>
                  <a:gd name="connsiteY111" fmla="*/ 52282 h 295275"/>
                  <a:gd name="connsiteX112" fmla="*/ 300037 w 338138"/>
                  <a:gd name="connsiteY112" fmla="*/ 19050 h 295275"/>
                  <a:gd name="connsiteX113" fmla="*/ 302507 w 338138"/>
                  <a:gd name="connsiteY113" fmla="*/ 19050 h 295275"/>
                  <a:gd name="connsiteX114" fmla="*/ 307869 w 338138"/>
                  <a:gd name="connsiteY114" fmla="*/ 19050 h 295275"/>
                  <a:gd name="connsiteX115" fmla="*/ 315912 w 338138"/>
                  <a:gd name="connsiteY115" fmla="*/ 28453 h 295275"/>
                  <a:gd name="connsiteX116" fmla="*/ 307869 w 338138"/>
                  <a:gd name="connsiteY116" fmla="*/ 36513 h 295275"/>
                  <a:gd name="connsiteX117" fmla="*/ 300037 w 338138"/>
                  <a:gd name="connsiteY117" fmla="*/ 36513 h 295275"/>
                  <a:gd name="connsiteX118" fmla="*/ 300037 w 338138"/>
                  <a:gd name="connsiteY118" fmla="*/ 33619 h 295275"/>
                  <a:gd name="connsiteX119" fmla="*/ 264971 w 338138"/>
                  <a:gd name="connsiteY119" fmla="*/ 19050 h 295275"/>
                  <a:gd name="connsiteX120" fmla="*/ 284162 w 338138"/>
                  <a:gd name="connsiteY120" fmla="*/ 19050 h 295275"/>
                  <a:gd name="connsiteX121" fmla="*/ 284162 w 338138"/>
                  <a:gd name="connsiteY121" fmla="*/ 26707 h 295275"/>
                  <a:gd name="connsiteX122" fmla="*/ 284162 w 338138"/>
                  <a:gd name="connsiteY122" fmla="*/ 36513 h 295275"/>
                  <a:gd name="connsiteX123" fmla="*/ 283068 w 338138"/>
                  <a:gd name="connsiteY123" fmla="*/ 36513 h 295275"/>
                  <a:gd name="connsiteX124" fmla="*/ 264971 w 338138"/>
                  <a:gd name="connsiteY124" fmla="*/ 36513 h 295275"/>
                  <a:gd name="connsiteX125" fmla="*/ 255587 w 338138"/>
                  <a:gd name="connsiteY125" fmla="*/ 28453 h 295275"/>
                  <a:gd name="connsiteX126" fmla="*/ 264971 w 338138"/>
                  <a:gd name="connsiteY126" fmla="*/ 19050 h 295275"/>
                  <a:gd name="connsiteX127" fmla="*/ 292100 w 338138"/>
                  <a:gd name="connsiteY127" fmla="*/ 0 h 295275"/>
                  <a:gd name="connsiteX128" fmla="*/ 300037 w 338138"/>
                  <a:gd name="connsiteY128" fmla="*/ 8044 h 295275"/>
                  <a:gd name="connsiteX129" fmla="*/ 300037 w 338138"/>
                  <a:gd name="connsiteY129" fmla="*/ 19050 h 295275"/>
                  <a:gd name="connsiteX130" fmla="*/ 289771 w 338138"/>
                  <a:gd name="connsiteY130" fmla="*/ 19050 h 295275"/>
                  <a:gd name="connsiteX131" fmla="*/ 284162 w 338138"/>
                  <a:gd name="connsiteY131" fmla="*/ 19050 h 295275"/>
                  <a:gd name="connsiteX132" fmla="*/ 284162 w 338138"/>
                  <a:gd name="connsiteY132" fmla="*/ 13574 h 295275"/>
                  <a:gd name="connsiteX133" fmla="*/ 284162 w 338138"/>
                  <a:gd name="connsiteY133" fmla="*/ 8044 h 295275"/>
                  <a:gd name="connsiteX134" fmla="*/ 292100 w 338138"/>
                  <a:gd name="connsiteY134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338138" h="295275">
                    <a:moveTo>
                      <a:pt x="153417" y="182239"/>
                    </a:moveTo>
                    <a:lnTo>
                      <a:pt x="158329" y="185510"/>
                    </a:lnTo>
                    <a:cubicBezTo>
                      <a:pt x="166022" y="188723"/>
                      <a:pt x="174479" y="190500"/>
                      <a:pt x="183356" y="190500"/>
                    </a:cubicBezTo>
                    <a:cubicBezTo>
                      <a:pt x="192233" y="190500"/>
                      <a:pt x="200690" y="188723"/>
                      <a:pt x="208382" y="185510"/>
                    </a:cubicBezTo>
                    <a:lnTo>
                      <a:pt x="213017" y="182424"/>
                    </a:lnTo>
                    <a:lnTo>
                      <a:pt x="225680" y="185018"/>
                    </a:lnTo>
                    <a:cubicBezTo>
                      <a:pt x="252189" y="196345"/>
                      <a:pt x="273579" y="217760"/>
                      <a:pt x="284893" y="244301"/>
                    </a:cubicBezTo>
                    <a:lnTo>
                      <a:pt x="287278" y="255971"/>
                    </a:lnTo>
                    <a:lnTo>
                      <a:pt x="286544" y="255971"/>
                    </a:lnTo>
                    <a:cubicBezTo>
                      <a:pt x="282575" y="255971"/>
                      <a:pt x="278606" y="259912"/>
                      <a:pt x="278606" y="263854"/>
                    </a:cubicBezTo>
                    <a:cubicBezTo>
                      <a:pt x="278606" y="269109"/>
                      <a:pt x="282575" y="273050"/>
                      <a:pt x="286544" y="273050"/>
                    </a:cubicBezTo>
                    <a:lnTo>
                      <a:pt x="290768" y="273050"/>
                    </a:lnTo>
                    <a:lnTo>
                      <a:pt x="293688" y="287338"/>
                    </a:lnTo>
                    <a:cubicBezTo>
                      <a:pt x="293688" y="291306"/>
                      <a:pt x="289724" y="295275"/>
                      <a:pt x="285760" y="295275"/>
                    </a:cubicBezTo>
                    <a:cubicBezTo>
                      <a:pt x="280474" y="295275"/>
                      <a:pt x="276510" y="291306"/>
                      <a:pt x="276510" y="287338"/>
                    </a:cubicBezTo>
                    <a:cubicBezTo>
                      <a:pt x="276510" y="235744"/>
                      <a:pt x="235549" y="193410"/>
                      <a:pt x="182696" y="193410"/>
                    </a:cubicBezTo>
                    <a:cubicBezTo>
                      <a:pt x="131164" y="193410"/>
                      <a:pt x="88881" y="235744"/>
                      <a:pt x="88881" y="287338"/>
                    </a:cubicBezTo>
                    <a:cubicBezTo>
                      <a:pt x="88881" y="291306"/>
                      <a:pt x="86238" y="295275"/>
                      <a:pt x="80953" y="295275"/>
                    </a:cubicBezTo>
                    <a:cubicBezTo>
                      <a:pt x="76989" y="295275"/>
                      <a:pt x="73025" y="291306"/>
                      <a:pt x="73025" y="287338"/>
                    </a:cubicBezTo>
                    <a:lnTo>
                      <a:pt x="77268" y="266075"/>
                    </a:lnTo>
                    <a:lnTo>
                      <a:pt x="79521" y="263839"/>
                    </a:lnTo>
                    <a:lnTo>
                      <a:pt x="77977" y="262525"/>
                    </a:lnTo>
                    <a:lnTo>
                      <a:pt x="81613" y="244301"/>
                    </a:lnTo>
                    <a:cubicBezTo>
                      <a:pt x="87147" y="231031"/>
                      <a:pt x="95157" y="219042"/>
                      <a:pt x="105067" y="208955"/>
                    </a:cubicBezTo>
                    <a:lnTo>
                      <a:pt x="121487" y="197677"/>
                    </a:lnTo>
                    <a:lnTo>
                      <a:pt x="131209" y="200672"/>
                    </a:lnTo>
                    <a:cubicBezTo>
                      <a:pt x="135185" y="201988"/>
                      <a:pt x="140487" y="200672"/>
                      <a:pt x="141812" y="196725"/>
                    </a:cubicBezTo>
                    <a:cubicBezTo>
                      <a:pt x="144463" y="192777"/>
                      <a:pt x="143137" y="188829"/>
                      <a:pt x="139161" y="186197"/>
                    </a:cubicBezTo>
                    <a:lnTo>
                      <a:pt x="138577" y="185939"/>
                    </a:lnTo>
                    <a:lnTo>
                      <a:pt x="139917" y="185018"/>
                    </a:lnTo>
                    <a:close/>
                    <a:moveTo>
                      <a:pt x="120516" y="177954"/>
                    </a:moveTo>
                    <a:lnTo>
                      <a:pt x="138577" y="185939"/>
                    </a:lnTo>
                    <a:lnTo>
                      <a:pt x="121487" y="197677"/>
                    </a:lnTo>
                    <a:lnTo>
                      <a:pt x="92774" y="188829"/>
                    </a:lnTo>
                    <a:cubicBezTo>
                      <a:pt x="51688" y="188829"/>
                      <a:pt x="19880" y="217780"/>
                      <a:pt x="17229" y="255943"/>
                    </a:cubicBezTo>
                    <a:cubicBezTo>
                      <a:pt x="70243" y="255943"/>
                      <a:pt x="70243" y="255943"/>
                      <a:pt x="70243" y="255943"/>
                    </a:cubicBezTo>
                    <a:lnTo>
                      <a:pt x="77977" y="262525"/>
                    </a:lnTo>
                    <a:lnTo>
                      <a:pt x="77268" y="266075"/>
                    </a:lnTo>
                    <a:lnTo>
                      <a:pt x="70243" y="273050"/>
                    </a:lnTo>
                    <a:cubicBezTo>
                      <a:pt x="7952" y="273050"/>
                      <a:pt x="7952" y="273050"/>
                      <a:pt x="7952" y="273050"/>
                    </a:cubicBezTo>
                    <a:cubicBezTo>
                      <a:pt x="3976" y="273050"/>
                      <a:pt x="0" y="269102"/>
                      <a:pt x="0" y="263839"/>
                    </a:cubicBezTo>
                    <a:cubicBezTo>
                      <a:pt x="0" y="225347"/>
                      <a:pt x="22365" y="193517"/>
                      <a:pt x="55913" y="180008"/>
                    </a:cubicBezTo>
                    <a:lnTo>
                      <a:pt x="63954" y="178487"/>
                    </a:lnTo>
                    <a:lnTo>
                      <a:pt x="70942" y="183150"/>
                    </a:lnTo>
                    <a:cubicBezTo>
                      <a:pt x="77437" y="185844"/>
                      <a:pt x="84611" y="187325"/>
                      <a:pt x="92198" y="187325"/>
                    </a:cubicBezTo>
                    <a:cubicBezTo>
                      <a:pt x="100775" y="187325"/>
                      <a:pt x="109352" y="185022"/>
                      <a:pt x="117104" y="180908"/>
                    </a:cubicBezTo>
                    <a:close/>
                    <a:moveTo>
                      <a:pt x="242887" y="82550"/>
                    </a:moveTo>
                    <a:cubicBezTo>
                      <a:pt x="273315" y="82550"/>
                      <a:pt x="299773" y="108826"/>
                      <a:pt x="299773" y="137730"/>
                    </a:cubicBezTo>
                    <a:cubicBezTo>
                      <a:pt x="299773" y="154809"/>
                      <a:pt x="291836" y="169261"/>
                      <a:pt x="278606" y="179771"/>
                    </a:cubicBezTo>
                    <a:cubicBezTo>
                      <a:pt x="314326" y="192909"/>
                      <a:pt x="338138" y="225754"/>
                      <a:pt x="338138" y="263854"/>
                    </a:cubicBezTo>
                    <a:cubicBezTo>
                      <a:pt x="338138" y="269109"/>
                      <a:pt x="334169" y="273050"/>
                      <a:pt x="330201" y="273050"/>
                    </a:cubicBezTo>
                    <a:cubicBezTo>
                      <a:pt x="308373" y="273050"/>
                      <a:pt x="297458" y="273050"/>
                      <a:pt x="292001" y="273050"/>
                    </a:cubicBezTo>
                    <a:lnTo>
                      <a:pt x="290768" y="273050"/>
                    </a:lnTo>
                    <a:lnTo>
                      <a:pt x="287278" y="255971"/>
                    </a:lnTo>
                    <a:lnTo>
                      <a:pt x="306429" y="255971"/>
                    </a:lnTo>
                    <a:cubicBezTo>
                      <a:pt x="320940" y="255971"/>
                      <a:pt x="320940" y="255971"/>
                      <a:pt x="320940" y="255971"/>
                    </a:cubicBezTo>
                    <a:cubicBezTo>
                      <a:pt x="318294" y="221812"/>
                      <a:pt x="289190" y="194223"/>
                      <a:pt x="253471" y="190281"/>
                    </a:cubicBezTo>
                    <a:cubicBezTo>
                      <a:pt x="249502" y="190281"/>
                      <a:pt x="246856" y="186340"/>
                      <a:pt x="245533" y="182399"/>
                    </a:cubicBezTo>
                    <a:cubicBezTo>
                      <a:pt x="245533" y="178457"/>
                      <a:pt x="248179" y="174516"/>
                      <a:pt x="252148" y="174516"/>
                    </a:cubicBezTo>
                    <a:cubicBezTo>
                      <a:pt x="270669" y="170574"/>
                      <a:pt x="283898" y="156123"/>
                      <a:pt x="283898" y="137730"/>
                    </a:cubicBezTo>
                    <a:cubicBezTo>
                      <a:pt x="283898" y="116709"/>
                      <a:pt x="264054" y="98316"/>
                      <a:pt x="242887" y="98316"/>
                    </a:cubicBezTo>
                    <a:cubicBezTo>
                      <a:pt x="237596" y="98316"/>
                      <a:pt x="234950" y="94374"/>
                      <a:pt x="234950" y="90433"/>
                    </a:cubicBezTo>
                    <a:cubicBezTo>
                      <a:pt x="234950" y="86492"/>
                      <a:pt x="237596" y="82550"/>
                      <a:pt x="242887" y="82550"/>
                    </a:cubicBezTo>
                    <a:close/>
                    <a:moveTo>
                      <a:pt x="182562" y="79375"/>
                    </a:moveTo>
                    <a:cubicBezTo>
                      <a:pt x="156259" y="79375"/>
                      <a:pt x="134937" y="100697"/>
                      <a:pt x="134937" y="127000"/>
                    </a:cubicBezTo>
                    <a:cubicBezTo>
                      <a:pt x="134937" y="153303"/>
                      <a:pt x="156259" y="174625"/>
                      <a:pt x="182562" y="174625"/>
                    </a:cubicBezTo>
                    <a:cubicBezTo>
                      <a:pt x="208865" y="174625"/>
                      <a:pt x="230187" y="153303"/>
                      <a:pt x="230187" y="127000"/>
                    </a:cubicBezTo>
                    <a:cubicBezTo>
                      <a:pt x="230187" y="100697"/>
                      <a:pt x="208865" y="79375"/>
                      <a:pt x="182562" y="79375"/>
                    </a:cubicBezTo>
                    <a:close/>
                    <a:moveTo>
                      <a:pt x="92198" y="79375"/>
                    </a:moveTo>
                    <a:cubicBezTo>
                      <a:pt x="99456" y="79375"/>
                      <a:pt x="106383" y="80692"/>
                      <a:pt x="112815" y="83325"/>
                    </a:cubicBezTo>
                    <a:lnTo>
                      <a:pt x="129438" y="94484"/>
                    </a:lnTo>
                    <a:lnTo>
                      <a:pt x="124114" y="102283"/>
                    </a:lnTo>
                    <a:lnTo>
                      <a:pt x="123146" y="107021"/>
                    </a:lnTo>
                    <a:lnTo>
                      <a:pt x="118588" y="107021"/>
                    </a:lnTo>
                    <a:cubicBezTo>
                      <a:pt x="111991" y="99122"/>
                      <a:pt x="102754" y="95173"/>
                      <a:pt x="92198" y="95173"/>
                    </a:cubicBezTo>
                    <a:cubicBezTo>
                      <a:pt x="71087" y="95173"/>
                      <a:pt x="53934" y="112287"/>
                      <a:pt x="53934" y="133350"/>
                    </a:cubicBezTo>
                    <a:cubicBezTo>
                      <a:pt x="53934" y="154414"/>
                      <a:pt x="71087" y="171528"/>
                      <a:pt x="92198" y="171528"/>
                    </a:cubicBezTo>
                    <a:cubicBezTo>
                      <a:pt x="104074" y="171528"/>
                      <a:pt x="115949" y="164945"/>
                      <a:pt x="123866" y="154414"/>
                    </a:cubicBezTo>
                    <a:lnTo>
                      <a:pt x="125791" y="154174"/>
                    </a:lnTo>
                    <a:lnTo>
                      <a:pt x="134034" y="166249"/>
                    </a:lnTo>
                    <a:lnTo>
                      <a:pt x="120516" y="177954"/>
                    </a:lnTo>
                    <a:lnTo>
                      <a:pt x="116465" y="176163"/>
                    </a:lnTo>
                    <a:cubicBezTo>
                      <a:pt x="108678" y="174024"/>
                      <a:pt x="100726" y="173037"/>
                      <a:pt x="92774" y="173037"/>
                    </a:cubicBezTo>
                    <a:lnTo>
                      <a:pt x="63954" y="178487"/>
                    </a:lnTo>
                    <a:lnTo>
                      <a:pt x="53769" y="171692"/>
                    </a:lnTo>
                    <a:cubicBezTo>
                      <a:pt x="44037" y="161983"/>
                      <a:pt x="38100" y="148490"/>
                      <a:pt x="38100" y="133350"/>
                    </a:cubicBezTo>
                    <a:cubicBezTo>
                      <a:pt x="38100" y="103072"/>
                      <a:pt x="61850" y="79375"/>
                      <a:pt x="92198" y="79375"/>
                    </a:cubicBezTo>
                    <a:close/>
                    <a:moveTo>
                      <a:pt x="183356" y="63500"/>
                    </a:moveTo>
                    <a:cubicBezTo>
                      <a:pt x="218865" y="63500"/>
                      <a:pt x="247650" y="91930"/>
                      <a:pt x="247650" y="127000"/>
                    </a:cubicBezTo>
                    <a:cubicBezTo>
                      <a:pt x="247650" y="144535"/>
                      <a:pt x="240454" y="160410"/>
                      <a:pt x="228819" y="171902"/>
                    </a:cubicBezTo>
                    <a:lnTo>
                      <a:pt x="213017" y="182424"/>
                    </a:lnTo>
                    <a:lnTo>
                      <a:pt x="182696" y="176212"/>
                    </a:lnTo>
                    <a:lnTo>
                      <a:pt x="153417" y="182239"/>
                    </a:lnTo>
                    <a:lnTo>
                      <a:pt x="137893" y="171902"/>
                    </a:lnTo>
                    <a:lnTo>
                      <a:pt x="134034" y="166249"/>
                    </a:lnTo>
                    <a:lnTo>
                      <a:pt x="137061" y="163629"/>
                    </a:lnTo>
                    <a:cubicBezTo>
                      <a:pt x="139700" y="160996"/>
                      <a:pt x="138380" y="155730"/>
                      <a:pt x="134422" y="153097"/>
                    </a:cubicBezTo>
                    <a:lnTo>
                      <a:pt x="125791" y="154174"/>
                    </a:lnTo>
                    <a:lnTo>
                      <a:pt x="124114" y="151717"/>
                    </a:lnTo>
                    <a:cubicBezTo>
                      <a:pt x="120861" y="144120"/>
                      <a:pt x="119062" y="135768"/>
                      <a:pt x="119062" y="127000"/>
                    </a:cubicBezTo>
                    <a:lnTo>
                      <a:pt x="123146" y="107021"/>
                    </a:lnTo>
                    <a:lnTo>
                      <a:pt x="130463" y="107021"/>
                    </a:lnTo>
                    <a:cubicBezTo>
                      <a:pt x="133102" y="103072"/>
                      <a:pt x="133102" y="97806"/>
                      <a:pt x="130463" y="95173"/>
                    </a:cubicBezTo>
                    <a:lnTo>
                      <a:pt x="129438" y="94484"/>
                    </a:lnTo>
                    <a:lnTo>
                      <a:pt x="137893" y="82099"/>
                    </a:lnTo>
                    <a:cubicBezTo>
                      <a:pt x="149528" y="70608"/>
                      <a:pt x="165601" y="63500"/>
                      <a:pt x="183356" y="63500"/>
                    </a:cubicBezTo>
                    <a:close/>
                    <a:moveTo>
                      <a:pt x="284162" y="36513"/>
                    </a:moveTo>
                    <a:lnTo>
                      <a:pt x="300037" y="36513"/>
                    </a:lnTo>
                    <a:lnTo>
                      <a:pt x="300037" y="46752"/>
                    </a:lnTo>
                    <a:cubicBezTo>
                      <a:pt x="300037" y="52282"/>
                      <a:pt x="300037" y="52282"/>
                      <a:pt x="300037" y="52282"/>
                    </a:cubicBezTo>
                    <a:cubicBezTo>
                      <a:pt x="300037" y="56304"/>
                      <a:pt x="296068" y="60325"/>
                      <a:pt x="292100" y="60325"/>
                    </a:cubicBezTo>
                    <a:cubicBezTo>
                      <a:pt x="286808" y="60325"/>
                      <a:pt x="284162" y="56304"/>
                      <a:pt x="284162" y="52282"/>
                    </a:cubicBezTo>
                    <a:close/>
                    <a:moveTo>
                      <a:pt x="300037" y="19050"/>
                    </a:moveTo>
                    <a:lnTo>
                      <a:pt x="302507" y="19050"/>
                    </a:lnTo>
                    <a:cubicBezTo>
                      <a:pt x="307869" y="19050"/>
                      <a:pt x="307869" y="19050"/>
                      <a:pt x="307869" y="19050"/>
                    </a:cubicBezTo>
                    <a:cubicBezTo>
                      <a:pt x="313231" y="19050"/>
                      <a:pt x="315912" y="23080"/>
                      <a:pt x="315912" y="28453"/>
                    </a:cubicBezTo>
                    <a:cubicBezTo>
                      <a:pt x="315912" y="32483"/>
                      <a:pt x="313231" y="36513"/>
                      <a:pt x="307869" y="36513"/>
                    </a:cubicBezTo>
                    <a:lnTo>
                      <a:pt x="300037" y="36513"/>
                    </a:lnTo>
                    <a:lnTo>
                      <a:pt x="300037" y="33619"/>
                    </a:lnTo>
                    <a:close/>
                    <a:moveTo>
                      <a:pt x="264971" y="19050"/>
                    </a:moveTo>
                    <a:lnTo>
                      <a:pt x="284162" y="19050"/>
                    </a:lnTo>
                    <a:lnTo>
                      <a:pt x="284162" y="26707"/>
                    </a:lnTo>
                    <a:lnTo>
                      <a:pt x="284162" y="36513"/>
                    </a:lnTo>
                    <a:lnTo>
                      <a:pt x="283068" y="36513"/>
                    </a:lnTo>
                    <a:cubicBezTo>
                      <a:pt x="264971" y="36513"/>
                      <a:pt x="264971" y="36513"/>
                      <a:pt x="264971" y="36513"/>
                    </a:cubicBezTo>
                    <a:cubicBezTo>
                      <a:pt x="259608" y="36513"/>
                      <a:pt x="255587" y="32483"/>
                      <a:pt x="255587" y="28453"/>
                    </a:cubicBezTo>
                    <a:cubicBezTo>
                      <a:pt x="255587" y="23080"/>
                      <a:pt x="259608" y="19050"/>
                      <a:pt x="264971" y="19050"/>
                    </a:cubicBezTo>
                    <a:close/>
                    <a:moveTo>
                      <a:pt x="292100" y="0"/>
                    </a:moveTo>
                    <a:cubicBezTo>
                      <a:pt x="296068" y="0"/>
                      <a:pt x="300037" y="4022"/>
                      <a:pt x="300037" y="8044"/>
                    </a:cubicBezTo>
                    <a:lnTo>
                      <a:pt x="300037" y="19050"/>
                    </a:lnTo>
                    <a:lnTo>
                      <a:pt x="289771" y="19050"/>
                    </a:lnTo>
                    <a:lnTo>
                      <a:pt x="284162" y="19050"/>
                    </a:lnTo>
                    <a:lnTo>
                      <a:pt x="284162" y="13574"/>
                    </a:lnTo>
                    <a:cubicBezTo>
                      <a:pt x="284162" y="8044"/>
                      <a:pt x="284162" y="8044"/>
                      <a:pt x="284162" y="8044"/>
                    </a:cubicBezTo>
                    <a:cubicBezTo>
                      <a:pt x="284162" y="4022"/>
                      <a:pt x="286808" y="0"/>
                      <a:pt x="2921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043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7CCA0-5D22-4288-8309-FAA53432A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10" name="文本框 16"/>
          <p:cNvSpPr txBox="1"/>
          <p:nvPr/>
        </p:nvSpPr>
        <p:spPr>
          <a:xfrm>
            <a:off x="2087723" y="1563638"/>
            <a:ext cx="4968552" cy="2281648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en-US" altLang="zh-CN" sz="7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Thank </a:t>
            </a:r>
          </a:p>
          <a:p>
            <a:pPr>
              <a:buNone/>
            </a:pPr>
            <a:r>
              <a:rPr lang="en-US" altLang="zh-CN" sz="72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7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7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You</a:t>
            </a:r>
            <a:endParaRPr lang="zh-CN" altLang="en-US" sz="7200" b="1" cap="all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1">
            <a:extLst>
              <a:ext uri="{FF2B5EF4-FFF2-40B4-BE49-F238E27FC236}">
                <a16:creationId xmlns:a16="http://schemas.microsoft.com/office/drawing/2014/main" id="{7B29263C-9C77-45C5-9F71-F9FDD96550C1}"/>
              </a:ext>
            </a:extLst>
          </p:cNvPr>
          <p:cNvGrpSpPr>
            <a:grpSpLocks/>
          </p:cNvGrpSpPr>
          <p:nvPr/>
        </p:nvGrpSpPr>
        <p:grpSpPr bwMode="auto">
          <a:xfrm>
            <a:off x="4139952" y="1851670"/>
            <a:ext cx="441833" cy="400110"/>
            <a:chOff x="2727102" y="1805798"/>
            <a:chExt cx="798858" cy="723619"/>
          </a:xfrm>
        </p:grpSpPr>
        <p:grpSp>
          <p:nvGrpSpPr>
            <p:cNvPr id="17" name="组合 35">
              <a:extLst>
                <a:ext uri="{FF2B5EF4-FFF2-40B4-BE49-F238E27FC236}">
                  <a16:creationId xmlns:a16="http://schemas.microsoft.com/office/drawing/2014/main" id="{D41C2545-CC20-417B-9EDC-101862D77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9E48366-7675-415B-A762-33BC0BC261CE}"/>
                  </a:ext>
                </a:extLst>
              </p:cNvPr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>
                <a:extLst>
                  <a:ext uri="{FF2B5EF4-FFF2-40B4-BE49-F238E27FC236}">
                    <a16:creationId xmlns:a16="http://schemas.microsoft.com/office/drawing/2014/main" id="{F1239FB5-AE5C-4043-B2DC-186812FD5631}"/>
                  </a:ext>
                </a:extLst>
              </p:cNvPr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本框 39">
              <a:extLst>
                <a:ext uri="{FF2B5EF4-FFF2-40B4-BE49-F238E27FC236}">
                  <a16:creationId xmlns:a16="http://schemas.microsoft.com/office/drawing/2014/main" id="{C683556A-9B25-4334-B728-362CFC408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020" y="1805798"/>
              <a:ext cx="75994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42">
            <a:extLst>
              <a:ext uri="{FF2B5EF4-FFF2-40B4-BE49-F238E27FC236}">
                <a16:creationId xmlns:a16="http://schemas.microsoft.com/office/drawing/2014/main" id="{55F26E3E-746D-4E1E-BFD2-5CA6A923AEFB}"/>
              </a:ext>
            </a:extLst>
          </p:cNvPr>
          <p:cNvGrpSpPr>
            <a:grpSpLocks/>
          </p:cNvGrpSpPr>
          <p:nvPr/>
        </p:nvGrpSpPr>
        <p:grpSpPr bwMode="auto">
          <a:xfrm>
            <a:off x="4772019" y="1853234"/>
            <a:ext cx="2830970" cy="393701"/>
            <a:chOff x="3859762" y="1809521"/>
            <a:chExt cx="5116559" cy="711133"/>
          </a:xfrm>
        </p:grpSpPr>
        <p:grpSp>
          <p:nvGrpSpPr>
            <p:cNvPr id="32" name="组合 36">
              <a:extLst>
                <a:ext uri="{FF2B5EF4-FFF2-40B4-BE49-F238E27FC236}">
                  <a16:creationId xmlns:a16="http://schemas.microsoft.com/office/drawing/2014/main" id="{B1CA503B-56F3-41E2-9714-AB824DF02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06A0DB7-B466-4B04-B8D0-62D9832F158A}"/>
                  </a:ext>
                </a:extLst>
              </p:cNvPr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A88F4D8-1B26-47BB-95BD-790CCB239F0F}"/>
                  </a:ext>
                </a:extLst>
              </p:cNvPr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E1FED6F-8AB3-4C47-956B-4193F8FC031F}"/>
                </a:ext>
              </a:extLst>
            </p:cNvPr>
            <p:cNvSpPr/>
            <p:nvPr/>
          </p:nvSpPr>
          <p:spPr>
            <a:xfrm>
              <a:off x="4943774" y="1868799"/>
              <a:ext cx="2558798" cy="611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车队管理列表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41">
            <a:extLst>
              <a:ext uri="{FF2B5EF4-FFF2-40B4-BE49-F238E27FC236}">
                <a16:creationId xmlns:a16="http://schemas.microsoft.com/office/drawing/2014/main" id="{0BEF383A-8EA6-4850-BA62-4266EE9038F5}"/>
              </a:ext>
            </a:extLst>
          </p:cNvPr>
          <p:cNvGrpSpPr>
            <a:grpSpLocks/>
          </p:cNvGrpSpPr>
          <p:nvPr/>
        </p:nvGrpSpPr>
        <p:grpSpPr bwMode="auto">
          <a:xfrm>
            <a:off x="4139950" y="2366381"/>
            <a:ext cx="457061" cy="400110"/>
            <a:chOff x="2727102" y="1805798"/>
            <a:chExt cx="826392" cy="723619"/>
          </a:xfrm>
        </p:grpSpPr>
        <p:grpSp>
          <p:nvGrpSpPr>
            <p:cNvPr id="37" name="组合 35">
              <a:extLst>
                <a:ext uri="{FF2B5EF4-FFF2-40B4-BE49-F238E27FC236}">
                  <a16:creationId xmlns:a16="http://schemas.microsoft.com/office/drawing/2014/main" id="{ACA8500A-6B15-4F4F-AC32-0771A89D6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63C87E4-CA31-49E3-B1D2-092EE16A7D08}"/>
                  </a:ext>
                </a:extLst>
              </p:cNvPr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4">
                <a:extLst>
                  <a:ext uri="{FF2B5EF4-FFF2-40B4-BE49-F238E27FC236}">
                    <a16:creationId xmlns:a16="http://schemas.microsoft.com/office/drawing/2014/main" id="{A5561029-C701-4CD2-B5CF-19DE803FF2B1}"/>
                  </a:ext>
                </a:extLst>
              </p:cNvPr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9">
              <a:extLst>
                <a:ext uri="{FF2B5EF4-FFF2-40B4-BE49-F238E27FC236}">
                  <a16:creationId xmlns:a16="http://schemas.microsoft.com/office/drawing/2014/main" id="{29E8EADA-4553-4FD8-96CC-4D5E37BF3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486" y="1805798"/>
              <a:ext cx="815008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2">
            <a:extLst>
              <a:ext uri="{FF2B5EF4-FFF2-40B4-BE49-F238E27FC236}">
                <a16:creationId xmlns:a16="http://schemas.microsoft.com/office/drawing/2014/main" id="{14284187-ACEA-4A2D-87F4-1CF3253B35DD}"/>
              </a:ext>
            </a:extLst>
          </p:cNvPr>
          <p:cNvGrpSpPr>
            <a:grpSpLocks/>
          </p:cNvGrpSpPr>
          <p:nvPr/>
        </p:nvGrpSpPr>
        <p:grpSpPr bwMode="auto">
          <a:xfrm>
            <a:off x="4772019" y="2367943"/>
            <a:ext cx="2830970" cy="393701"/>
            <a:chOff x="3859762" y="1809521"/>
            <a:chExt cx="5116559" cy="711133"/>
          </a:xfrm>
        </p:grpSpPr>
        <p:grpSp>
          <p:nvGrpSpPr>
            <p:cNvPr id="42" name="组合 36">
              <a:extLst>
                <a:ext uri="{FF2B5EF4-FFF2-40B4-BE49-F238E27FC236}">
                  <a16:creationId xmlns:a16="http://schemas.microsoft.com/office/drawing/2014/main" id="{86830D1C-1483-4286-BA14-105C09A8B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57EE891-0451-418E-BA96-7B26EF79DFDC}"/>
                  </a:ext>
                </a:extLst>
              </p:cNvPr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矩形 34">
                <a:extLst>
                  <a:ext uri="{FF2B5EF4-FFF2-40B4-BE49-F238E27FC236}">
                    <a16:creationId xmlns:a16="http://schemas.microsoft.com/office/drawing/2014/main" id="{B1B6E2B9-7887-4AB5-A00B-1722E618AA80}"/>
                  </a:ext>
                </a:extLst>
              </p:cNvPr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DDE0875-F508-4B99-B4F2-741178B173C3}"/>
                </a:ext>
              </a:extLst>
            </p:cNvPr>
            <p:cNvSpPr/>
            <p:nvPr/>
          </p:nvSpPr>
          <p:spPr>
            <a:xfrm>
              <a:off x="4943774" y="1868799"/>
              <a:ext cx="2558798" cy="611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车队完全信息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1">
            <a:extLst>
              <a:ext uri="{FF2B5EF4-FFF2-40B4-BE49-F238E27FC236}">
                <a16:creationId xmlns:a16="http://schemas.microsoft.com/office/drawing/2014/main" id="{9058351E-9894-494C-AFC7-AFA5E2823CFD}"/>
              </a:ext>
            </a:extLst>
          </p:cNvPr>
          <p:cNvGrpSpPr>
            <a:grpSpLocks/>
          </p:cNvGrpSpPr>
          <p:nvPr/>
        </p:nvGrpSpPr>
        <p:grpSpPr bwMode="auto">
          <a:xfrm>
            <a:off x="4119874" y="2894635"/>
            <a:ext cx="458780" cy="400110"/>
            <a:chOff x="2690798" y="1805798"/>
            <a:chExt cx="829499" cy="723619"/>
          </a:xfrm>
        </p:grpSpPr>
        <p:grpSp>
          <p:nvGrpSpPr>
            <p:cNvPr id="47" name="组合 35">
              <a:extLst>
                <a:ext uri="{FF2B5EF4-FFF2-40B4-BE49-F238E27FC236}">
                  <a16:creationId xmlns:a16="http://schemas.microsoft.com/office/drawing/2014/main" id="{7672EC09-7640-4E92-8B6F-E676DA4CF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102" y="1808973"/>
              <a:ext cx="789301" cy="711679"/>
              <a:chOff x="3696385" y="1760636"/>
              <a:chExt cx="2543112" cy="2381264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22ACA0B-11A1-4D13-B40C-9AD883469973}"/>
                  </a:ext>
                </a:extLst>
              </p:cNvPr>
              <p:cNvSpPr/>
              <p:nvPr/>
            </p:nvSpPr>
            <p:spPr>
              <a:xfrm>
                <a:off x="3735142" y="1760636"/>
                <a:ext cx="2379374" cy="2381264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矩形 34">
                <a:extLst>
                  <a:ext uri="{FF2B5EF4-FFF2-40B4-BE49-F238E27FC236}">
                    <a16:creationId xmlns:a16="http://schemas.microsoft.com/office/drawing/2014/main" id="{4D1C06AD-E61D-4803-A6C0-D4B597A57AFF}"/>
                  </a:ext>
                </a:extLst>
              </p:cNvPr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文本框 39">
              <a:extLst>
                <a:ext uri="{FF2B5EF4-FFF2-40B4-BE49-F238E27FC236}">
                  <a16:creationId xmlns:a16="http://schemas.microsoft.com/office/drawing/2014/main" id="{D09E2BFA-4604-4B2C-BC31-13BD0543B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798" y="1805798"/>
              <a:ext cx="829499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42">
            <a:extLst>
              <a:ext uri="{FF2B5EF4-FFF2-40B4-BE49-F238E27FC236}">
                <a16:creationId xmlns:a16="http://schemas.microsoft.com/office/drawing/2014/main" id="{C0978AB4-191F-41FA-A23B-E003451AC8DD}"/>
              </a:ext>
            </a:extLst>
          </p:cNvPr>
          <p:cNvGrpSpPr>
            <a:grpSpLocks/>
          </p:cNvGrpSpPr>
          <p:nvPr/>
        </p:nvGrpSpPr>
        <p:grpSpPr bwMode="auto">
          <a:xfrm>
            <a:off x="4772019" y="2896199"/>
            <a:ext cx="2830970" cy="393701"/>
            <a:chOff x="3859762" y="1809521"/>
            <a:chExt cx="5116559" cy="711133"/>
          </a:xfrm>
        </p:grpSpPr>
        <p:grpSp>
          <p:nvGrpSpPr>
            <p:cNvPr id="52" name="组合 36">
              <a:extLst>
                <a:ext uri="{FF2B5EF4-FFF2-40B4-BE49-F238E27FC236}">
                  <a16:creationId xmlns:a16="http://schemas.microsoft.com/office/drawing/2014/main" id="{FCB9290B-C1B3-4752-A075-D36C80282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5F76EE4-04D3-418B-8DA8-818974B0FB6E}"/>
                  </a:ext>
                </a:extLst>
              </p:cNvPr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矩形 34">
                <a:extLst>
                  <a:ext uri="{FF2B5EF4-FFF2-40B4-BE49-F238E27FC236}">
                    <a16:creationId xmlns:a16="http://schemas.microsoft.com/office/drawing/2014/main" id="{1FF408F0-61ED-47C8-A5E0-C51987E5125B}"/>
                  </a:ext>
                </a:extLst>
              </p:cNvPr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7017ACA-3468-4704-B970-A94B4003D150}"/>
                </a:ext>
              </a:extLst>
            </p:cNvPr>
            <p:cNvSpPr/>
            <p:nvPr/>
          </p:nvSpPr>
          <p:spPr>
            <a:xfrm>
              <a:off x="4943774" y="1868799"/>
              <a:ext cx="2558798" cy="611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跟踪车辆位置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824664" y="1166147"/>
            <a:ext cx="923330" cy="26983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13081" y="2448279"/>
            <a:ext cx="234616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E4906C-428E-457C-B83E-C0ED09AD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30495" y="2283719"/>
            <a:ext cx="2499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车队管理列表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E69D5B-232F-4882-B503-33D82D5206C7}"/>
              </a:ext>
            </a:extLst>
          </p:cNvPr>
          <p:cNvSpPr/>
          <p:nvPr/>
        </p:nvSpPr>
        <p:spPr>
          <a:xfrm>
            <a:off x="2195736" y="1851670"/>
            <a:ext cx="1546725" cy="154672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</a:rPr>
              <a:t>01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2" t="11708" r="41627" b="5955"/>
          <a:stretch>
            <a:fillRect/>
          </a:stretch>
        </p:blipFill>
        <p:spPr>
          <a:xfrm>
            <a:off x="1123233" y="1174242"/>
            <a:ext cx="1720575" cy="2795016"/>
          </a:xfrm>
          <a:custGeom>
            <a:avLst/>
            <a:gdLst>
              <a:gd name="connsiteX0" fmla="*/ 1466482 w 2294100"/>
              <a:gd name="connsiteY0" fmla="*/ 0 h 3726688"/>
              <a:gd name="connsiteX1" fmla="*/ 1497941 w 2294100"/>
              <a:gd name="connsiteY1" fmla="*/ 0 h 3726688"/>
              <a:gd name="connsiteX2" fmla="*/ 1534240 w 2294100"/>
              <a:gd name="connsiteY2" fmla="*/ 2419 h 3726688"/>
              <a:gd name="connsiteX3" fmla="*/ 1570539 w 2294100"/>
              <a:gd name="connsiteY3" fmla="*/ 7255 h 3726688"/>
              <a:gd name="connsiteX4" fmla="*/ 1614098 w 2294100"/>
              <a:gd name="connsiteY4" fmla="*/ 14510 h 3726688"/>
              <a:gd name="connsiteX5" fmla="*/ 1662497 w 2294100"/>
              <a:gd name="connsiteY5" fmla="*/ 26602 h 3726688"/>
              <a:gd name="connsiteX6" fmla="*/ 1713315 w 2294100"/>
              <a:gd name="connsiteY6" fmla="*/ 41112 h 3726688"/>
              <a:gd name="connsiteX7" fmla="*/ 1766554 w 2294100"/>
              <a:gd name="connsiteY7" fmla="*/ 60459 h 3726688"/>
              <a:gd name="connsiteX8" fmla="*/ 1827052 w 2294100"/>
              <a:gd name="connsiteY8" fmla="*/ 79806 h 3726688"/>
              <a:gd name="connsiteX9" fmla="*/ 1860932 w 2294100"/>
              <a:gd name="connsiteY9" fmla="*/ 91898 h 3726688"/>
              <a:gd name="connsiteX10" fmla="*/ 1887551 w 2294100"/>
              <a:gd name="connsiteY10" fmla="*/ 108826 h 3726688"/>
              <a:gd name="connsiteX11" fmla="*/ 1916590 w 2294100"/>
              <a:gd name="connsiteY11" fmla="*/ 125755 h 3726688"/>
              <a:gd name="connsiteX12" fmla="*/ 1943209 w 2294100"/>
              <a:gd name="connsiteY12" fmla="*/ 145101 h 3726688"/>
              <a:gd name="connsiteX13" fmla="*/ 1964989 w 2294100"/>
              <a:gd name="connsiteY13" fmla="*/ 162030 h 3726688"/>
              <a:gd name="connsiteX14" fmla="*/ 1989188 w 2294100"/>
              <a:gd name="connsiteY14" fmla="*/ 183795 h 3726688"/>
              <a:gd name="connsiteX15" fmla="*/ 2027907 w 2294100"/>
              <a:gd name="connsiteY15" fmla="*/ 229744 h 3726688"/>
              <a:gd name="connsiteX16" fmla="*/ 2064206 w 2294100"/>
              <a:gd name="connsiteY16" fmla="*/ 273274 h 3726688"/>
              <a:gd name="connsiteX17" fmla="*/ 2095665 w 2294100"/>
              <a:gd name="connsiteY17" fmla="*/ 321642 h 3726688"/>
              <a:gd name="connsiteX18" fmla="*/ 2119865 w 2294100"/>
              <a:gd name="connsiteY18" fmla="*/ 374845 h 3726688"/>
              <a:gd name="connsiteX19" fmla="*/ 2139224 w 2294100"/>
              <a:gd name="connsiteY19" fmla="*/ 423213 h 3726688"/>
              <a:gd name="connsiteX20" fmla="*/ 2158584 w 2294100"/>
              <a:gd name="connsiteY20" fmla="*/ 466743 h 3726688"/>
              <a:gd name="connsiteX21" fmla="*/ 2170683 w 2294100"/>
              <a:gd name="connsiteY21" fmla="*/ 512692 h 3726688"/>
              <a:gd name="connsiteX22" fmla="*/ 2187623 w 2294100"/>
              <a:gd name="connsiteY22" fmla="*/ 592498 h 3726688"/>
              <a:gd name="connsiteX23" fmla="*/ 2197303 w 2294100"/>
              <a:gd name="connsiteY23" fmla="*/ 643283 h 3726688"/>
              <a:gd name="connsiteX24" fmla="*/ 2199723 w 2294100"/>
              <a:gd name="connsiteY24" fmla="*/ 665048 h 3726688"/>
              <a:gd name="connsiteX25" fmla="*/ 2006128 w 2294100"/>
              <a:gd name="connsiteY25" fmla="*/ 742436 h 3726688"/>
              <a:gd name="connsiteX26" fmla="*/ 2013388 w 2294100"/>
              <a:gd name="connsiteY26" fmla="*/ 778711 h 3726688"/>
              <a:gd name="connsiteX27" fmla="*/ 2013388 w 2294100"/>
              <a:gd name="connsiteY27" fmla="*/ 810150 h 3726688"/>
              <a:gd name="connsiteX28" fmla="*/ 2013388 w 2294100"/>
              <a:gd name="connsiteY28" fmla="*/ 839170 h 3726688"/>
              <a:gd name="connsiteX29" fmla="*/ 2008548 w 2294100"/>
              <a:gd name="connsiteY29" fmla="*/ 863354 h 3726688"/>
              <a:gd name="connsiteX30" fmla="*/ 2001288 w 2294100"/>
              <a:gd name="connsiteY30" fmla="*/ 897211 h 3726688"/>
              <a:gd name="connsiteX31" fmla="*/ 1996448 w 2294100"/>
              <a:gd name="connsiteY31" fmla="*/ 909302 h 3726688"/>
              <a:gd name="connsiteX32" fmla="*/ 2013388 w 2294100"/>
              <a:gd name="connsiteY32" fmla="*/ 916557 h 3726688"/>
              <a:gd name="connsiteX33" fmla="*/ 2025487 w 2294100"/>
              <a:gd name="connsiteY33" fmla="*/ 916557 h 3726688"/>
              <a:gd name="connsiteX34" fmla="*/ 2037587 w 2294100"/>
              <a:gd name="connsiteY34" fmla="*/ 916557 h 3726688"/>
              <a:gd name="connsiteX35" fmla="*/ 2049687 w 2294100"/>
              <a:gd name="connsiteY35" fmla="*/ 909302 h 3726688"/>
              <a:gd name="connsiteX36" fmla="*/ 2066626 w 2294100"/>
              <a:gd name="connsiteY36" fmla="*/ 899629 h 3726688"/>
              <a:gd name="connsiteX37" fmla="*/ 2085986 w 2294100"/>
              <a:gd name="connsiteY37" fmla="*/ 885119 h 3726688"/>
              <a:gd name="connsiteX38" fmla="*/ 2098085 w 2294100"/>
              <a:gd name="connsiteY38" fmla="*/ 870609 h 3726688"/>
              <a:gd name="connsiteX39" fmla="*/ 2107765 w 2294100"/>
              <a:gd name="connsiteY39" fmla="*/ 856099 h 3726688"/>
              <a:gd name="connsiteX40" fmla="*/ 2112605 w 2294100"/>
              <a:gd name="connsiteY40" fmla="*/ 839170 h 3726688"/>
              <a:gd name="connsiteX41" fmla="*/ 2115025 w 2294100"/>
              <a:gd name="connsiteY41" fmla="*/ 860935 h 3726688"/>
              <a:gd name="connsiteX42" fmla="*/ 2119865 w 2294100"/>
              <a:gd name="connsiteY42" fmla="*/ 880282 h 3726688"/>
              <a:gd name="connsiteX43" fmla="*/ 2115025 w 2294100"/>
              <a:gd name="connsiteY43" fmla="*/ 894792 h 3726688"/>
              <a:gd name="connsiteX44" fmla="*/ 2112605 w 2294100"/>
              <a:gd name="connsiteY44" fmla="*/ 909302 h 3726688"/>
              <a:gd name="connsiteX45" fmla="*/ 2107765 w 2294100"/>
              <a:gd name="connsiteY45" fmla="*/ 921394 h 3726688"/>
              <a:gd name="connsiteX46" fmla="*/ 2100505 w 2294100"/>
              <a:gd name="connsiteY46" fmla="*/ 933486 h 3726688"/>
              <a:gd name="connsiteX47" fmla="*/ 2083566 w 2294100"/>
              <a:gd name="connsiteY47" fmla="*/ 947996 h 3726688"/>
              <a:gd name="connsiteX48" fmla="*/ 2061786 w 2294100"/>
              <a:gd name="connsiteY48" fmla="*/ 960088 h 3726688"/>
              <a:gd name="connsiteX49" fmla="*/ 2042427 w 2294100"/>
              <a:gd name="connsiteY49" fmla="*/ 967343 h 3726688"/>
              <a:gd name="connsiteX50" fmla="*/ 2025487 w 2294100"/>
              <a:gd name="connsiteY50" fmla="*/ 972180 h 3726688"/>
              <a:gd name="connsiteX51" fmla="*/ 2037587 w 2294100"/>
              <a:gd name="connsiteY51" fmla="*/ 996363 h 3726688"/>
              <a:gd name="connsiteX52" fmla="*/ 2054526 w 2294100"/>
              <a:gd name="connsiteY52" fmla="*/ 1020547 h 3726688"/>
              <a:gd name="connsiteX53" fmla="*/ 2076306 w 2294100"/>
              <a:gd name="connsiteY53" fmla="*/ 1044730 h 3726688"/>
              <a:gd name="connsiteX54" fmla="*/ 2098085 w 2294100"/>
              <a:gd name="connsiteY54" fmla="*/ 1068914 h 3726688"/>
              <a:gd name="connsiteX55" fmla="*/ 2146484 w 2294100"/>
              <a:gd name="connsiteY55" fmla="*/ 1114863 h 3726688"/>
              <a:gd name="connsiteX56" fmla="*/ 2197303 w 2294100"/>
              <a:gd name="connsiteY56" fmla="*/ 1153556 h 3726688"/>
              <a:gd name="connsiteX57" fmla="*/ 2240862 w 2294100"/>
              <a:gd name="connsiteY57" fmla="*/ 1194669 h 3726688"/>
              <a:gd name="connsiteX58" fmla="*/ 2277161 w 2294100"/>
              <a:gd name="connsiteY58" fmla="*/ 1226107 h 3726688"/>
              <a:gd name="connsiteX59" fmla="*/ 2284420 w 2294100"/>
              <a:gd name="connsiteY59" fmla="*/ 1238199 h 3726688"/>
              <a:gd name="connsiteX60" fmla="*/ 2291680 w 2294100"/>
              <a:gd name="connsiteY60" fmla="*/ 1255127 h 3726688"/>
              <a:gd name="connsiteX61" fmla="*/ 2294100 w 2294100"/>
              <a:gd name="connsiteY61" fmla="*/ 1262382 h 3726688"/>
              <a:gd name="connsiteX62" fmla="*/ 2289260 w 2294100"/>
              <a:gd name="connsiteY62" fmla="*/ 1272056 h 3726688"/>
              <a:gd name="connsiteX63" fmla="*/ 2269901 w 2294100"/>
              <a:gd name="connsiteY63" fmla="*/ 1286566 h 3726688"/>
              <a:gd name="connsiteX64" fmla="*/ 2245701 w 2294100"/>
              <a:gd name="connsiteY64" fmla="*/ 1303495 h 3726688"/>
              <a:gd name="connsiteX65" fmla="*/ 2197303 w 2294100"/>
              <a:gd name="connsiteY65" fmla="*/ 1332515 h 3726688"/>
              <a:gd name="connsiteX66" fmla="*/ 2175523 w 2294100"/>
              <a:gd name="connsiteY66" fmla="*/ 1344607 h 3726688"/>
              <a:gd name="connsiteX67" fmla="*/ 2161004 w 2294100"/>
              <a:gd name="connsiteY67" fmla="*/ 1359117 h 3726688"/>
              <a:gd name="connsiteX68" fmla="*/ 2151324 w 2294100"/>
              <a:gd name="connsiteY68" fmla="*/ 1368790 h 3726688"/>
              <a:gd name="connsiteX69" fmla="*/ 2148904 w 2294100"/>
              <a:gd name="connsiteY69" fmla="*/ 1378464 h 3726688"/>
              <a:gd name="connsiteX70" fmla="*/ 2146484 w 2294100"/>
              <a:gd name="connsiteY70" fmla="*/ 1388137 h 3726688"/>
              <a:gd name="connsiteX71" fmla="*/ 2148904 w 2294100"/>
              <a:gd name="connsiteY71" fmla="*/ 1395392 h 3726688"/>
              <a:gd name="connsiteX72" fmla="*/ 2148904 w 2294100"/>
              <a:gd name="connsiteY72" fmla="*/ 1405066 h 3726688"/>
              <a:gd name="connsiteX73" fmla="*/ 2151324 w 2294100"/>
              <a:gd name="connsiteY73" fmla="*/ 1412321 h 3726688"/>
              <a:gd name="connsiteX74" fmla="*/ 2158584 w 2294100"/>
              <a:gd name="connsiteY74" fmla="*/ 1417157 h 3726688"/>
              <a:gd name="connsiteX75" fmla="*/ 2163424 w 2294100"/>
              <a:gd name="connsiteY75" fmla="*/ 1419576 h 3726688"/>
              <a:gd name="connsiteX76" fmla="*/ 2175523 w 2294100"/>
              <a:gd name="connsiteY76" fmla="*/ 1419576 h 3726688"/>
              <a:gd name="connsiteX77" fmla="*/ 2192463 w 2294100"/>
              <a:gd name="connsiteY77" fmla="*/ 1419576 h 3726688"/>
              <a:gd name="connsiteX78" fmla="*/ 2204562 w 2294100"/>
              <a:gd name="connsiteY78" fmla="*/ 1419576 h 3726688"/>
              <a:gd name="connsiteX79" fmla="*/ 2216662 w 2294100"/>
              <a:gd name="connsiteY79" fmla="*/ 1417157 h 3726688"/>
              <a:gd name="connsiteX80" fmla="*/ 2223922 w 2294100"/>
              <a:gd name="connsiteY80" fmla="*/ 1424412 h 3726688"/>
              <a:gd name="connsiteX81" fmla="*/ 2228762 w 2294100"/>
              <a:gd name="connsiteY81" fmla="*/ 1426831 h 3726688"/>
              <a:gd name="connsiteX82" fmla="*/ 2228762 w 2294100"/>
              <a:gd name="connsiteY82" fmla="*/ 1431667 h 3726688"/>
              <a:gd name="connsiteX83" fmla="*/ 2223922 w 2294100"/>
              <a:gd name="connsiteY83" fmla="*/ 1448596 h 3726688"/>
              <a:gd name="connsiteX84" fmla="*/ 2221502 w 2294100"/>
              <a:gd name="connsiteY84" fmla="*/ 1465524 h 3726688"/>
              <a:gd name="connsiteX85" fmla="*/ 2204562 w 2294100"/>
              <a:gd name="connsiteY85" fmla="*/ 1509055 h 3726688"/>
              <a:gd name="connsiteX86" fmla="*/ 2182783 w 2294100"/>
              <a:gd name="connsiteY86" fmla="*/ 1557422 h 3726688"/>
              <a:gd name="connsiteX87" fmla="*/ 2194883 w 2294100"/>
              <a:gd name="connsiteY87" fmla="*/ 1562259 h 3726688"/>
              <a:gd name="connsiteX88" fmla="*/ 2204562 w 2294100"/>
              <a:gd name="connsiteY88" fmla="*/ 1571932 h 3726688"/>
              <a:gd name="connsiteX89" fmla="*/ 2206982 w 2294100"/>
              <a:gd name="connsiteY89" fmla="*/ 1584024 h 3726688"/>
              <a:gd name="connsiteX90" fmla="*/ 2209402 w 2294100"/>
              <a:gd name="connsiteY90" fmla="*/ 1596116 h 3726688"/>
              <a:gd name="connsiteX91" fmla="*/ 2206982 w 2294100"/>
              <a:gd name="connsiteY91" fmla="*/ 1610626 h 3726688"/>
              <a:gd name="connsiteX92" fmla="*/ 2204562 w 2294100"/>
              <a:gd name="connsiteY92" fmla="*/ 1627554 h 3726688"/>
              <a:gd name="connsiteX93" fmla="*/ 2194883 w 2294100"/>
              <a:gd name="connsiteY93" fmla="*/ 1639646 h 3726688"/>
              <a:gd name="connsiteX94" fmla="*/ 2182783 w 2294100"/>
              <a:gd name="connsiteY94" fmla="*/ 1654156 h 3726688"/>
              <a:gd name="connsiteX95" fmla="*/ 2170683 w 2294100"/>
              <a:gd name="connsiteY95" fmla="*/ 1668666 h 3726688"/>
              <a:gd name="connsiteX96" fmla="*/ 2163424 w 2294100"/>
              <a:gd name="connsiteY96" fmla="*/ 1688013 h 3726688"/>
              <a:gd name="connsiteX97" fmla="*/ 2158584 w 2294100"/>
              <a:gd name="connsiteY97" fmla="*/ 1704942 h 3726688"/>
              <a:gd name="connsiteX98" fmla="*/ 2156164 w 2294100"/>
              <a:gd name="connsiteY98" fmla="*/ 1729125 h 3726688"/>
              <a:gd name="connsiteX99" fmla="*/ 2156164 w 2294100"/>
              <a:gd name="connsiteY99" fmla="*/ 1750891 h 3726688"/>
              <a:gd name="connsiteX100" fmla="*/ 2158584 w 2294100"/>
              <a:gd name="connsiteY100" fmla="*/ 1767819 h 3726688"/>
              <a:gd name="connsiteX101" fmla="*/ 2163424 w 2294100"/>
              <a:gd name="connsiteY101" fmla="*/ 1787166 h 3726688"/>
              <a:gd name="connsiteX102" fmla="*/ 2173103 w 2294100"/>
              <a:gd name="connsiteY102" fmla="*/ 1801676 h 3726688"/>
              <a:gd name="connsiteX103" fmla="*/ 2182783 w 2294100"/>
              <a:gd name="connsiteY103" fmla="*/ 1821023 h 3726688"/>
              <a:gd name="connsiteX104" fmla="*/ 2187623 w 2294100"/>
              <a:gd name="connsiteY104" fmla="*/ 1847625 h 3726688"/>
              <a:gd name="connsiteX105" fmla="*/ 2192463 w 2294100"/>
              <a:gd name="connsiteY105" fmla="*/ 1881482 h 3726688"/>
              <a:gd name="connsiteX106" fmla="*/ 2192463 w 2294100"/>
              <a:gd name="connsiteY106" fmla="*/ 1912921 h 3726688"/>
              <a:gd name="connsiteX107" fmla="*/ 2185203 w 2294100"/>
              <a:gd name="connsiteY107" fmla="*/ 1949196 h 3726688"/>
              <a:gd name="connsiteX108" fmla="*/ 2180363 w 2294100"/>
              <a:gd name="connsiteY108" fmla="*/ 1968543 h 3726688"/>
              <a:gd name="connsiteX109" fmla="*/ 2173103 w 2294100"/>
              <a:gd name="connsiteY109" fmla="*/ 1983053 h 3726688"/>
              <a:gd name="connsiteX110" fmla="*/ 2168263 w 2294100"/>
              <a:gd name="connsiteY110" fmla="*/ 1997563 h 3726688"/>
              <a:gd name="connsiteX111" fmla="*/ 2156164 w 2294100"/>
              <a:gd name="connsiteY111" fmla="*/ 2009655 h 3726688"/>
              <a:gd name="connsiteX112" fmla="*/ 2144064 w 2294100"/>
              <a:gd name="connsiteY112" fmla="*/ 2021747 h 3726688"/>
              <a:gd name="connsiteX113" fmla="*/ 2131964 w 2294100"/>
              <a:gd name="connsiteY113" fmla="*/ 2031420 h 3726688"/>
              <a:gd name="connsiteX114" fmla="*/ 2110185 w 2294100"/>
              <a:gd name="connsiteY114" fmla="*/ 2041093 h 3726688"/>
              <a:gd name="connsiteX115" fmla="*/ 2085986 w 2294100"/>
              <a:gd name="connsiteY115" fmla="*/ 2045930 h 3726688"/>
              <a:gd name="connsiteX116" fmla="*/ 2054526 w 2294100"/>
              <a:gd name="connsiteY116" fmla="*/ 2050767 h 3726688"/>
              <a:gd name="connsiteX117" fmla="*/ 2015807 w 2294100"/>
              <a:gd name="connsiteY117" fmla="*/ 2053185 h 3726688"/>
              <a:gd name="connsiteX118" fmla="*/ 1933530 w 2294100"/>
              <a:gd name="connsiteY118" fmla="*/ 2058022 h 3726688"/>
              <a:gd name="connsiteX119" fmla="*/ 1839152 w 2294100"/>
              <a:gd name="connsiteY119" fmla="*/ 2058022 h 3726688"/>
              <a:gd name="connsiteX120" fmla="*/ 1655237 w 2294100"/>
              <a:gd name="connsiteY120" fmla="*/ 2055604 h 3726688"/>
              <a:gd name="connsiteX121" fmla="*/ 1582639 w 2294100"/>
              <a:gd name="connsiteY121" fmla="*/ 2055604 h 3726688"/>
              <a:gd name="connsiteX122" fmla="*/ 1529400 w 2294100"/>
              <a:gd name="connsiteY122" fmla="*/ 2058022 h 3726688"/>
              <a:gd name="connsiteX123" fmla="*/ 1519720 w 2294100"/>
              <a:gd name="connsiteY123" fmla="*/ 2062859 h 3726688"/>
              <a:gd name="connsiteX124" fmla="*/ 1507621 w 2294100"/>
              <a:gd name="connsiteY124" fmla="*/ 2065277 h 3726688"/>
              <a:gd name="connsiteX125" fmla="*/ 1485841 w 2294100"/>
              <a:gd name="connsiteY125" fmla="*/ 2077369 h 3726688"/>
              <a:gd name="connsiteX126" fmla="*/ 1464062 w 2294100"/>
              <a:gd name="connsiteY126" fmla="*/ 2099134 h 3726688"/>
              <a:gd name="connsiteX127" fmla="*/ 1442283 w 2294100"/>
              <a:gd name="connsiteY127" fmla="*/ 2128154 h 3726688"/>
              <a:gd name="connsiteX128" fmla="*/ 1422923 w 2294100"/>
              <a:gd name="connsiteY128" fmla="*/ 2162011 h 3726688"/>
              <a:gd name="connsiteX129" fmla="*/ 1398724 w 2294100"/>
              <a:gd name="connsiteY129" fmla="*/ 2203123 h 3726688"/>
              <a:gd name="connsiteX130" fmla="*/ 1376944 w 2294100"/>
              <a:gd name="connsiteY130" fmla="*/ 2256327 h 3726688"/>
              <a:gd name="connsiteX131" fmla="*/ 1352745 w 2294100"/>
              <a:gd name="connsiteY131" fmla="*/ 2309531 h 3726688"/>
              <a:gd name="connsiteX132" fmla="*/ 1330966 w 2294100"/>
              <a:gd name="connsiteY132" fmla="*/ 2369990 h 3726688"/>
              <a:gd name="connsiteX133" fmla="*/ 1309186 w 2294100"/>
              <a:gd name="connsiteY133" fmla="*/ 2437704 h 3726688"/>
              <a:gd name="connsiteX134" fmla="*/ 1289827 w 2294100"/>
              <a:gd name="connsiteY134" fmla="*/ 2510255 h 3726688"/>
              <a:gd name="connsiteX135" fmla="*/ 1268047 w 2294100"/>
              <a:gd name="connsiteY135" fmla="*/ 2587642 h 3726688"/>
              <a:gd name="connsiteX136" fmla="*/ 1246268 w 2294100"/>
              <a:gd name="connsiteY136" fmla="*/ 2672285 h 3726688"/>
              <a:gd name="connsiteX137" fmla="*/ 1229328 w 2294100"/>
              <a:gd name="connsiteY137" fmla="*/ 2761764 h 3726688"/>
              <a:gd name="connsiteX138" fmla="*/ 1209969 w 2294100"/>
              <a:gd name="connsiteY138" fmla="*/ 2853661 h 3726688"/>
              <a:gd name="connsiteX139" fmla="*/ 1193029 w 2294100"/>
              <a:gd name="connsiteY139" fmla="*/ 2950396 h 3726688"/>
              <a:gd name="connsiteX140" fmla="*/ 1180929 w 2294100"/>
              <a:gd name="connsiteY140" fmla="*/ 3049548 h 3726688"/>
              <a:gd name="connsiteX141" fmla="*/ 1173669 w 2294100"/>
              <a:gd name="connsiteY141" fmla="*/ 3136609 h 3726688"/>
              <a:gd name="connsiteX142" fmla="*/ 1176089 w 2294100"/>
              <a:gd name="connsiteY142" fmla="*/ 3218833 h 3726688"/>
              <a:gd name="connsiteX143" fmla="*/ 1183349 w 2294100"/>
              <a:gd name="connsiteY143" fmla="*/ 3296221 h 3726688"/>
              <a:gd name="connsiteX144" fmla="*/ 1195449 w 2294100"/>
              <a:gd name="connsiteY144" fmla="*/ 3363935 h 3726688"/>
              <a:gd name="connsiteX145" fmla="*/ 1209969 w 2294100"/>
              <a:gd name="connsiteY145" fmla="*/ 3426812 h 3726688"/>
              <a:gd name="connsiteX146" fmla="*/ 1229328 w 2294100"/>
              <a:gd name="connsiteY146" fmla="*/ 3484852 h 3726688"/>
              <a:gd name="connsiteX147" fmla="*/ 1246268 w 2294100"/>
              <a:gd name="connsiteY147" fmla="*/ 3535638 h 3726688"/>
              <a:gd name="connsiteX148" fmla="*/ 1268047 w 2294100"/>
              <a:gd name="connsiteY148" fmla="*/ 3576750 h 3726688"/>
              <a:gd name="connsiteX149" fmla="*/ 1289827 w 2294100"/>
              <a:gd name="connsiteY149" fmla="*/ 3617862 h 3726688"/>
              <a:gd name="connsiteX150" fmla="*/ 1309186 w 2294100"/>
              <a:gd name="connsiteY150" fmla="*/ 3646882 h 3726688"/>
              <a:gd name="connsiteX151" fmla="*/ 1328545 w 2294100"/>
              <a:gd name="connsiteY151" fmla="*/ 3673484 h 3726688"/>
              <a:gd name="connsiteX152" fmla="*/ 1357585 w 2294100"/>
              <a:gd name="connsiteY152" fmla="*/ 3707341 h 3726688"/>
              <a:gd name="connsiteX153" fmla="*/ 1369684 w 2294100"/>
              <a:gd name="connsiteY153" fmla="*/ 3719433 h 3726688"/>
              <a:gd name="connsiteX154" fmla="*/ 1326126 w 2294100"/>
              <a:gd name="connsiteY154" fmla="*/ 3726688 h 3726688"/>
              <a:gd name="connsiteX155" fmla="*/ 1282567 w 2294100"/>
              <a:gd name="connsiteY155" fmla="*/ 3726688 h 3726688"/>
              <a:gd name="connsiteX156" fmla="*/ 1243848 w 2294100"/>
              <a:gd name="connsiteY156" fmla="*/ 3721851 h 3726688"/>
              <a:gd name="connsiteX157" fmla="*/ 1205129 w 2294100"/>
              <a:gd name="connsiteY157" fmla="*/ 3714596 h 3726688"/>
              <a:gd name="connsiteX158" fmla="*/ 1168830 w 2294100"/>
              <a:gd name="connsiteY158" fmla="*/ 3697668 h 3726688"/>
              <a:gd name="connsiteX159" fmla="*/ 1134951 w 2294100"/>
              <a:gd name="connsiteY159" fmla="*/ 3680739 h 3726688"/>
              <a:gd name="connsiteX160" fmla="*/ 1101071 w 2294100"/>
              <a:gd name="connsiteY160" fmla="*/ 3658974 h 3726688"/>
              <a:gd name="connsiteX161" fmla="*/ 1072032 w 2294100"/>
              <a:gd name="connsiteY161" fmla="*/ 3632372 h 3726688"/>
              <a:gd name="connsiteX162" fmla="*/ 1040573 w 2294100"/>
              <a:gd name="connsiteY162" fmla="*/ 3600934 h 3726688"/>
              <a:gd name="connsiteX163" fmla="*/ 1013954 w 2294100"/>
              <a:gd name="connsiteY163" fmla="*/ 3569495 h 3726688"/>
              <a:gd name="connsiteX164" fmla="*/ 989754 w 2294100"/>
              <a:gd name="connsiteY164" fmla="*/ 3533220 h 3726688"/>
              <a:gd name="connsiteX165" fmla="*/ 963135 w 2294100"/>
              <a:gd name="connsiteY165" fmla="*/ 3492108 h 3726688"/>
              <a:gd name="connsiteX166" fmla="*/ 941356 w 2294100"/>
              <a:gd name="connsiteY166" fmla="*/ 3450995 h 3726688"/>
              <a:gd name="connsiteX167" fmla="*/ 917156 w 2294100"/>
              <a:gd name="connsiteY167" fmla="*/ 3405047 h 3726688"/>
              <a:gd name="connsiteX168" fmla="*/ 873597 w 2294100"/>
              <a:gd name="connsiteY168" fmla="*/ 3310731 h 3726688"/>
              <a:gd name="connsiteX169" fmla="*/ 837298 w 2294100"/>
              <a:gd name="connsiteY169" fmla="*/ 3298639 h 3726688"/>
              <a:gd name="connsiteX170" fmla="*/ 800999 w 2294100"/>
              <a:gd name="connsiteY170" fmla="*/ 3279292 h 3726688"/>
              <a:gd name="connsiteX171" fmla="*/ 762280 w 2294100"/>
              <a:gd name="connsiteY171" fmla="*/ 3255109 h 3726688"/>
              <a:gd name="connsiteX172" fmla="*/ 725981 w 2294100"/>
              <a:gd name="connsiteY172" fmla="*/ 3221252 h 3726688"/>
              <a:gd name="connsiteX173" fmla="*/ 689682 w 2294100"/>
              <a:gd name="connsiteY173" fmla="*/ 3182558 h 3726688"/>
              <a:gd name="connsiteX174" fmla="*/ 655803 w 2294100"/>
              <a:gd name="connsiteY174" fmla="*/ 3129354 h 3726688"/>
              <a:gd name="connsiteX175" fmla="*/ 641283 w 2294100"/>
              <a:gd name="connsiteY175" fmla="*/ 3102752 h 3726688"/>
              <a:gd name="connsiteX176" fmla="*/ 626764 w 2294100"/>
              <a:gd name="connsiteY176" fmla="*/ 3073732 h 3726688"/>
              <a:gd name="connsiteX177" fmla="*/ 614664 w 2294100"/>
              <a:gd name="connsiteY177" fmla="*/ 3039875 h 3726688"/>
              <a:gd name="connsiteX178" fmla="*/ 602564 w 2294100"/>
              <a:gd name="connsiteY178" fmla="*/ 3003599 h 3726688"/>
              <a:gd name="connsiteX179" fmla="*/ 580785 w 2294100"/>
              <a:gd name="connsiteY179" fmla="*/ 2955232 h 3726688"/>
              <a:gd name="connsiteX180" fmla="*/ 561425 w 2294100"/>
              <a:gd name="connsiteY180" fmla="*/ 2911702 h 3726688"/>
              <a:gd name="connsiteX181" fmla="*/ 542066 w 2294100"/>
              <a:gd name="connsiteY181" fmla="*/ 2875426 h 3726688"/>
              <a:gd name="connsiteX182" fmla="*/ 522707 w 2294100"/>
              <a:gd name="connsiteY182" fmla="*/ 2846406 h 3726688"/>
              <a:gd name="connsiteX183" fmla="*/ 500927 w 2294100"/>
              <a:gd name="connsiteY183" fmla="*/ 2824641 h 3726688"/>
              <a:gd name="connsiteX184" fmla="*/ 481568 w 2294100"/>
              <a:gd name="connsiteY184" fmla="*/ 2805294 h 3726688"/>
              <a:gd name="connsiteX185" fmla="*/ 462208 w 2294100"/>
              <a:gd name="connsiteY185" fmla="*/ 2793202 h 3726688"/>
              <a:gd name="connsiteX186" fmla="*/ 445269 w 2294100"/>
              <a:gd name="connsiteY186" fmla="*/ 2785947 h 3726688"/>
              <a:gd name="connsiteX187" fmla="*/ 425909 w 2294100"/>
              <a:gd name="connsiteY187" fmla="*/ 2778692 h 3726688"/>
              <a:gd name="connsiteX188" fmla="*/ 411389 w 2294100"/>
              <a:gd name="connsiteY188" fmla="*/ 2776274 h 3726688"/>
              <a:gd name="connsiteX189" fmla="*/ 387190 w 2294100"/>
              <a:gd name="connsiteY189" fmla="*/ 2776274 h 3726688"/>
              <a:gd name="connsiteX190" fmla="*/ 367831 w 2294100"/>
              <a:gd name="connsiteY190" fmla="*/ 2781111 h 3726688"/>
              <a:gd name="connsiteX191" fmla="*/ 362991 w 2294100"/>
              <a:gd name="connsiteY191" fmla="*/ 2781111 h 3726688"/>
              <a:gd name="connsiteX192" fmla="*/ 256513 w 2294100"/>
              <a:gd name="connsiteY192" fmla="*/ 2781111 h 3726688"/>
              <a:gd name="connsiteX193" fmla="*/ 362991 w 2294100"/>
              <a:gd name="connsiteY193" fmla="*/ 2423194 h 3726688"/>
              <a:gd name="connsiteX194" fmla="*/ 164556 w 2294100"/>
              <a:gd name="connsiteY194" fmla="*/ 2739999 h 3726688"/>
              <a:gd name="connsiteX195" fmla="*/ 133097 w 2294100"/>
              <a:gd name="connsiteY195" fmla="*/ 2713397 h 3726688"/>
              <a:gd name="connsiteX196" fmla="*/ 99218 w 2294100"/>
              <a:gd name="connsiteY196" fmla="*/ 2684376 h 3726688"/>
              <a:gd name="connsiteX197" fmla="*/ 72598 w 2294100"/>
              <a:gd name="connsiteY197" fmla="*/ 2655356 h 3726688"/>
              <a:gd name="connsiteX198" fmla="*/ 48399 w 2294100"/>
              <a:gd name="connsiteY198" fmla="*/ 2628754 h 3726688"/>
              <a:gd name="connsiteX199" fmla="*/ 12100 w 2294100"/>
              <a:gd name="connsiteY199" fmla="*/ 2582805 h 3726688"/>
              <a:gd name="connsiteX200" fmla="*/ 0 w 2294100"/>
              <a:gd name="connsiteY200" fmla="*/ 2561040 h 3726688"/>
              <a:gd name="connsiteX201" fmla="*/ 29039 w 2294100"/>
              <a:gd name="connsiteY201" fmla="*/ 2527183 h 3726688"/>
              <a:gd name="connsiteX202" fmla="*/ 55659 w 2294100"/>
              <a:gd name="connsiteY202" fmla="*/ 2495744 h 3726688"/>
              <a:gd name="connsiteX203" fmla="*/ 79858 w 2294100"/>
              <a:gd name="connsiteY203" fmla="*/ 2461887 h 3726688"/>
              <a:gd name="connsiteX204" fmla="*/ 104057 w 2294100"/>
              <a:gd name="connsiteY204" fmla="*/ 2428030 h 3726688"/>
              <a:gd name="connsiteX205" fmla="*/ 125837 w 2294100"/>
              <a:gd name="connsiteY205" fmla="*/ 2394173 h 3726688"/>
              <a:gd name="connsiteX206" fmla="*/ 145196 w 2294100"/>
              <a:gd name="connsiteY206" fmla="*/ 2357898 h 3726688"/>
              <a:gd name="connsiteX207" fmla="*/ 159716 w 2294100"/>
              <a:gd name="connsiteY207" fmla="*/ 2326459 h 3726688"/>
              <a:gd name="connsiteX208" fmla="*/ 174236 w 2294100"/>
              <a:gd name="connsiteY208" fmla="*/ 2292602 h 3726688"/>
              <a:gd name="connsiteX209" fmla="*/ 198435 w 2294100"/>
              <a:gd name="connsiteY209" fmla="*/ 2222470 h 3726688"/>
              <a:gd name="connsiteX210" fmla="*/ 212955 w 2294100"/>
              <a:gd name="connsiteY210" fmla="*/ 2154756 h 3726688"/>
              <a:gd name="connsiteX211" fmla="*/ 225054 w 2294100"/>
              <a:gd name="connsiteY211" fmla="*/ 2087042 h 3726688"/>
              <a:gd name="connsiteX212" fmla="*/ 229894 w 2294100"/>
              <a:gd name="connsiteY212" fmla="*/ 2016910 h 3726688"/>
              <a:gd name="connsiteX213" fmla="*/ 229894 w 2294100"/>
              <a:gd name="connsiteY213" fmla="*/ 1946778 h 3726688"/>
              <a:gd name="connsiteX214" fmla="*/ 225054 w 2294100"/>
              <a:gd name="connsiteY214" fmla="*/ 1881482 h 3726688"/>
              <a:gd name="connsiteX215" fmla="*/ 217794 w 2294100"/>
              <a:gd name="connsiteY215" fmla="*/ 1811350 h 3726688"/>
              <a:gd name="connsiteX216" fmla="*/ 205695 w 2294100"/>
              <a:gd name="connsiteY216" fmla="*/ 1741217 h 3726688"/>
              <a:gd name="connsiteX217" fmla="*/ 188755 w 2294100"/>
              <a:gd name="connsiteY217" fmla="*/ 1675922 h 3726688"/>
              <a:gd name="connsiteX218" fmla="*/ 171816 w 2294100"/>
              <a:gd name="connsiteY218" fmla="*/ 1605789 h 3726688"/>
              <a:gd name="connsiteX219" fmla="*/ 133097 w 2294100"/>
              <a:gd name="connsiteY219" fmla="*/ 1467943 h 3726688"/>
              <a:gd name="connsiteX220" fmla="*/ 91958 w 2294100"/>
              <a:gd name="connsiteY220" fmla="*/ 1334933 h 3726688"/>
              <a:gd name="connsiteX221" fmla="*/ 55659 w 2294100"/>
              <a:gd name="connsiteY221" fmla="*/ 1201924 h 3726688"/>
              <a:gd name="connsiteX222" fmla="*/ 38719 w 2294100"/>
              <a:gd name="connsiteY222" fmla="*/ 1136628 h 3726688"/>
              <a:gd name="connsiteX223" fmla="*/ 26619 w 2294100"/>
              <a:gd name="connsiteY223" fmla="*/ 1073751 h 3726688"/>
              <a:gd name="connsiteX224" fmla="*/ 16940 w 2294100"/>
              <a:gd name="connsiteY224" fmla="*/ 1008455 h 3726688"/>
              <a:gd name="connsiteX225" fmla="*/ 12100 w 2294100"/>
              <a:gd name="connsiteY225" fmla="*/ 945578 h 3726688"/>
              <a:gd name="connsiteX226" fmla="*/ 7260 w 2294100"/>
              <a:gd name="connsiteY226" fmla="*/ 882700 h 3726688"/>
              <a:gd name="connsiteX227" fmla="*/ 12100 w 2294100"/>
              <a:gd name="connsiteY227" fmla="*/ 822242 h 3726688"/>
              <a:gd name="connsiteX228" fmla="*/ 19360 w 2294100"/>
              <a:gd name="connsiteY228" fmla="*/ 761783 h 3726688"/>
              <a:gd name="connsiteX229" fmla="*/ 36299 w 2294100"/>
              <a:gd name="connsiteY229" fmla="*/ 701324 h 3726688"/>
              <a:gd name="connsiteX230" fmla="*/ 55659 w 2294100"/>
              <a:gd name="connsiteY230" fmla="*/ 640865 h 3726688"/>
              <a:gd name="connsiteX231" fmla="*/ 67758 w 2294100"/>
              <a:gd name="connsiteY231" fmla="*/ 609426 h 3726688"/>
              <a:gd name="connsiteX232" fmla="*/ 84698 w 2294100"/>
              <a:gd name="connsiteY232" fmla="*/ 582824 h 3726688"/>
              <a:gd name="connsiteX233" fmla="*/ 101638 w 2294100"/>
              <a:gd name="connsiteY233" fmla="*/ 551386 h 3726688"/>
              <a:gd name="connsiteX234" fmla="*/ 123417 w 2294100"/>
              <a:gd name="connsiteY234" fmla="*/ 524784 h 3726688"/>
              <a:gd name="connsiteX235" fmla="*/ 145196 w 2294100"/>
              <a:gd name="connsiteY235" fmla="*/ 498182 h 3726688"/>
              <a:gd name="connsiteX236" fmla="*/ 164556 w 2294100"/>
              <a:gd name="connsiteY236" fmla="*/ 466743 h 3726688"/>
              <a:gd name="connsiteX237" fmla="*/ 217794 w 2294100"/>
              <a:gd name="connsiteY237" fmla="*/ 415958 h 3726688"/>
              <a:gd name="connsiteX238" fmla="*/ 268613 w 2294100"/>
              <a:gd name="connsiteY238" fmla="*/ 367590 h 3726688"/>
              <a:gd name="connsiteX239" fmla="*/ 319432 w 2294100"/>
              <a:gd name="connsiteY239" fmla="*/ 321642 h 3726688"/>
              <a:gd name="connsiteX240" fmla="*/ 372670 w 2294100"/>
              <a:gd name="connsiteY240" fmla="*/ 280530 h 3726688"/>
              <a:gd name="connsiteX241" fmla="*/ 423489 w 2294100"/>
              <a:gd name="connsiteY241" fmla="*/ 241836 h 3726688"/>
              <a:gd name="connsiteX242" fmla="*/ 474308 w 2294100"/>
              <a:gd name="connsiteY242" fmla="*/ 207979 h 3726688"/>
              <a:gd name="connsiteX243" fmla="*/ 525126 w 2294100"/>
              <a:gd name="connsiteY243" fmla="*/ 176540 h 3726688"/>
              <a:gd name="connsiteX244" fmla="*/ 578365 w 2294100"/>
              <a:gd name="connsiteY244" fmla="*/ 149938 h 3726688"/>
              <a:gd name="connsiteX245" fmla="*/ 629184 w 2294100"/>
              <a:gd name="connsiteY245" fmla="*/ 123336 h 3726688"/>
              <a:gd name="connsiteX246" fmla="*/ 680002 w 2294100"/>
              <a:gd name="connsiteY246" fmla="*/ 101571 h 3726688"/>
              <a:gd name="connsiteX247" fmla="*/ 728401 w 2294100"/>
              <a:gd name="connsiteY247" fmla="*/ 84643 h 3726688"/>
              <a:gd name="connsiteX248" fmla="*/ 776800 w 2294100"/>
              <a:gd name="connsiteY248" fmla="*/ 65296 h 3726688"/>
              <a:gd name="connsiteX249" fmla="*/ 825199 w 2294100"/>
              <a:gd name="connsiteY249" fmla="*/ 53204 h 3726688"/>
              <a:gd name="connsiteX250" fmla="*/ 873597 w 2294100"/>
              <a:gd name="connsiteY250" fmla="*/ 41112 h 3726688"/>
              <a:gd name="connsiteX251" fmla="*/ 963135 w 2294100"/>
              <a:gd name="connsiteY251" fmla="*/ 24184 h 3726688"/>
              <a:gd name="connsiteX252" fmla="*/ 1047833 w 2294100"/>
              <a:gd name="connsiteY252" fmla="*/ 12092 h 3726688"/>
              <a:gd name="connsiteX253" fmla="*/ 1122851 w 2294100"/>
              <a:gd name="connsiteY253" fmla="*/ 4837 h 3726688"/>
              <a:gd name="connsiteX254" fmla="*/ 1193029 w 2294100"/>
              <a:gd name="connsiteY254" fmla="*/ 4837 h 3726688"/>
              <a:gd name="connsiteX255" fmla="*/ 1248688 w 2294100"/>
              <a:gd name="connsiteY255" fmla="*/ 4837 h 3726688"/>
              <a:gd name="connsiteX256" fmla="*/ 1294666 w 2294100"/>
              <a:gd name="connsiteY256" fmla="*/ 12092 h 3726688"/>
              <a:gd name="connsiteX257" fmla="*/ 1330966 w 2294100"/>
              <a:gd name="connsiteY257" fmla="*/ 14510 h 3726688"/>
              <a:gd name="connsiteX258" fmla="*/ 1362425 w 2294100"/>
              <a:gd name="connsiteY258" fmla="*/ 19347 h 3726688"/>
              <a:gd name="connsiteX259" fmla="*/ 1367264 w 2294100"/>
              <a:gd name="connsiteY259" fmla="*/ 16929 h 3726688"/>
              <a:gd name="connsiteX260" fmla="*/ 1386624 w 2294100"/>
              <a:gd name="connsiteY260" fmla="*/ 12092 h 3726688"/>
              <a:gd name="connsiteX261" fmla="*/ 1418083 w 2294100"/>
              <a:gd name="connsiteY261" fmla="*/ 2419 h 372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2294100" h="3726688">
                <a:moveTo>
                  <a:pt x="1466482" y="0"/>
                </a:moveTo>
                <a:lnTo>
                  <a:pt x="1497941" y="0"/>
                </a:lnTo>
                <a:lnTo>
                  <a:pt x="1534240" y="2419"/>
                </a:lnTo>
                <a:lnTo>
                  <a:pt x="1570539" y="7255"/>
                </a:lnTo>
                <a:lnTo>
                  <a:pt x="1614098" y="14510"/>
                </a:lnTo>
                <a:lnTo>
                  <a:pt x="1662497" y="26602"/>
                </a:lnTo>
                <a:lnTo>
                  <a:pt x="1713315" y="41112"/>
                </a:lnTo>
                <a:lnTo>
                  <a:pt x="1766554" y="60459"/>
                </a:lnTo>
                <a:lnTo>
                  <a:pt x="1827052" y="79806"/>
                </a:lnTo>
                <a:lnTo>
                  <a:pt x="1860932" y="91898"/>
                </a:lnTo>
                <a:lnTo>
                  <a:pt x="1887551" y="108826"/>
                </a:lnTo>
                <a:lnTo>
                  <a:pt x="1916590" y="125755"/>
                </a:lnTo>
                <a:lnTo>
                  <a:pt x="1943209" y="145101"/>
                </a:lnTo>
                <a:lnTo>
                  <a:pt x="1964989" y="162030"/>
                </a:lnTo>
                <a:lnTo>
                  <a:pt x="1989188" y="183795"/>
                </a:lnTo>
                <a:lnTo>
                  <a:pt x="2027907" y="229744"/>
                </a:lnTo>
                <a:lnTo>
                  <a:pt x="2064206" y="273274"/>
                </a:lnTo>
                <a:lnTo>
                  <a:pt x="2095665" y="321642"/>
                </a:lnTo>
                <a:lnTo>
                  <a:pt x="2119865" y="374845"/>
                </a:lnTo>
                <a:lnTo>
                  <a:pt x="2139224" y="423213"/>
                </a:lnTo>
                <a:lnTo>
                  <a:pt x="2158584" y="466743"/>
                </a:lnTo>
                <a:lnTo>
                  <a:pt x="2170683" y="512692"/>
                </a:lnTo>
                <a:lnTo>
                  <a:pt x="2187623" y="592498"/>
                </a:lnTo>
                <a:lnTo>
                  <a:pt x="2197303" y="643283"/>
                </a:lnTo>
                <a:lnTo>
                  <a:pt x="2199723" y="665048"/>
                </a:lnTo>
                <a:lnTo>
                  <a:pt x="2006128" y="742436"/>
                </a:lnTo>
                <a:lnTo>
                  <a:pt x="2013388" y="778711"/>
                </a:lnTo>
                <a:lnTo>
                  <a:pt x="2013388" y="810150"/>
                </a:lnTo>
                <a:lnTo>
                  <a:pt x="2013388" y="839170"/>
                </a:lnTo>
                <a:lnTo>
                  <a:pt x="2008548" y="863354"/>
                </a:lnTo>
                <a:lnTo>
                  <a:pt x="2001288" y="897211"/>
                </a:lnTo>
                <a:lnTo>
                  <a:pt x="1996448" y="909302"/>
                </a:lnTo>
                <a:lnTo>
                  <a:pt x="2013388" y="916557"/>
                </a:lnTo>
                <a:lnTo>
                  <a:pt x="2025487" y="916557"/>
                </a:lnTo>
                <a:lnTo>
                  <a:pt x="2037587" y="916557"/>
                </a:lnTo>
                <a:lnTo>
                  <a:pt x="2049687" y="909302"/>
                </a:lnTo>
                <a:lnTo>
                  <a:pt x="2066626" y="899629"/>
                </a:lnTo>
                <a:lnTo>
                  <a:pt x="2085986" y="885119"/>
                </a:lnTo>
                <a:lnTo>
                  <a:pt x="2098085" y="870609"/>
                </a:lnTo>
                <a:lnTo>
                  <a:pt x="2107765" y="856099"/>
                </a:lnTo>
                <a:lnTo>
                  <a:pt x="2112605" y="839170"/>
                </a:lnTo>
                <a:lnTo>
                  <a:pt x="2115025" y="860935"/>
                </a:lnTo>
                <a:lnTo>
                  <a:pt x="2119865" y="880282"/>
                </a:lnTo>
                <a:lnTo>
                  <a:pt x="2115025" y="894792"/>
                </a:lnTo>
                <a:lnTo>
                  <a:pt x="2112605" y="909302"/>
                </a:lnTo>
                <a:lnTo>
                  <a:pt x="2107765" y="921394"/>
                </a:lnTo>
                <a:lnTo>
                  <a:pt x="2100505" y="933486"/>
                </a:lnTo>
                <a:lnTo>
                  <a:pt x="2083566" y="947996"/>
                </a:lnTo>
                <a:lnTo>
                  <a:pt x="2061786" y="960088"/>
                </a:lnTo>
                <a:lnTo>
                  <a:pt x="2042427" y="967343"/>
                </a:lnTo>
                <a:lnTo>
                  <a:pt x="2025487" y="972180"/>
                </a:lnTo>
                <a:lnTo>
                  <a:pt x="2037587" y="996363"/>
                </a:lnTo>
                <a:lnTo>
                  <a:pt x="2054526" y="1020547"/>
                </a:lnTo>
                <a:lnTo>
                  <a:pt x="2076306" y="1044730"/>
                </a:lnTo>
                <a:lnTo>
                  <a:pt x="2098085" y="1068914"/>
                </a:lnTo>
                <a:lnTo>
                  <a:pt x="2146484" y="1114863"/>
                </a:lnTo>
                <a:lnTo>
                  <a:pt x="2197303" y="1153556"/>
                </a:lnTo>
                <a:lnTo>
                  <a:pt x="2240862" y="1194669"/>
                </a:lnTo>
                <a:lnTo>
                  <a:pt x="2277161" y="1226107"/>
                </a:lnTo>
                <a:lnTo>
                  <a:pt x="2284420" y="1238199"/>
                </a:lnTo>
                <a:lnTo>
                  <a:pt x="2291680" y="1255127"/>
                </a:lnTo>
                <a:lnTo>
                  <a:pt x="2294100" y="1262382"/>
                </a:lnTo>
                <a:lnTo>
                  <a:pt x="2289260" y="1272056"/>
                </a:lnTo>
                <a:lnTo>
                  <a:pt x="2269901" y="1286566"/>
                </a:lnTo>
                <a:lnTo>
                  <a:pt x="2245701" y="1303495"/>
                </a:lnTo>
                <a:lnTo>
                  <a:pt x="2197303" y="1332515"/>
                </a:lnTo>
                <a:lnTo>
                  <a:pt x="2175523" y="1344607"/>
                </a:lnTo>
                <a:lnTo>
                  <a:pt x="2161004" y="1359117"/>
                </a:lnTo>
                <a:lnTo>
                  <a:pt x="2151324" y="1368790"/>
                </a:lnTo>
                <a:lnTo>
                  <a:pt x="2148904" y="1378464"/>
                </a:lnTo>
                <a:lnTo>
                  <a:pt x="2146484" y="1388137"/>
                </a:lnTo>
                <a:lnTo>
                  <a:pt x="2148904" y="1395392"/>
                </a:lnTo>
                <a:lnTo>
                  <a:pt x="2148904" y="1405066"/>
                </a:lnTo>
                <a:lnTo>
                  <a:pt x="2151324" y="1412321"/>
                </a:lnTo>
                <a:lnTo>
                  <a:pt x="2158584" y="1417157"/>
                </a:lnTo>
                <a:lnTo>
                  <a:pt x="2163424" y="1419576"/>
                </a:lnTo>
                <a:lnTo>
                  <a:pt x="2175523" y="1419576"/>
                </a:lnTo>
                <a:lnTo>
                  <a:pt x="2192463" y="1419576"/>
                </a:lnTo>
                <a:lnTo>
                  <a:pt x="2204562" y="1419576"/>
                </a:lnTo>
                <a:lnTo>
                  <a:pt x="2216662" y="1417157"/>
                </a:lnTo>
                <a:lnTo>
                  <a:pt x="2223922" y="1424412"/>
                </a:lnTo>
                <a:lnTo>
                  <a:pt x="2228762" y="1426831"/>
                </a:lnTo>
                <a:lnTo>
                  <a:pt x="2228762" y="1431667"/>
                </a:lnTo>
                <a:lnTo>
                  <a:pt x="2223922" y="1448596"/>
                </a:lnTo>
                <a:lnTo>
                  <a:pt x="2221502" y="1465524"/>
                </a:lnTo>
                <a:lnTo>
                  <a:pt x="2204562" y="1509055"/>
                </a:lnTo>
                <a:lnTo>
                  <a:pt x="2182783" y="1557422"/>
                </a:lnTo>
                <a:lnTo>
                  <a:pt x="2194883" y="1562259"/>
                </a:lnTo>
                <a:lnTo>
                  <a:pt x="2204562" y="1571932"/>
                </a:lnTo>
                <a:lnTo>
                  <a:pt x="2206982" y="1584024"/>
                </a:lnTo>
                <a:lnTo>
                  <a:pt x="2209402" y="1596116"/>
                </a:lnTo>
                <a:lnTo>
                  <a:pt x="2206982" y="1610626"/>
                </a:lnTo>
                <a:lnTo>
                  <a:pt x="2204562" y="1627554"/>
                </a:lnTo>
                <a:lnTo>
                  <a:pt x="2194883" y="1639646"/>
                </a:lnTo>
                <a:lnTo>
                  <a:pt x="2182783" y="1654156"/>
                </a:lnTo>
                <a:lnTo>
                  <a:pt x="2170683" y="1668666"/>
                </a:lnTo>
                <a:lnTo>
                  <a:pt x="2163424" y="1688013"/>
                </a:lnTo>
                <a:lnTo>
                  <a:pt x="2158584" y="1704942"/>
                </a:lnTo>
                <a:lnTo>
                  <a:pt x="2156164" y="1729125"/>
                </a:lnTo>
                <a:lnTo>
                  <a:pt x="2156164" y="1750891"/>
                </a:lnTo>
                <a:lnTo>
                  <a:pt x="2158584" y="1767819"/>
                </a:lnTo>
                <a:lnTo>
                  <a:pt x="2163424" y="1787166"/>
                </a:lnTo>
                <a:lnTo>
                  <a:pt x="2173103" y="1801676"/>
                </a:lnTo>
                <a:lnTo>
                  <a:pt x="2182783" y="1821023"/>
                </a:lnTo>
                <a:lnTo>
                  <a:pt x="2187623" y="1847625"/>
                </a:lnTo>
                <a:lnTo>
                  <a:pt x="2192463" y="1881482"/>
                </a:lnTo>
                <a:lnTo>
                  <a:pt x="2192463" y="1912921"/>
                </a:lnTo>
                <a:lnTo>
                  <a:pt x="2185203" y="1949196"/>
                </a:lnTo>
                <a:lnTo>
                  <a:pt x="2180363" y="1968543"/>
                </a:lnTo>
                <a:lnTo>
                  <a:pt x="2173103" y="1983053"/>
                </a:lnTo>
                <a:lnTo>
                  <a:pt x="2168263" y="1997563"/>
                </a:lnTo>
                <a:lnTo>
                  <a:pt x="2156164" y="2009655"/>
                </a:lnTo>
                <a:lnTo>
                  <a:pt x="2144064" y="2021747"/>
                </a:lnTo>
                <a:lnTo>
                  <a:pt x="2131964" y="2031420"/>
                </a:lnTo>
                <a:lnTo>
                  <a:pt x="2110185" y="2041093"/>
                </a:lnTo>
                <a:lnTo>
                  <a:pt x="2085986" y="2045930"/>
                </a:lnTo>
                <a:lnTo>
                  <a:pt x="2054526" y="2050767"/>
                </a:lnTo>
                <a:lnTo>
                  <a:pt x="2015807" y="2053185"/>
                </a:lnTo>
                <a:lnTo>
                  <a:pt x="1933530" y="2058022"/>
                </a:lnTo>
                <a:lnTo>
                  <a:pt x="1839152" y="2058022"/>
                </a:lnTo>
                <a:lnTo>
                  <a:pt x="1655237" y="2055604"/>
                </a:lnTo>
                <a:lnTo>
                  <a:pt x="1582639" y="2055604"/>
                </a:lnTo>
                <a:lnTo>
                  <a:pt x="1529400" y="2058022"/>
                </a:lnTo>
                <a:lnTo>
                  <a:pt x="1519720" y="2062859"/>
                </a:lnTo>
                <a:lnTo>
                  <a:pt x="1507621" y="2065277"/>
                </a:lnTo>
                <a:lnTo>
                  <a:pt x="1485841" y="2077369"/>
                </a:lnTo>
                <a:lnTo>
                  <a:pt x="1464062" y="2099134"/>
                </a:lnTo>
                <a:lnTo>
                  <a:pt x="1442283" y="2128154"/>
                </a:lnTo>
                <a:lnTo>
                  <a:pt x="1422923" y="2162011"/>
                </a:lnTo>
                <a:lnTo>
                  <a:pt x="1398724" y="2203123"/>
                </a:lnTo>
                <a:lnTo>
                  <a:pt x="1376944" y="2256327"/>
                </a:lnTo>
                <a:lnTo>
                  <a:pt x="1352745" y="2309531"/>
                </a:lnTo>
                <a:lnTo>
                  <a:pt x="1330966" y="2369990"/>
                </a:lnTo>
                <a:lnTo>
                  <a:pt x="1309186" y="2437704"/>
                </a:lnTo>
                <a:lnTo>
                  <a:pt x="1289827" y="2510255"/>
                </a:lnTo>
                <a:lnTo>
                  <a:pt x="1268047" y="2587642"/>
                </a:lnTo>
                <a:lnTo>
                  <a:pt x="1246268" y="2672285"/>
                </a:lnTo>
                <a:lnTo>
                  <a:pt x="1229328" y="2761764"/>
                </a:lnTo>
                <a:lnTo>
                  <a:pt x="1209969" y="2853661"/>
                </a:lnTo>
                <a:lnTo>
                  <a:pt x="1193029" y="2950396"/>
                </a:lnTo>
                <a:lnTo>
                  <a:pt x="1180929" y="3049548"/>
                </a:lnTo>
                <a:lnTo>
                  <a:pt x="1173669" y="3136609"/>
                </a:lnTo>
                <a:lnTo>
                  <a:pt x="1176089" y="3218833"/>
                </a:lnTo>
                <a:lnTo>
                  <a:pt x="1183349" y="3296221"/>
                </a:lnTo>
                <a:lnTo>
                  <a:pt x="1195449" y="3363935"/>
                </a:lnTo>
                <a:lnTo>
                  <a:pt x="1209969" y="3426812"/>
                </a:lnTo>
                <a:lnTo>
                  <a:pt x="1229328" y="3484852"/>
                </a:lnTo>
                <a:lnTo>
                  <a:pt x="1246268" y="3535638"/>
                </a:lnTo>
                <a:lnTo>
                  <a:pt x="1268047" y="3576750"/>
                </a:lnTo>
                <a:lnTo>
                  <a:pt x="1289827" y="3617862"/>
                </a:lnTo>
                <a:lnTo>
                  <a:pt x="1309186" y="3646882"/>
                </a:lnTo>
                <a:lnTo>
                  <a:pt x="1328545" y="3673484"/>
                </a:lnTo>
                <a:lnTo>
                  <a:pt x="1357585" y="3707341"/>
                </a:lnTo>
                <a:lnTo>
                  <a:pt x="1369684" y="3719433"/>
                </a:lnTo>
                <a:lnTo>
                  <a:pt x="1326126" y="3726688"/>
                </a:lnTo>
                <a:lnTo>
                  <a:pt x="1282567" y="3726688"/>
                </a:lnTo>
                <a:lnTo>
                  <a:pt x="1243848" y="3721851"/>
                </a:lnTo>
                <a:lnTo>
                  <a:pt x="1205129" y="3714596"/>
                </a:lnTo>
                <a:lnTo>
                  <a:pt x="1168830" y="3697668"/>
                </a:lnTo>
                <a:lnTo>
                  <a:pt x="1134951" y="3680739"/>
                </a:lnTo>
                <a:lnTo>
                  <a:pt x="1101071" y="3658974"/>
                </a:lnTo>
                <a:lnTo>
                  <a:pt x="1072032" y="3632372"/>
                </a:lnTo>
                <a:lnTo>
                  <a:pt x="1040573" y="3600934"/>
                </a:lnTo>
                <a:lnTo>
                  <a:pt x="1013954" y="3569495"/>
                </a:lnTo>
                <a:lnTo>
                  <a:pt x="989754" y="3533220"/>
                </a:lnTo>
                <a:lnTo>
                  <a:pt x="963135" y="3492108"/>
                </a:lnTo>
                <a:lnTo>
                  <a:pt x="941356" y="3450995"/>
                </a:lnTo>
                <a:lnTo>
                  <a:pt x="917156" y="3405047"/>
                </a:lnTo>
                <a:lnTo>
                  <a:pt x="873597" y="3310731"/>
                </a:lnTo>
                <a:lnTo>
                  <a:pt x="837298" y="3298639"/>
                </a:lnTo>
                <a:lnTo>
                  <a:pt x="800999" y="3279292"/>
                </a:lnTo>
                <a:lnTo>
                  <a:pt x="762280" y="3255109"/>
                </a:lnTo>
                <a:lnTo>
                  <a:pt x="725981" y="3221252"/>
                </a:lnTo>
                <a:lnTo>
                  <a:pt x="689682" y="3182558"/>
                </a:lnTo>
                <a:lnTo>
                  <a:pt x="655803" y="3129354"/>
                </a:lnTo>
                <a:lnTo>
                  <a:pt x="641283" y="3102752"/>
                </a:lnTo>
                <a:lnTo>
                  <a:pt x="626764" y="3073732"/>
                </a:lnTo>
                <a:lnTo>
                  <a:pt x="614664" y="3039875"/>
                </a:lnTo>
                <a:lnTo>
                  <a:pt x="602564" y="3003599"/>
                </a:lnTo>
                <a:lnTo>
                  <a:pt x="580785" y="2955232"/>
                </a:lnTo>
                <a:lnTo>
                  <a:pt x="561425" y="2911702"/>
                </a:lnTo>
                <a:lnTo>
                  <a:pt x="542066" y="2875426"/>
                </a:lnTo>
                <a:lnTo>
                  <a:pt x="522707" y="2846406"/>
                </a:lnTo>
                <a:lnTo>
                  <a:pt x="500927" y="2824641"/>
                </a:lnTo>
                <a:lnTo>
                  <a:pt x="481568" y="2805294"/>
                </a:lnTo>
                <a:lnTo>
                  <a:pt x="462208" y="2793202"/>
                </a:lnTo>
                <a:lnTo>
                  <a:pt x="445269" y="2785947"/>
                </a:lnTo>
                <a:lnTo>
                  <a:pt x="425909" y="2778692"/>
                </a:lnTo>
                <a:lnTo>
                  <a:pt x="411389" y="2776274"/>
                </a:lnTo>
                <a:lnTo>
                  <a:pt x="387190" y="2776274"/>
                </a:lnTo>
                <a:lnTo>
                  <a:pt x="367831" y="2781111"/>
                </a:lnTo>
                <a:lnTo>
                  <a:pt x="362991" y="2781111"/>
                </a:lnTo>
                <a:lnTo>
                  <a:pt x="256513" y="2781111"/>
                </a:lnTo>
                <a:lnTo>
                  <a:pt x="362991" y="2423194"/>
                </a:lnTo>
                <a:lnTo>
                  <a:pt x="164556" y="2739999"/>
                </a:lnTo>
                <a:lnTo>
                  <a:pt x="133097" y="2713397"/>
                </a:lnTo>
                <a:lnTo>
                  <a:pt x="99218" y="2684376"/>
                </a:lnTo>
                <a:lnTo>
                  <a:pt x="72598" y="2655356"/>
                </a:lnTo>
                <a:lnTo>
                  <a:pt x="48399" y="2628754"/>
                </a:lnTo>
                <a:lnTo>
                  <a:pt x="12100" y="2582805"/>
                </a:lnTo>
                <a:lnTo>
                  <a:pt x="0" y="2561040"/>
                </a:lnTo>
                <a:lnTo>
                  <a:pt x="29039" y="2527183"/>
                </a:lnTo>
                <a:lnTo>
                  <a:pt x="55659" y="2495744"/>
                </a:lnTo>
                <a:lnTo>
                  <a:pt x="79858" y="2461887"/>
                </a:lnTo>
                <a:lnTo>
                  <a:pt x="104057" y="2428030"/>
                </a:lnTo>
                <a:lnTo>
                  <a:pt x="125837" y="2394173"/>
                </a:lnTo>
                <a:lnTo>
                  <a:pt x="145196" y="2357898"/>
                </a:lnTo>
                <a:lnTo>
                  <a:pt x="159716" y="2326459"/>
                </a:lnTo>
                <a:lnTo>
                  <a:pt x="174236" y="2292602"/>
                </a:lnTo>
                <a:lnTo>
                  <a:pt x="198435" y="2222470"/>
                </a:lnTo>
                <a:lnTo>
                  <a:pt x="212955" y="2154756"/>
                </a:lnTo>
                <a:lnTo>
                  <a:pt x="225054" y="2087042"/>
                </a:lnTo>
                <a:lnTo>
                  <a:pt x="229894" y="2016910"/>
                </a:lnTo>
                <a:lnTo>
                  <a:pt x="229894" y="1946778"/>
                </a:lnTo>
                <a:lnTo>
                  <a:pt x="225054" y="1881482"/>
                </a:lnTo>
                <a:lnTo>
                  <a:pt x="217794" y="1811350"/>
                </a:lnTo>
                <a:lnTo>
                  <a:pt x="205695" y="1741217"/>
                </a:lnTo>
                <a:lnTo>
                  <a:pt x="188755" y="1675922"/>
                </a:lnTo>
                <a:lnTo>
                  <a:pt x="171816" y="1605789"/>
                </a:lnTo>
                <a:lnTo>
                  <a:pt x="133097" y="1467943"/>
                </a:lnTo>
                <a:lnTo>
                  <a:pt x="91958" y="1334933"/>
                </a:lnTo>
                <a:lnTo>
                  <a:pt x="55659" y="1201924"/>
                </a:lnTo>
                <a:lnTo>
                  <a:pt x="38719" y="1136628"/>
                </a:lnTo>
                <a:lnTo>
                  <a:pt x="26619" y="1073751"/>
                </a:lnTo>
                <a:lnTo>
                  <a:pt x="16940" y="1008455"/>
                </a:lnTo>
                <a:lnTo>
                  <a:pt x="12100" y="945578"/>
                </a:lnTo>
                <a:lnTo>
                  <a:pt x="7260" y="882700"/>
                </a:lnTo>
                <a:lnTo>
                  <a:pt x="12100" y="822242"/>
                </a:lnTo>
                <a:lnTo>
                  <a:pt x="19360" y="761783"/>
                </a:lnTo>
                <a:lnTo>
                  <a:pt x="36299" y="701324"/>
                </a:lnTo>
                <a:lnTo>
                  <a:pt x="55659" y="640865"/>
                </a:lnTo>
                <a:lnTo>
                  <a:pt x="67758" y="609426"/>
                </a:lnTo>
                <a:lnTo>
                  <a:pt x="84698" y="582824"/>
                </a:lnTo>
                <a:lnTo>
                  <a:pt x="101638" y="551386"/>
                </a:lnTo>
                <a:lnTo>
                  <a:pt x="123417" y="524784"/>
                </a:lnTo>
                <a:lnTo>
                  <a:pt x="145196" y="498182"/>
                </a:lnTo>
                <a:lnTo>
                  <a:pt x="164556" y="466743"/>
                </a:lnTo>
                <a:lnTo>
                  <a:pt x="217794" y="415958"/>
                </a:lnTo>
                <a:lnTo>
                  <a:pt x="268613" y="367590"/>
                </a:lnTo>
                <a:lnTo>
                  <a:pt x="319432" y="321642"/>
                </a:lnTo>
                <a:lnTo>
                  <a:pt x="372670" y="280530"/>
                </a:lnTo>
                <a:lnTo>
                  <a:pt x="423489" y="241836"/>
                </a:lnTo>
                <a:lnTo>
                  <a:pt x="474308" y="207979"/>
                </a:lnTo>
                <a:lnTo>
                  <a:pt x="525126" y="176540"/>
                </a:lnTo>
                <a:lnTo>
                  <a:pt x="578365" y="149938"/>
                </a:lnTo>
                <a:lnTo>
                  <a:pt x="629184" y="123336"/>
                </a:lnTo>
                <a:lnTo>
                  <a:pt x="680002" y="101571"/>
                </a:lnTo>
                <a:lnTo>
                  <a:pt x="728401" y="84643"/>
                </a:lnTo>
                <a:lnTo>
                  <a:pt x="776800" y="65296"/>
                </a:lnTo>
                <a:lnTo>
                  <a:pt x="825199" y="53204"/>
                </a:lnTo>
                <a:lnTo>
                  <a:pt x="873597" y="41112"/>
                </a:lnTo>
                <a:lnTo>
                  <a:pt x="963135" y="24184"/>
                </a:lnTo>
                <a:lnTo>
                  <a:pt x="1047833" y="12092"/>
                </a:lnTo>
                <a:lnTo>
                  <a:pt x="1122851" y="4837"/>
                </a:lnTo>
                <a:lnTo>
                  <a:pt x="1193029" y="4837"/>
                </a:lnTo>
                <a:lnTo>
                  <a:pt x="1248688" y="4837"/>
                </a:lnTo>
                <a:lnTo>
                  <a:pt x="1294666" y="12092"/>
                </a:lnTo>
                <a:lnTo>
                  <a:pt x="1330966" y="14510"/>
                </a:lnTo>
                <a:lnTo>
                  <a:pt x="1362425" y="19347"/>
                </a:lnTo>
                <a:lnTo>
                  <a:pt x="1367264" y="16929"/>
                </a:lnTo>
                <a:lnTo>
                  <a:pt x="1386624" y="12092"/>
                </a:lnTo>
                <a:lnTo>
                  <a:pt x="1418083" y="2419"/>
                </a:lnTo>
                <a:close/>
              </a:path>
            </a:pathLst>
          </a:custGeom>
        </p:spPr>
      </p:pic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660414" y="2890467"/>
            <a:ext cx="245242" cy="245242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3691038" y="1966566"/>
            <a:ext cx="191447" cy="278468"/>
            <a:chOff x="3720306" y="3668315"/>
            <a:chExt cx="314325" cy="457200"/>
          </a:xfrm>
          <a:solidFill>
            <a:schemeClr val="accent2"/>
          </a:solidFill>
        </p:grpSpPr>
        <p:sp>
          <p:nvSpPr>
            <p:cNvPr id="7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15"/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85"/>
          <p:cNvGrpSpPr/>
          <p:nvPr/>
        </p:nvGrpSpPr>
        <p:grpSpPr>
          <a:xfrm>
            <a:off x="3637783" y="3837751"/>
            <a:ext cx="278864" cy="240961"/>
            <a:chOff x="504994" y="5962425"/>
            <a:chExt cx="449901" cy="388750"/>
          </a:xfrm>
          <a:solidFill>
            <a:schemeClr val="accent4"/>
          </a:solidFill>
        </p:grpSpPr>
        <p:sp>
          <p:nvSpPr>
            <p:cNvPr id="34" name="Freeform 591"/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592"/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593"/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594"/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Rectangle 70"/>
          <p:cNvSpPr/>
          <p:nvPr/>
        </p:nvSpPr>
        <p:spPr>
          <a:xfrm>
            <a:off x="4496536" y="852771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562">
              <a:spcBef>
                <a:spcPct val="0"/>
              </a:spcBef>
            </a:pPr>
            <a:r>
              <a:rPr lang="zh-CN" altLang="en-US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以车队为单位梳理信息</a:t>
            </a:r>
            <a:endParaRPr lang="en-US" sz="1400" b="1" noProof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ato Light" panose="020F0402020204030203" pitchFamily="34" charset="0"/>
            </a:endParaRPr>
          </a:p>
        </p:txBody>
      </p:sp>
      <p:grpSp>
        <p:nvGrpSpPr>
          <p:cNvPr id="13" name="Group 36"/>
          <p:cNvGrpSpPr/>
          <p:nvPr/>
        </p:nvGrpSpPr>
        <p:grpSpPr>
          <a:xfrm>
            <a:off x="3652274" y="1084241"/>
            <a:ext cx="253153" cy="253152"/>
            <a:chOff x="4563268" y="1839515"/>
            <a:chExt cx="457201" cy="457200"/>
          </a:xfrm>
          <a:solidFill>
            <a:schemeClr val="accent1"/>
          </a:solidFill>
        </p:grpSpPr>
        <p:sp>
          <p:nvSpPr>
            <p:cNvPr id="10" name="Freeform 137"/>
            <p:cNvSpPr>
              <a:spLocks/>
            </p:cNvSpPr>
            <p:nvPr/>
          </p:nvSpPr>
          <p:spPr bwMode="auto">
            <a:xfrm>
              <a:off x="4812506" y="1896665"/>
              <a:ext cx="150813" cy="149225"/>
            </a:xfrm>
            <a:custGeom>
              <a:avLst/>
              <a:gdLst>
                <a:gd name="T0" fmla="*/ 342 w 378"/>
                <a:gd name="T1" fmla="*/ 360 h 378"/>
                <a:gd name="T2" fmla="*/ 343 w 378"/>
                <a:gd name="T3" fmla="*/ 367 h 378"/>
                <a:gd name="T4" fmla="*/ 347 w 378"/>
                <a:gd name="T5" fmla="*/ 372 h 378"/>
                <a:gd name="T6" fmla="*/ 353 w 378"/>
                <a:gd name="T7" fmla="*/ 377 h 378"/>
                <a:gd name="T8" fmla="*/ 360 w 378"/>
                <a:gd name="T9" fmla="*/ 378 h 378"/>
                <a:gd name="T10" fmla="*/ 367 w 378"/>
                <a:gd name="T11" fmla="*/ 377 h 378"/>
                <a:gd name="T12" fmla="*/ 373 w 378"/>
                <a:gd name="T13" fmla="*/ 372 h 378"/>
                <a:gd name="T14" fmla="*/ 376 w 378"/>
                <a:gd name="T15" fmla="*/ 367 h 378"/>
                <a:gd name="T16" fmla="*/ 378 w 378"/>
                <a:gd name="T17" fmla="*/ 360 h 378"/>
                <a:gd name="T18" fmla="*/ 378 w 378"/>
                <a:gd name="T19" fmla="*/ 359 h 378"/>
                <a:gd name="T20" fmla="*/ 376 w 378"/>
                <a:gd name="T21" fmla="*/ 323 h 378"/>
                <a:gd name="T22" fmla="*/ 371 w 378"/>
                <a:gd name="T23" fmla="*/ 287 h 378"/>
                <a:gd name="T24" fmla="*/ 361 w 378"/>
                <a:gd name="T25" fmla="*/ 253 h 378"/>
                <a:gd name="T26" fmla="*/ 349 w 378"/>
                <a:gd name="T27" fmla="*/ 220 h 378"/>
                <a:gd name="T28" fmla="*/ 334 w 378"/>
                <a:gd name="T29" fmla="*/ 189 h 378"/>
                <a:gd name="T30" fmla="*/ 316 w 378"/>
                <a:gd name="T31" fmla="*/ 158 h 378"/>
                <a:gd name="T32" fmla="*/ 295 w 378"/>
                <a:gd name="T33" fmla="*/ 131 h 378"/>
                <a:gd name="T34" fmla="*/ 273 w 378"/>
                <a:gd name="T35" fmla="*/ 105 h 378"/>
                <a:gd name="T36" fmla="*/ 247 w 378"/>
                <a:gd name="T37" fmla="*/ 83 h 378"/>
                <a:gd name="T38" fmla="*/ 220 w 378"/>
                <a:gd name="T39" fmla="*/ 62 h 378"/>
                <a:gd name="T40" fmla="*/ 190 w 378"/>
                <a:gd name="T41" fmla="*/ 44 h 378"/>
                <a:gd name="T42" fmla="*/ 158 w 378"/>
                <a:gd name="T43" fmla="*/ 29 h 378"/>
                <a:gd name="T44" fmla="*/ 126 w 378"/>
                <a:gd name="T45" fmla="*/ 17 h 378"/>
                <a:gd name="T46" fmla="*/ 91 w 378"/>
                <a:gd name="T47" fmla="*/ 7 h 378"/>
                <a:gd name="T48" fmla="*/ 56 w 378"/>
                <a:gd name="T49" fmla="*/ 2 h 378"/>
                <a:gd name="T50" fmla="*/ 19 w 378"/>
                <a:gd name="T51" fmla="*/ 1 h 378"/>
                <a:gd name="T52" fmla="*/ 18 w 378"/>
                <a:gd name="T53" fmla="*/ 0 h 378"/>
                <a:gd name="T54" fmla="*/ 11 w 378"/>
                <a:gd name="T55" fmla="*/ 2 h 378"/>
                <a:gd name="T56" fmla="*/ 5 w 378"/>
                <a:gd name="T57" fmla="*/ 5 h 378"/>
                <a:gd name="T58" fmla="*/ 2 w 378"/>
                <a:gd name="T59" fmla="*/ 12 h 378"/>
                <a:gd name="T60" fmla="*/ 0 w 378"/>
                <a:gd name="T61" fmla="*/ 18 h 378"/>
                <a:gd name="T62" fmla="*/ 2 w 378"/>
                <a:gd name="T63" fmla="*/ 24 h 378"/>
                <a:gd name="T64" fmla="*/ 5 w 378"/>
                <a:gd name="T65" fmla="*/ 31 h 378"/>
                <a:gd name="T66" fmla="*/ 11 w 378"/>
                <a:gd name="T67" fmla="*/ 34 h 378"/>
                <a:gd name="T68" fmla="*/ 18 w 378"/>
                <a:gd name="T69" fmla="*/ 36 h 378"/>
                <a:gd name="T70" fmla="*/ 34 w 378"/>
                <a:gd name="T71" fmla="*/ 36 h 378"/>
                <a:gd name="T72" fmla="*/ 68 w 378"/>
                <a:gd name="T73" fmla="*/ 40 h 378"/>
                <a:gd name="T74" fmla="*/ 99 w 378"/>
                <a:gd name="T75" fmla="*/ 46 h 378"/>
                <a:gd name="T76" fmla="*/ 129 w 378"/>
                <a:gd name="T77" fmla="*/ 56 h 378"/>
                <a:gd name="T78" fmla="*/ 158 w 378"/>
                <a:gd name="T79" fmla="*/ 68 h 378"/>
                <a:gd name="T80" fmla="*/ 185 w 378"/>
                <a:gd name="T81" fmla="*/ 83 h 378"/>
                <a:gd name="T82" fmla="*/ 211 w 378"/>
                <a:gd name="T83" fmla="*/ 100 h 378"/>
                <a:gd name="T84" fmla="*/ 236 w 378"/>
                <a:gd name="T85" fmla="*/ 121 h 378"/>
                <a:gd name="T86" fmla="*/ 258 w 378"/>
                <a:gd name="T87" fmla="*/ 142 h 378"/>
                <a:gd name="T88" fmla="*/ 277 w 378"/>
                <a:gd name="T89" fmla="*/ 166 h 378"/>
                <a:gd name="T90" fmla="*/ 295 w 378"/>
                <a:gd name="T91" fmla="*/ 192 h 378"/>
                <a:gd name="T92" fmla="*/ 310 w 378"/>
                <a:gd name="T93" fmla="*/ 220 h 378"/>
                <a:gd name="T94" fmla="*/ 322 w 378"/>
                <a:gd name="T95" fmla="*/ 249 h 378"/>
                <a:gd name="T96" fmla="*/ 332 w 378"/>
                <a:gd name="T97" fmla="*/ 279 h 378"/>
                <a:gd name="T98" fmla="*/ 339 w 378"/>
                <a:gd name="T99" fmla="*/ 311 h 378"/>
                <a:gd name="T100" fmla="*/ 342 w 378"/>
                <a:gd name="T101" fmla="*/ 3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378">
                  <a:moveTo>
                    <a:pt x="342" y="360"/>
                  </a:moveTo>
                  <a:lnTo>
                    <a:pt x="342" y="360"/>
                  </a:lnTo>
                  <a:lnTo>
                    <a:pt x="342" y="364"/>
                  </a:lnTo>
                  <a:lnTo>
                    <a:pt x="343" y="367"/>
                  </a:lnTo>
                  <a:lnTo>
                    <a:pt x="345" y="370"/>
                  </a:lnTo>
                  <a:lnTo>
                    <a:pt x="347" y="372"/>
                  </a:lnTo>
                  <a:lnTo>
                    <a:pt x="349" y="375"/>
                  </a:lnTo>
                  <a:lnTo>
                    <a:pt x="353" y="377"/>
                  </a:lnTo>
                  <a:lnTo>
                    <a:pt x="356" y="378"/>
                  </a:lnTo>
                  <a:lnTo>
                    <a:pt x="360" y="378"/>
                  </a:lnTo>
                  <a:lnTo>
                    <a:pt x="364" y="378"/>
                  </a:lnTo>
                  <a:lnTo>
                    <a:pt x="367" y="377"/>
                  </a:lnTo>
                  <a:lnTo>
                    <a:pt x="370" y="374"/>
                  </a:lnTo>
                  <a:lnTo>
                    <a:pt x="373" y="372"/>
                  </a:lnTo>
                  <a:lnTo>
                    <a:pt x="375" y="370"/>
                  </a:lnTo>
                  <a:lnTo>
                    <a:pt x="376" y="367"/>
                  </a:lnTo>
                  <a:lnTo>
                    <a:pt x="378" y="364"/>
                  </a:lnTo>
                  <a:lnTo>
                    <a:pt x="378" y="360"/>
                  </a:lnTo>
                  <a:lnTo>
                    <a:pt x="378" y="360"/>
                  </a:lnTo>
                  <a:lnTo>
                    <a:pt x="378" y="359"/>
                  </a:lnTo>
                  <a:lnTo>
                    <a:pt x="378" y="341"/>
                  </a:lnTo>
                  <a:lnTo>
                    <a:pt x="376" y="323"/>
                  </a:lnTo>
                  <a:lnTo>
                    <a:pt x="373" y="305"/>
                  </a:lnTo>
                  <a:lnTo>
                    <a:pt x="371" y="287"/>
                  </a:lnTo>
                  <a:lnTo>
                    <a:pt x="367" y="270"/>
                  </a:lnTo>
                  <a:lnTo>
                    <a:pt x="361" y="253"/>
                  </a:lnTo>
                  <a:lnTo>
                    <a:pt x="356" y="236"/>
                  </a:lnTo>
                  <a:lnTo>
                    <a:pt x="349" y="220"/>
                  </a:lnTo>
                  <a:lnTo>
                    <a:pt x="342" y="204"/>
                  </a:lnTo>
                  <a:lnTo>
                    <a:pt x="334" y="189"/>
                  </a:lnTo>
                  <a:lnTo>
                    <a:pt x="326" y="174"/>
                  </a:lnTo>
                  <a:lnTo>
                    <a:pt x="316" y="158"/>
                  </a:lnTo>
                  <a:lnTo>
                    <a:pt x="306" y="144"/>
                  </a:lnTo>
                  <a:lnTo>
                    <a:pt x="295" y="131"/>
                  </a:lnTo>
                  <a:lnTo>
                    <a:pt x="285" y="118"/>
                  </a:lnTo>
                  <a:lnTo>
                    <a:pt x="273" y="105"/>
                  </a:lnTo>
                  <a:lnTo>
                    <a:pt x="260" y="94"/>
                  </a:lnTo>
                  <a:lnTo>
                    <a:pt x="247" y="83"/>
                  </a:lnTo>
                  <a:lnTo>
                    <a:pt x="234" y="72"/>
                  </a:lnTo>
                  <a:lnTo>
                    <a:pt x="220" y="62"/>
                  </a:lnTo>
                  <a:lnTo>
                    <a:pt x="205" y="53"/>
                  </a:lnTo>
                  <a:lnTo>
                    <a:pt x="190" y="44"/>
                  </a:lnTo>
                  <a:lnTo>
                    <a:pt x="175" y="36"/>
                  </a:lnTo>
                  <a:lnTo>
                    <a:pt x="158" y="29"/>
                  </a:lnTo>
                  <a:lnTo>
                    <a:pt x="142" y="22"/>
                  </a:lnTo>
                  <a:lnTo>
                    <a:pt x="126" y="17"/>
                  </a:lnTo>
                  <a:lnTo>
                    <a:pt x="109" y="12"/>
                  </a:lnTo>
                  <a:lnTo>
                    <a:pt x="91" y="7"/>
                  </a:lnTo>
                  <a:lnTo>
                    <a:pt x="74" y="4"/>
                  </a:lnTo>
                  <a:lnTo>
                    <a:pt x="56" y="2"/>
                  </a:lnTo>
                  <a:lnTo>
                    <a:pt x="37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34" y="36"/>
                  </a:lnTo>
                  <a:lnTo>
                    <a:pt x="51" y="37"/>
                  </a:lnTo>
                  <a:lnTo>
                    <a:pt x="68" y="40"/>
                  </a:lnTo>
                  <a:lnTo>
                    <a:pt x="83" y="43"/>
                  </a:lnTo>
                  <a:lnTo>
                    <a:pt x="99" y="46"/>
                  </a:lnTo>
                  <a:lnTo>
                    <a:pt x="114" y="50"/>
                  </a:lnTo>
                  <a:lnTo>
                    <a:pt x="129" y="56"/>
                  </a:lnTo>
                  <a:lnTo>
                    <a:pt x="144" y="61"/>
                  </a:lnTo>
                  <a:lnTo>
                    <a:pt x="158" y="68"/>
                  </a:lnTo>
                  <a:lnTo>
                    <a:pt x="172" y="75"/>
                  </a:lnTo>
                  <a:lnTo>
                    <a:pt x="185" y="83"/>
                  </a:lnTo>
                  <a:lnTo>
                    <a:pt x="199" y="91"/>
                  </a:lnTo>
                  <a:lnTo>
                    <a:pt x="211" y="100"/>
                  </a:lnTo>
                  <a:lnTo>
                    <a:pt x="224" y="110"/>
                  </a:lnTo>
                  <a:lnTo>
                    <a:pt x="236" y="121"/>
                  </a:lnTo>
                  <a:lnTo>
                    <a:pt x="247" y="131"/>
                  </a:lnTo>
                  <a:lnTo>
                    <a:pt x="258" y="142"/>
                  </a:lnTo>
                  <a:lnTo>
                    <a:pt x="267" y="154"/>
                  </a:lnTo>
                  <a:lnTo>
                    <a:pt x="277" y="166"/>
                  </a:lnTo>
                  <a:lnTo>
                    <a:pt x="287" y="179"/>
                  </a:lnTo>
                  <a:lnTo>
                    <a:pt x="295" y="192"/>
                  </a:lnTo>
                  <a:lnTo>
                    <a:pt x="303" y="206"/>
                  </a:lnTo>
                  <a:lnTo>
                    <a:pt x="310" y="220"/>
                  </a:lnTo>
                  <a:lnTo>
                    <a:pt x="316" y="234"/>
                  </a:lnTo>
                  <a:lnTo>
                    <a:pt x="322" y="249"/>
                  </a:lnTo>
                  <a:lnTo>
                    <a:pt x="328" y="264"/>
                  </a:lnTo>
                  <a:lnTo>
                    <a:pt x="332" y="279"/>
                  </a:lnTo>
                  <a:lnTo>
                    <a:pt x="335" y="294"/>
                  </a:lnTo>
                  <a:lnTo>
                    <a:pt x="339" y="311"/>
                  </a:lnTo>
                  <a:lnTo>
                    <a:pt x="340" y="327"/>
                  </a:lnTo>
                  <a:lnTo>
                    <a:pt x="342" y="343"/>
                  </a:lnTo>
                  <a:lnTo>
                    <a:pt x="342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138"/>
            <p:cNvSpPr>
              <a:spLocks noEditPoints="1"/>
            </p:cNvSpPr>
            <p:nvPr/>
          </p:nvSpPr>
          <p:spPr bwMode="auto">
            <a:xfrm>
              <a:off x="4563268" y="1839515"/>
              <a:ext cx="457200" cy="457200"/>
            </a:xfrm>
            <a:custGeom>
              <a:avLst/>
              <a:gdLst>
                <a:gd name="T0" fmla="*/ 1071 w 1152"/>
                <a:gd name="T1" fmla="*/ 923 h 1152"/>
                <a:gd name="T2" fmla="*/ 1059 w 1152"/>
                <a:gd name="T3" fmla="*/ 932 h 1152"/>
                <a:gd name="T4" fmla="*/ 1044 w 1152"/>
                <a:gd name="T5" fmla="*/ 936 h 1152"/>
                <a:gd name="T6" fmla="*/ 216 w 1152"/>
                <a:gd name="T7" fmla="*/ 108 h 1152"/>
                <a:gd name="T8" fmla="*/ 219 w 1152"/>
                <a:gd name="T9" fmla="*/ 93 h 1152"/>
                <a:gd name="T10" fmla="*/ 229 w 1152"/>
                <a:gd name="T11" fmla="*/ 80 h 1152"/>
                <a:gd name="T12" fmla="*/ 245 w 1152"/>
                <a:gd name="T13" fmla="*/ 72 h 1152"/>
                <a:gd name="T14" fmla="*/ 266 w 1152"/>
                <a:gd name="T15" fmla="*/ 75 h 1152"/>
                <a:gd name="T16" fmla="*/ 1069 w 1152"/>
                <a:gd name="T17" fmla="*/ 875 h 1152"/>
                <a:gd name="T18" fmla="*/ 1078 w 1152"/>
                <a:gd name="T19" fmla="*/ 888 h 1152"/>
                <a:gd name="T20" fmla="*/ 1080 w 1152"/>
                <a:gd name="T21" fmla="*/ 903 h 1152"/>
                <a:gd name="T22" fmla="*/ 1077 w 1152"/>
                <a:gd name="T23" fmla="*/ 914 h 1152"/>
                <a:gd name="T24" fmla="*/ 532 w 1152"/>
                <a:gd name="T25" fmla="*/ 940 h 1152"/>
                <a:gd name="T26" fmla="*/ 216 w 1152"/>
                <a:gd name="T27" fmla="*/ 604 h 1152"/>
                <a:gd name="T28" fmla="*/ 549 w 1152"/>
                <a:gd name="T29" fmla="*/ 936 h 1152"/>
                <a:gd name="T30" fmla="*/ 378 w 1152"/>
                <a:gd name="T31" fmla="*/ 1075 h 1152"/>
                <a:gd name="T32" fmla="*/ 360 w 1152"/>
                <a:gd name="T33" fmla="*/ 1080 h 1152"/>
                <a:gd name="T34" fmla="*/ 341 w 1152"/>
                <a:gd name="T35" fmla="*/ 1075 h 1152"/>
                <a:gd name="T36" fmla="*/ 77 w 1152"/>
                <a:gd name="T37" fmla="*/ 810 h 1152"/>
                <a:gd name="T38" fmla="*/ 72 w 1152"/>
                <a:gd name="T39" fmla="*/ 792 h 1152"/>
                <a:gd name="T40" fmla="*/ 77 w 1152"/>
                <a:gd name="T41" fmla="*/ 773 h 1152"/>
                <a:gd name="T42" fmla="*/ 195 w 1152"/>
                <a:gd name="T43" fmla="*/ 653 h 1152"/>
                <a:gd name="T44" fmla="*/ 499 w 1152"/>
                <a:gd name="T45" fmla="*/ 957 h 1152"/>
                <a:gd name="T46" fmla="*/ 328 w 1152"/>
                <a:gd name="T47" fmla="*/ 31 h 1152"/>
                <a:gd name="T48" fmla="*/ 302 w 1152"/>
                <a:gd name="T49" fmla="*/ 13 h 1152"/>
                <a:gd name="T50" fmla="*/ 273 w 1152"/>
                <a:gd name="T51" fmla="*/ 2 h 1152"/>
                <a:gd name="T52" fmla="*/ 242 w 1152"/>
                <a:gd name="T53" fmla="*/ 0 h 1152"/>
                <a:gd name="T54" fmla="*/ 211 w 1152"/>
                <a:gd name="T55" fmla="*/ 9 h 1152"/>
                <a:gd name="T56" fmla="*/ 190 w 1152"/>
                <a:gd name="T57" fmla="*/ 19 h 1152"/>
                <a:gd name="T58" fmla="*/ 172 w 1152"/>
                <a:gd name="T59" fmla="*/ 36 h 1152"/>
                <a:gd name="T60" fmla="*/ 158 w 1152"/>
                <a:gd name="T61" fmla="*/ 55 h 1152"/>
                <a:gd name="T62" fmla="*/ 149 w 1152"/>
                <a:gd name="T63" fmla="*/ 77 h 1152"/>
                <a:gd name="T64" fmla="*/ 145 w 1152"/>
                <a:gd name="T65" fmla="*/ 99 h 1152"/>
                <a:gd name="T66" fmla="*/ 31 w 1152"/>
                <a:gd name="T67" fmla="*/ 716 h 1152"/>
                <a:gd name="T68" fmla="*/ 13 w 1152"/>
                <a:gd name="T69" fmla="*/ 742 h 1152"/>
                <a:gd name="T70" fmla="*/ 2 w 1152"/>
                <a:gd name="T71" fmla="*/ 771 h 1152"/>
                <a:gd name="T72" fmla="*/ 1 w 1152"/>
                <a:gd name="T73" fmla="*/ 802 h 1152"/>
                <a:gd name="T74" fmla="*/ 7 w 1152"/>
                <a:gd name="T75" fmla="*/ 833 h 1152"/>
                <a:gd name="T76" fmla="*/ 25 w 1152"/>
                <a:gd name="T77" fmla="*/ 860 h 1152"/>
                <a:gd name="T78" fmla="*/ 292 w 1152"/>
                <a:gd name="T79" fmla="*/ 1128 h 1152"/>
                <a:gd name="T80" fmla="*/ 320 w 1152"/>
                <a:gd name="T81" fmla="*/ 1144 h 1152"/>
                <a:gd name="T82" fmla="*/ 350 w 1152"/>
                <a:gd name="T83" fmla="*/ 1151 h 1152"/>
                <a:gd name="T84" fmla="*/ 381 w 1152"/>
                <a:gd name="T85" fmla="*/ 1150 h 1152"/>
                <a:gd name="T86" fmla="*/ 410 w 1152"/>
                <a:gd name="T87" fmla="*/ 1139 h 1152"/>
                <a:gd name="T88" fmla="*/ 436 w 1152"/>
                <a:gd name="T89" fmla="*/ 1120 h 1152"/>
                <a:gd name="T90" fmla="*/ 1052 w 1152"/>
                <a:gd name="T91" fmla="*/ 1008 h 1152"/>
                <a:gd name="T92" fmla="*/ 1076 w 1152"/>
                <a:gd name="T93" fmla="*/ 1003 h 1152"/>
                <a:gd name="T94" fmla="*/ 1097 w 1152"/>
                <a:gd name="T95" fmla="*/ 994 h 1152"/>
                <a:gd name="T96" fmla="*/ 1117 w 1152"/>
                <a:gd name="T97" fmla="*/ 981 h 1152"/>
                <a:gd name="T98" fmla="*/ 1132 w 1152"/>
                <a:gd name="T99" fmla="*/ 962 h 1152"/>
                <a:gd name="T100" fmla="*/ 1144 w 1152"/>
                <a:gd name="T101" fmla="*/ 942 h 1152"/>
                <a:gd name="T102" fmla="*/ 1150 w 1152"/>
                <a:gd name="T103" fmla="*/ 918 h 1152"/>
                <a:gd name="T104" fmla="*/ 1152 w 1152"/>
                <a:gd name="T105" fmla="*/ 894 h 1152"/>
                <a:gd name="T106" fmla="*/ 1148 w 1152"/>
                <a:gd name="T107" fmla="*/ 872 h 1152"/>
                <a:gd name="T108" fmla="*/ 1139 w 1152"/>
                <a:gd name="T109" fmla="*/ 849 h 1152"/>
                <a:gd name="T110" fmla="*/ 1126 w 1152"/>
                <a:gd name="T111" fmla="*/ 82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2" h="1152">
                  <a:moveTo>
                    <a:pt x="1077" y="914"/>
                  </a:moveTo>
                  <a:lnTo>
                    <a:pt x="1075" y="919"/>
                  </a:lnTo>
                  <a:lnTo>
                    <a:pt x="1071" y="923"/>
                  </a:lnTo>
                  <a:lnTo>
                    <a:pt x="1068" y="927"/>
                  </a:lnTo>
                  <a:lnTo>
                    <a:pt x="1064" y="930"/>
                  </a:lnTo>
                  <a:lnTo>
                    <a:pt x="1059" y="932"/>
                  </a:lnTo>
                  <a:lnTo>
                    <a:pt x="1054" y="934"/>
                  </a:lnTo>
                  <a:lnTo>
                    <a:pt x="1050" y="935"/>
                  </a:lnTo>
                  <a:lnTo>
                    <a:pt x="1044" y="936"/>
                  </a:lnTo>
                  <a:lnTo>
                    <a:pt x="1033" y="936"/>
                  </a:lnTo>
                  <a:lnTo>
                    <a:pt x="216" y="119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8" y="97"/>
                  </a:lnTo>
                  <a:lnTo>
                    <a:pt x="219" y="93"/>
                  </a:lnTo>
                  <a:lnTo>
                    <a:pt x="222" y="87"/>
                  </a:lnTo>
                  <a:lnTo>
                    <a:pt x="226" y="84"/>
                  </a:lnTo>
                  <a:lnTo>
                    <a:pt x="229" y="80"/>
                  </a:lnTo>
                  <a:lnTo>
                    <a:pt x="233" y="77"/>
                  </a:lnTo>
                  <a:lnTo>
                    <a:pt x="239" y="75"/>
                  </a:lnTo>
                  <a:lnTo>
                    <a:pt x="245" y="72"/>
                  </a:lnTo>
                  <a:lnTo>
                    <a:pt x="252" y="72"/>
                  </a:lnTo>
                  <a:lnTo>
                    <a:pt x="259" y="72"/>
                  </a:lnTo>
                  <a:lnTo>
                    <a:pt x="266" y="75"/>
                  </a:lnTo>
                  <a:lnTo>
                    <a:pt x="272" y="78"/>
                  </a:lnTo>
                  <a:lnTo>
                    <a:pt x="277" y="82"/>
                  </a:lnTo>
                  <a:lnTo>
                    <a:pt x="1069" y="875"/>
                  </a:lnTo>
                  <a:lnTo>
                    <a:pt x="1073" y="879"/>
                  </a:lnTo>
                  <a:lnTo>
                    <a:pt x="1076" y="883"/>
                  </a:lnTo>
                  <a:lnTo>
                    <a:pt x="1078" y="888"/>
                  </a:lnTo>
                  <a:lnTo>
                    <a:pt x="1079" y="893"/>
                  </a:lnTo>
                  <a:lnTo>
                    <a:pt x="1080" y="899"/>
                  </a:lnTo>
                  <a:lnTo>
                    <a:pt x="1080" y="903"/>
                  </a:lnTo>
                  <a:lnTo>
                    <a:pt x="1079" y="908"/>
                  </a:lnTo>
                  <a:lnTo>
                    <a:pt x="1077" y="914"/>
                  </a:lnTo>
                  <a:lnTo>
                    <a:pt x="1077" y="914"/>
                  </a:lnTo>
                  <a:close/>
                  <a:moveTo>
                    <a:pt x="549" y="936"/>
                  </a:moveTo>
                  <a:lnTo>
                    <a:pt x="541" y="937"/>
                  </a:lnTo>
                  <a:lnTo>
                    <a:pt x="532" y="940"/>
                  </a:lnTo>
                  <a:lnTo>
                    <a:pt x="213" y="619"/>
                  </a:lnTo>
                  <a:lnTo>
                    <a:pt x="215" y="611"/>
                  </a:lnTo>
                  <a:lnTo>
                    <a:pt x="216" y="604"/>
                  </a:lnTo>
                  <a:lnTo>
                    <a:pt x="216" y="170"/>
                  </a:lnTo>
                  <a:lnTo>
                    <a:pt x="983" y="936"/>
                  </a:lnTo>
                  <a:lnTo>
                    <a:pt x="549" y="936"/>
                  </a:lnTo>
                  <a:close/>
                  <a:moveTo>
                    <a:pt x="498" y="957"/>
                  </a:moveTo>
                  <a:lnTo>
                    <a:pt x="385" y="1069"/>
                  </a:lnTo>
                  <a:lnTo>
                    <a:pt x="378" y="1075"/>
                  </a:lnTo>
                  <a:lnTo>
                    <a:pt x="371" y="1078"/>
                  </a:lnTo>
                  <a:lnTo>
                    <a:pt x="365" y="1080"/>
                  </a:lnTo>
                  <a:lnTo>
                    <a:pt x="360" y="1080"/>
                  </a:lnTo>
                  <a:lnTo>
                    <a:pt x="355" y="1080"/>
                  </a:lnTo>
                  <a:lnTo>
                    <a:pt x="349" y="1078"/>
                  </a:lnTo>
                  <a:lnTo>
                    <a:pt x="341" y="1075"/>
                  </a:lnTo>
                  <a:lnTo>
                    <a:pt x="335" y="1069"/>
                  </a:lnTo>
                  <a:lnTo>
                    <a:pt x="83" y="818"/>
                  </a:lnTo>
                  <a:lnTo>
                    <a:pt x="77" y="810"/>
                  </a:lnTo>
                  <a:lnTo>
                    <a:pt x="73" y="804"/>
                  </a:lnTo>
                  <a:lnTo>
                    <a:pt x="72" y="797"/>
                  </a:lnTo>
                  <a:lnTo>
                    <a:pt x="72" y="792"/>
                  </a:lnTo>
                  <a:lnTo>
                    <a:pt x="72" y="787"/>
                  </a:lnTo>
                  <a:lnTo>
                    <a:pt x="73" y="781"/>
                  </a:lnTo>
                  <a:lnTo>
                    <a:pt x="77" y="773"/>
                  </a:lnTo>
                  <a:lnTo>
                    <a:pt x="83" y="767"/>
                  </a:lnTo>
                  <a:lnTo>
                    <a:pt x="195" y="654"/>
                  </a:lnTo>
                  <a:lnTo>
                    <a:pt x="195" y="653"/>
                  </a:lnTo>
                  <a:lnTo>
                    <a:pt x="195" y="653"/>
                  </a:lnTo>
                  <a:lnTo>
                    <a:pt x="499" y="957"/>
                  </a:lnTo>
                  <a:lnTo>
                    <a:pt x="499" y="957"/>
                  </a:lnTo>
                  <a:lnTo>
                    <a:pt x="498" y="957"/>
                  </a:lnTo>
                  <a:lnTo>
                    <a:pt x="498" y="957"/>
                  </a:lnTo>
                  <a:close/>
                  <a:moveTo>
                    <a:pt x="328" y="31"/>
                  </a:moveTo>
                  <a:lnTo>
                    <a:pt x="321" y="25"/>
                  </a:lnTo>
                  <a:lnTo>
                    <a:pt x="312" y="18"/>
                  </a:lnTo>
                  <a:lnTo>
                    <a:pt x="302" y="13"/>
                  </a:lnTo>
                  <a:lnTo>
                    <a:pt x="293" y="8"/>
                  </a:lnTo>
                  <a:lnTo>
                    <a:pt x="283" y="4"/>
                  </a:lnTo>
                  <a:lnTo>
                    <a:pt x="273" y="2"/>
                  </a:lnTo>
                  <a:lnTo>
                    <a:pt x="262" y="0"/>
                  </a:lnTo>
                  <a:lnTo>
                    <a:pt x="252" y="0"/>
                  </a:lnTo>
                  <a:lnTo>
                    <a:pt x="242" y="0"/>
                  </a:lnTo>
                  <a:lnTo>
                    <a:pt x="231" y="2"/>
                  </a:lnTo>
                  <a:lnTo>
                    <a:pt x="221" y="4"/>
                  </a:lnTo>
                  <a:lnTo>
                    <a:pt x="211" y="9"/>
                  </a:lnTo>
                  <a:lnTo>
                    <a:pt x="203" y="12"/>
                  </a:lnTo>
                  <a:lnTo>
                    <a:pt x="196" y="15"/>
                  </a:lnTo>
                  <a:lnTo>
                    <a:pt x="190" y="19"/>
                  </a:lnTo>
                  <a:lnTo>
                    <a:pt x="184" y="25"/>
                  </a:lnTo>
                  <a:lnTo>
                    <a:pt x="177" y="30"/>
                  </a:lnTo>
                  <a:lnTo>
                    <a:pt x="172" y="36"/>
                  </a:lnTo>
                  <a:lnTo>
                    <a:pt x="167" y="42"/>
                  </a:lnTo>
                  <a:lnTo>
                    <a:pt x="162" y="48"/>
                  </a:lnTo>
                  <a:lnTo>
                    <a:pt x="158" y="55"/>
                  </a:lnTo>
                  <a:lnTo>
                    <a:pt x="154" y="62"/>
                  </a:lnTo>
                  <a:lnTo>
                    <a:pt x="151" y="69"/>
                  </a:lnTo>
                  <a:lnTo>
                    <a:pt x="149" y="77"/>
                  </a:lnTo>
                  <a:lnTo>
                    <a:pt x="147" y="84"/>
                  </a:lnTo>
                  <a:lnTo>
                    <a:pt x="146" y="92"/>
                  </a:lnTo>
                  <a:lnTo>
                    <a:pt x="145" y="99"/>
                  </a:lnTo>
                  <a:lnTo>
                    <a:pt x="144" y="108"/>
                  </a:lnTo>
                  <a:lnTo>
                    <a:pt x="144" y="604"/>
                  </a:lnTo>
                  <a:lnTo>
                    <a:pt x="31" y="716"/>
                  </a:lnTo>
                  <a:lnTo>
                    <a:pt x="25" y="724"/>
                  </a:lnTo>
                  <a:lnTo>
                    <a:pt x="18" y="732"/>
                  </a:lnTo>
                  <a:lnTo>
                    <a:pt x="13" y="742"/>
                  </a:lnTo>
                  <a:lnTo>
                    <a:pt x="7" y="752"/>
                  </a:lnTo>
                  <a:lnTo>
                    <a:pt x="4" y="761"/>
                  </a:lnTo>
                  <a:lnTo>
                    <a:pt x="2" y="771"/>
                  </a:lnTo>
                  <a:lnTo>
                    <a:pt x="1" y="782"/>
                  </a:lnTo>
                  <a:lnTo>
                    <a:pt x="0" y="792"/>
                  </a:lnTo>
                  <a:lnTo>
                    <a:pt x="1" y="802"/>
                  </a:lnTo>
                  <a:lnTo>
                    <a:pt x="2" y="812"/>
                  </a:lnTo>
                  <a:lnTo>
                    <a:pt x="4" y="823"/>
                  </a:lnTo>
                  <a:lnTo>
                    <a:pt x="7" y="833"/>
                  </a:lnTo>
                  <a:lnTo>
                    <a:pt x="13" y="842"/>
                  </a:lnTo>
                  <a:lnTo>
                    <a:pt x="18" y="851"/>
                  </a:lnTo>
                  <a:lnTo>
                    <a:pt x="25" y="860"/>
                  </a:lnTo>
                  <a:lnTo>
                    <a:pt x="31" y="868"/>
                  </a:lnTo>
                  <a:lnTo>
                    <a:pt x="284" y="1120"/>
                  </a:lnTo>
                  <a:lnTo>
                    <a:pt x="292" y="1128"/>
                  </a:lnTo>
                  <a:lnTo>
                    <a:pt x="300" y="1134"/>
                  </a:lnTo>
                  <a:lnTo>
                    <a:pt x="310" y="1139"/>
                  </a:lnTo>
                  <a:lnTo>
                    <a:pt x="320" y="1144"/>
                  </a:lnTo>
                  <a:lnTo>
                    <a:pt x="329" y="1148"/>
                  </a:lnTo>
                  <a:lnTo>
                    <a:pt x="339" y="1150"/>
                  </a:lnTo>
                  <a:lnTo>
                    <a:pt x="350" y="1151"/>
                  </a:lnTo>
                  <a:lnTo>
                    <a:pt x="360" y="1152"/>
                  </a:lnTo>
                  <a:lnTo>
                    <a:pt x="370" y="1151"/>
                  </a:lnTo>
                  <a:lnTo>
                    <a:pt x="381" y="1150"/>
                  </a:lnTo>
                  <a:lnTo>
                    <a:pt x="391" y="1148"/>
                  </a:lnTo>
                  <a:lnTo>
                    <a:pt x="401" y="1144"/>
                  </a:lnTo>
                  <a:lnTo>
                    <a:pt x="410" y="1139"/>
                  </a:lnTo>
                  <a:lnTo>
                    <a:pt x="419" y="1134"/>
                  </a:lnTo>
                  <a:lnTo>
                    <a:pt x="429" y="1128"/>
                  </a:lnTo>
                  <a:lnTo>
                    <a:pt x="436" y="1120"/>
                  </a:lnTo>
                  <a:lnTo>
                    <a:pt x="549" y="1008"/>
                  </a:lnTo>
                  <a:lnTo>
                    <a:pt x="1044" y="1008"/>
                  </a:lnTo>
                  <a:lnTo>
                    <a:pt x="1052" y="1008"/>
                  </a:lnTo>
                  <a:lnTo>
                    <a:pt x="1060" y="1007"/>
                  </a:lnTo>
                  <a:lnTo>
                    <a:pt x="1068" y="1005"/>
                  </a:lnTo>
                  <a:lnTo>
                    <a:pt x="1076" y="1003"/>
                  </a:lnTo>
                  <a:lnTo>
                    <a:pt x="1083" y="1001"/>
                  </a:lnTo>
                  <a:lnTo>
                    <a:pt x="1091" y="998"/>
                  </a:lnTo>
                  <a:lnTo>
                    <a:pt x="1097" y="994"/>
                  </a:lnTo>
                  <a:lnTo>
                    <a:pt x="1104" y="989"/>
                  </a:lnTo>
                  <a:lnTo>
                    <a:pt x="1110" y="985"/>
                  </a:lnTo>
                  <a:lnTo>
                    <a:pt x="1117" y="981"/>
                  </a:lnTo>
                  <a:lnTo>
                    <a:pt x="1122" y="974"/>
                  </a:lnTo>
                  <a:lnTo>
                    <a:pt x="1127" y="969"/>
                  </a:lnTo>
                  <a:lnTo>
                    <a:pt x="1132" y="962"/>
                  </a:lnTo>
                  <a:lnTo>
                    <a:pt x="1136" y="956"/>
                  </a:lnTo>
                  <a:lnTo>
                    <a:pt x="1140" y="948"/>
                  </a:lnTo>
                  <a:lnTo>
                    <a:pt x="1144" y="942"/>
                  </a:lnTo>
                  <a:lnTo>
                    <a:pt x="1147" y="934"/>
                  </a:lnTo>
                  <a:lnTo>
                    <a:pt x="1149" y="926"/>
                  </a:lnTo>
                  <a:lnTo>
                    <a:pt x="1150" y="918"/>
                  </a:lnTo>
                  <a:lnTo>
                    <a:pt x="1151" y="910"/>
                  </a:lnTo>
                  <a:lnTo>
                    <a:pt x="1152" y="903"/>
                  </a:lnTo>
                  <a:lnTo>
                    <a:pt x="1152" y="894"/>
                  </a:lnTo>
                  <a:lnTo>
                    <a:pt x="1151" y="887"/>
                  </a:lnTo>
                  <a:lnTo>
                    <a:pt x="1150" y="879"/>
                  </a:lnTo>
                  <a:lnTo>
                    <a:pt x="1148" y="872"/>
                  </a:lnTo>
                  <a:lnTo>
                    <a:pt x="1146" y="864"/>
                  </a:lnTo>
                  <a:lnTo>
                    <a:pt x="1143" y="856"/>
                  </a:lnTo>
                  <a:lnTo>
                    <a:pt x="1139" y="849"/>
                  </a:lnTo>
                  <a:lnTo>
                    <a:pt x="1135" y="842"/>
                  </a:lnTo>
                  <a:lnTo>
                    <a:pt x="1131" y="836"/>
                  </a:lnTo>
                  <a:lnTo>
                    <a:pt x="1126" y="829"/>
                  </a:lnTo>
                  <a:lnTo>
                    <a:pt x="1120" y="824"/>
                  </a:lnTo>
                  <a:lnTo>
                    <a:pt x="32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39"/>
            <p:cNvSpPr>
              <a:spLocks/>
            </p:cNvSpPr>
            <p:nvPr/>
          </p:nvSpPr>
          <p:spPr bwMode="auto">
            <a:xfrm>
              <a:off x="4806156" y="1839515"/>
              <a:ext cx="214313" cy="214313"/>
            </a:xfrm>
            <a:custGeom>
              <a:avLst/>
              <a:gdLst>
                <a:gd name="T0" fmla="*/ 36 w 540"/>
                <a:gd name="T1" fmla="*/ 72 h 540"/>
                <a:gd name="T2" fmla="*/ 80 w 540"/>
                <a:gd name="T3" fmla="*/ 75 h 540"/>
                <a:gd name="T4" fmla="*/ 123 w 540"/>
                <a:gd name="T5" fmla="*/ 81 h 540"/>
                <a:gd name="T6" fmla="*/ 164 w 540"/>
                <a:gd name="T7" fmla="*/ 92 h 540"/>
                <a:gd name="T8" fmla="*/ 204 w 540"/>
                <a:gd name="T9" fmla="*/ 106 h 540"/>
                <a:gd name="T10" fmla="*/ 242 w 540"/>
                <a:gd name="T11" fmla="*/ 124 h 540"/>
                <a:gd name="T12" fmla="*/ 278 w 540"/>
                <a:gd name="T13" fmla="*/ 146 h 540"/>
                <a:gd name="T14" fmla="*/ 310 w 540"/>
                <a:gd name="T15" fmla="*/ 171 h 540"/>
                <a:gd name="T16" fmla="*/ 342 w 540"/>
                <a:gd name="T17" fmla="*/ 199 h 540"/>
                <a:gd name="T18" fmla="*/ 370 w 540"/>
                <a:gd name="T19" fmla="*/ 230 h 540"/>
                <a:gd name="T20" fmla="*/ 394 w 540"/>
                <a:gd name="T21" fmla="*/ 262 h 540"/>
                <a:gd name="T22" fmla="*/ 416 w 540"/>
                <a:gd name="T23" fmla="*/ 298 h 540"/>
                <a:gd name="T24" fmla="*/ 434 w 540"/>
                <a:gd name="T25" fmla="*/ 336 h 540"/>
                <a:gd name="T26" fmla="*/ 448 w 540"/>
                <a:gd name="T27" fmla="*/ 376 h 540"/>
                <a:gd name="T28" fmla="*/ 459 w 540"/>
                <a:gd name="T29" fmla="*/ 417 h 540"/>
                <a:gd name="T30" fmla="*/ 466 w 540"/>
                <a:gd name="T31" fmla="*/ 460 h 540"/>
                <a:gd name="T32" fmla="*/ 468 w 540"/>
                <a:gd name="T33" fmla="*/ 504 h 540"/>
                <a:gd name="T34" fmla="*/ 469 w 540"/>
                <a:gd name="T35" fmla="*/ 511 h 540"/>
                <a:gd name="T36" fmla="*/ 474 w 540"/>
                <a:gd name="T37" fmla="*/ 524 h 540"/>
                <a:gd name="T38" fmla="*/ 484 w 540"/>
                <a:gd name="T39" fmla="*/ 534 h 540"/>
                <a:gd name="T40" fmla="*/ 497 w 540"/>
                <a:gd name="T41" fmla="*/ 539 h 540"/>
                <a:gd name="T42" fmla="*/ 511 w 540"/>
                <a:gd name="T43" fmla="*/ 539 h 540"/>
                <a:gd name="T44" fmla="*/ 524 w 540"/>
                <a:gd name="T45" fmla="*/ 534 h 540"/>
                <a:gd name="T46" fmla="*/ 534 w 540"/>
                <a:gd name="T47" fmla="*/ 524 h 540"/>
                <a:gd name="T48" fmla="*/ 539 w 540"/>
                <a:gd name="T49" fmla="*/ 511 h 540"/>
                <a:gd name="T50" fmla="*/ 540 w 540"/>
                <a:gd name="T51" fmla="*/ 504 h 540"/>
                <a:gd name="T52" fmla="*/ 539 w 540"/>
                <a:gd name="T53" fmla="*/ 477 h 540"/>
                <a:gd name="T54" fmla="*/ 534 w 540"/>
                <a:gd name="T55" fmla="*/ 427 h 540"/>
                <a:gd name="T56" fmla="*/ 524 w 540"/>
                <a:gd name="T57" fmla="*/ 378 h 540"/>
                <a:gd name="T58" fmla="*/ 509 w 540"/>
                <a:gd name="T59" fmla="*/ 330 h 540"/>
                <a:gd name="T60" fmla="*/ 491 w 540"/>
                <a:gd name="T61" fmla="*/ 285 h 540"/>
                <a:gd name="T62" fmla="*/ 467 w 540"/>
                <a:gd name="T63" fmla="*/ 243 h 540"/>
                <a:gd name="T64" fmla="*/ 440 w 540"/>
                <a:gd name="T65" fmla="*/ 203 h 540"/>
                <a:gd name="T66" fmla="*/ 410 w 540"/>
                <a:gd name="T67" fmla="*/ 165 h 540"/>
                <a:gd name="T68" fmla="*/ 375 w 540"/>
                <a:gd name="T69" fmla="*/ 132 h 540"/>
                <a:gd name="T70" fmla="*/ 338 w 540"/>
                <a:gd name="T71" fmla="*/ 100 h 540"/>
                <a:gd name="T72" fmla="*/ 297 w 540"/>
                <a:gd name="T73" fmla="*/ 73 h 540"/>
                <a:gd name="T74" fmla="*/ 255 w 540"/>
                <a:gd name="T75" fmla="*/ 50 h 540"/>
                <a:gd name="T76" fmla="*/ 210 w 540"/>
                <a:gd name="T77" fmla="*/ 31 h 540"/>
                <a:gd name="T78" fmla="*/ 162 w 540"/>
                <a:gd name="T79" fmla="*/ 16 h 540"/>
                <a:gd name="T80" fmla="*/ 114 w 540"/>
                <a:gd name="T81" fmla="*/ 6 h 540"/>
                <a:gd name="T82" fmla="*/ 63 w 540"/>
                <a:gd name="T83" fmla="*/ 1 h 540"/>
                <a:gd name="T84" fmla="*/ 37 w 540"/>
                <a:gd name="T85" fmla="*/ 0 h 540"/>
                <a:gd name="T86" fmla="*/ 28 w 540"/>
                <a:gd name="T87" fmla="*/ 1 h 540"/>
                <a:gd name="T88" fmla="*/ 15 w 540"/>
                <a:gd name="T89" fmla="*/ 6 h 540"/>
                <a:gd name="T90" fmla="*/ 6 w 540"/>
                <a:gd name="T91" fmla="*/ 16 h 540"/>
                <a:gd name="T92" fmla="*/ 0 w 540"/>
                <a:gd name="T93" fmla="*/ 29 h 540"/>
                <a:gd name="T94" fmla="*/ 0 w 540"/>
                <a:gd name="T95" fmla="*/ 43 h 540"/>
                <a:gd name="T96" fmla="*/ 6 w 540"/>
                <a:gd name="T97" fmla="*/ 56 h 540"/>
                <a:gd name="T98" fmla="*/ 15 w 540"/>
                <a:gd name="T99" fmla="*/ 66 h 540"/>
                <a:gd name="T100" fmla="*/ 28 w 540"/>
                <a:gd name="T101" fmla="*/ 7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0" h="540">
                  <a:moveTo>
                    <a:pt x="36" y="72"/>
                  </a:moveTo>
                  <a:lnTo>
                    <a:pt x="36" y="72"/>
                  </a:lnTo>
                  <a:lnTo>
                    <a:pt x="59" y="72"/>
                  </a:lnTo>
                  <a:lnTo>
                    <a:pt x="80" y="75"/>
                  </a:lnTo>
                  <a:lnTo>
                    <a:pt x="102" y="77"/>
                  </a:lnTo>
                  <a:lnTo>
                    <a:pt x="123" y="81"/>
                  </a:lnTo>
                  <a:lnTo>
                    <a:pt x="144" y="85"/>
                  </a:lnTo>
                  <a:lnTo>
                    <a:pt x="164" y="92"/>
                  </a:lnTo>
                  <a:lnTo>
                    <a:pt x="184" y="98"/>
                  </a:lnTo>
                  <a:lnTo>
                    <a:pt x="204" y="106"/>
                  </a:lnTo>
                  <a:lnTo>
                    <a:pt x="223" y="114"/>
                  </a:lnTo>
                  <a:lnTo>
                    <a:pt x="242" y="124"/>
                  </a:lnTo>
                  <a:lnTo>
                    <a:pt x="259" y="135"/>
                  </a:lnTo>
                  <a:lnTo>
                    <a:pt x="278" y="146"/>
                  </a:lnTo>
                  <a:lnTo>
                    <a:pt x="294" y="158"/>
                  </a:lnTo>
                  <a:lnTo>
                    <a:pt x="310" y="171"/>
                  </a:lnTo>
                  <a:lnTo>
                    <a:pt x="326" y="185"/>
                  </a:lnTo>
                  <a:lnTo>
                    <a:pt x="342" y="199"/>
                  </a:lnTo>
                  <a:lnTo>
                    <a:pt x="356" y="214"/>
                  </a:lnTo>
                  <a:lnTo>
                    <a:pt x="370" y="230"/>
                  </a:lnTo>
                  <a:lnTo>
                    <a:pt x="382" y="246"/>
                  </a:lnTo>
                  <a:lnTo>
                    <a:pt x="394" y="262"/>
                  </a:lnTo>
                  <a:lnTo>
                    <a:pt x="405" y="281"/>
                  </a:lnTo>
                  <a:lnTo>
                    <a:pt x="416" y="298"/>
                  </a:lnTo>
                  <a:lnTo>
                    <a:pt x="426" y="318"/>
                  </a:lnTo>
                  <a:lnTo>
                    <a:pt x="434" y="336"/>
                  </a:lnTo>
                  <a:lnTo>
                    <a:pt x="442" y="355"/>
                  </a:lnTo>
                  <a:lnTo>
                    <a:pt x="448" y="376"/>
                  </a:lnTo>
                  <a:lnTo>
                    <a:pt x="454" y="396"/>
                  </a:lnTo>
                  <a:lnTo>
                    <a:pt x="459" y="417"/>
                  </a:lnTo>
                  <a:lnTo>
                    <a:pt x="463" y="438"/>
                  </a:lnTo>
                  <a:lnTo>
                    <a:pt x="466" y="460"/>
                  </a:lnTo>
                  <a:lnTo>
                    <a:pt x="467" y="482"/>
                  </a:lnTo>
                  <a:lnTo>
                    <a:pt x="468" y="504"/>
                  </a:lnTo>
                  <a:lnTo>
                    <a:pt x="468" y="504"/>
                  </a:lnTo>
                  <a:lnTo>
                    <a:pt x="469" y="511"/>
                  </a:lnTo>
                  <a:lnTo>
                    <a:pt x="471" y="518"/>
                  </a:lnTo>
                  <a:lnTo>
                    <a:pt x="474" y="524"/>
                  </a:lnTo>
                  <a:lnTo>
                    <a:pt x="479" y="529"/>
                  </a:lnTo>
                  <a:lnTo>
                    <a:pt x="484" y="534"/>
                  </a:lnTo>
                  <a:lnTo>
                    <a:pt x="490" y="537"/>
                  </a:lnTo>
                  <a:lnTo>
                    <a:pt x="497" y="539"/>
                  </a:lnTo>
                  <a:lnTo>
                    <a:pt x="504" y="540"/>
                  </a:lnTo>
                  <a:lnTo>
                    <a:pt x="511" y="539"/>
                  </a:lnTo>
                  <a:lnTo>
                    <a:pt x="518" y="537"/>
                  </a:lnTo>
                  <a:lnTo>
                    <a:pt x="524" y="534"/>
                  </a:lnTo>
                  <a:lnTo>
                    <a:pt x="529" y="529"/>
                  </a:lnTo>
                  <a:lnTo>
                    <a:pt x="534" y="524"/>
                  </a:lnTo>
                  <a:lnTo>
                    <a:pt x="537" y="518"/>
                  </a:lnTo>
                  <a:lnTo>
                    <a:pt x="539" y="511"/>
                  </a:lnTo>
                  <a:lnTo>
                    <a:pt x="540" y="504"/>
                  </a:lnTo>
                  <a:lnTo>
                    <a:pt x="540" y="504"/>
                  </a:lnTo>
                  <a:lnTo>
                    <a:pt x="540" y="503"/>
                  </a:lnTo>
                  <a:lnTo>
                    <a:pt x="539" y="477"/>
                  </a:lnTo>
                  <a:lnTo>
                    <a:pt x="537" y="453"/>
                  </a:lnTo>
                  <a:lnTo>
                    <a:pt x="534" y="427"/>
                  </a:lnTo>
                  <a:lnTo>
                    <a:pt x="529" y="403"/>
                  </a:lnTo>
                  <a:lnTo>
                    <a:pt x="524" y="378"/>
                  </a:lnTo>
                  <a:lnTo>
                    <a:pt x="518" y="354"/>
                  </a:lnTo>
                  <a:lnTo>
                    <a:pt x="509" y="330"/>
                  </a:lnTo>
                  <a:lnTo>
                    <a:pt x="500" y="308"/>
                  </a:lnTo>
                  <a:lnTo>
                    <a:pt x="491" y="285"/>
                  </a:lnTo>
                  <a:lnTo>
                    <a:pt x="479" y="264"/>
                  </a:lnTo>
                  <a:lnTo>
                    <a:pt x="467" y="243"/>
                  </a:lnTo>
                  <a:lnTo>
                    <a:pt x="454" y="222"/>
                  </a:lnTo>
                  <a:lnTo>
                    <a:pt x="440" y="203"/>
                  </a:lnTo>
                  <a:lnTo>
                    <a:pt x="425" y="184"/>
                  </a:lnTo>
                  <a:lnTo>
                    <a:pt x="410" y="165"/>
                  </a:lnTo>
                  <a:lnTo>
                    <a:pt x="392" y="148"/>
                  </a:lnTo>
                  <a:lnTo>
                    <a:pt x="375" y="132"/>
                  </a:lnTo>
                  <a:lnTo>
                    <a:pt x="357" y="116"/>
                  </a:lnTo>
                  <a:lnTo>
                    <a:pt x="338" y="100"/>
                  </a:lnTo>
                  <a:lnTo>
                    <a:pt x="318" y="86"/>
                  </a:lnTo>
                  <a:lnTo>
                    <a:pt x="297" y="73"/>
                  </a:lnTo>
                  <a:lnTo>
                    <a:pt x="277" y="62"/>
                  </a:lnTo>
                  <a:lnTo>
                    <a:pt x="255" y="50"/>
                  </a:lnTo>
                  <a:lnTo>
                    <a:pt x="232" y="40"/>
                  </a:lnTo>
                  <a:lnTo>
                    <a:pt x="210" y="31"/>
                  </a:lnTo>
                  <a:lnTo>
                    <a:pt x="186" y="23"/>
                  </a:lnTo>
                  <a:lnTo>
                    <a:pt x="162" y="16"/>
                  </a:lnTo>
                  <a:lnTo>
                    <a:pt x="139" y="11"/>
                  </a:lnTo>
                  <a:lnTo>
                    <a:pt x="114" y="6"/>
                  </a:lnTo>
                  <a:lnTo>
                    <a:pt x="89" y="3"/>
                  </a:lnTo>
                  <a:lnTo>
                    <a:pt x="63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Rectangle 70"/>
          <p:cNvSpPr/>
          <p:nvPr/>
        </p:nvSpPr>
        <p:spPr>
          <a:xfrm>
            <a:off x="4496536" y="1760060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562">
              <a:spcBef>
                <a:spcPct val="0"/>
              </a:spcBef>
            </a:pPr>
            <a:r>
              <a:rPr lang="en-US" altLang="zh-CN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1. </a:t>
            </a:r>
            <a:r>
              <a:rPr lang="zh-CN" altLang="en-US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车队名称 </a:t>
            </a:r>
            <a:r>
              <a:rPr lang="en-US" altLang="zh-CN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&amp; </a:t>
            </a:r>
            <a:r>
              <a:rPr lang="zh-CN" altLang="en-US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负</a:t>
            </a:r>
            <a:r>
              <a:rPr lang="zh-CN" altLang="en-US" sz="1400" b="1" noProof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责人</a:t>
            </a:r>
            <a:endParaRPr lang="en-US" altLang="zh-CN" sz="1400" b="1" noProof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ato Light" panose="020F0402020204030203" pitchFamily="34" charset="0"/>
            </a:endParaRPr>
          </a:p>
          <a:p>
            <a:pPr defTabSz="685562">
              <a:spcBef>
                <a:spcPct val="0"/>
              </a:spcBef>
            </a:pPr>
            <a:endParaRPr lang="en-US" sz="1400" b="1" noProof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ato Light" panose="020F0402020204030203" pitchFamily="34" charset="0"/>
            </a:endParaRPr>
          </a:p>
        </p:txBody>
      </p:sp>
      <p:sp>
        <p:nvSpPr>
          <p:cNvPr id="58" name="Rectangle 70"/>
          <p:cNvSpPr/>
          <p:nvPr/>
        </p:nvSpPr>
        <p:spPr>
          <a:xfrm>
            <a:off x="4496538" y="2667348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562">
              <a:spcBef>
                <a:spcPct val="0"/>
              </a:spcBef>
            </a:pPr>
            <a:r>
              <a:rPr lang="en-US" altLang="zh-CN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2. </a:t>
            </a:r>
            <a:r>
              <a:rPr lang="zh-CN" altLang="en-US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车</a:t>
            </a:r>
            <a:r>
              <a:rPr lang="zh-CN" altLang="en-US" sz="1400" b="1" noProof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队</a:t>
            </a:r>
            <a:r>
              <a:rPr lang="zh-CN" altLang="en-US" sz="1400" b="1" noProof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容</a:t>
            </a:r>
            <a:r>
              <a:rPr lang="zh-CN" altLang="en-US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量</a:t>
            </a:r>
            <a:endParaRPr lang="en-US" sz="1400" b="1" noProof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ato Light" panose="020F0402020204030203" pitchFamily="34" charset="0"/>
            </a:endParaRPr>
          </a:p>
        </p:txBody>
      </p:sp>
      <p:sp>
        <p:nvSpPr>
          <p:cNvPr id="66" name="Rectangle 70"/>
          <p:cNvSpPr/>
          <p:nvPr/>
        </p:nvSpPr>
        <p:spPr>
          <a:xfrm>
            <a:off x="4496536" y="3574637"/>
            <a:ext cx="1656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562">
              <a:spcBef>
                <a:spcPct val="0"/>
              </a:spcBef>
            </a:pPr>
            <a:r>
              <a:rPr lang="en-US" altLang="zh-CN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3. </a:t>
            </a:r>
            <a:r>
              <a:rPr lang="zh-CN" altLang="en-US" sz="1400" b="1" noProof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ato Light" panose="020F0402020204030203" pitchFamily="34" charset="0"/>
              </a:rPr>
              <a:t>跳转到车队详情</a:t>
            </a:r>
            <a:endParaRPr lang="en-US" sz="1400" b="1" noProof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ato Light" panose="020F04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206037" y="1701719"/>
            <a:ext cx="1387544" cy="2246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/>
          </a:p>
        </p:txBody>
      </p:sp>
      <p:sp>
        <p:nvSpPr>
          <p:cNvPr id="3" name="Freeform 25"/>
          <p:cNvSpPr/>
          <p:nvPr/>
        </p:nvSpPr>
        <p:spPr bwMode="auto">
          <a:xfrm flipH="1">
            <a:off x="1986609" y="1701718"/>
            <a:ext cx="621277" cy="72680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026623" y="2194841"/>
            <a:ext cx="1387544" cy="2246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/>
          </a:p>
        </p:txBody>
      </p:sp>
      <p:sp>
        <p:nvSpPr>
          <p:cNvPr id="5" name="Freeform 25"/>
          <p:cNvSpPr/>
          <p:nvPr/>
        </p:nvSpPr>
        <p:spPr bwMode="auto">
          <a:xfrm flipH="1">
            <a:off x="3807195" y="2194840"/>
            <a:ext cx="621277" cy="72680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>
              <a:solidFill>
                <a:srgbClr val="937366"/>
              </a:solidFill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4828419" y="1701719"/>
            <a:ext cx="1387544" cy="2246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/>
          </a:p>
        </p:txBody>
      </p:sp>
      <p:sp>
        <p:nvSpPr>
          <p:cNvPr id="7" name="Freeform 25"/>
          <p:cNvSpPr/>
          <p:nvPr/>
        </p:nvSpPr>
        <p:spPr bwMode="auto">
          <a:xfrm flipH="1">
            <a:off x="5608991" y="1701718"/>
            <a:ext cx="621277" cy="72680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6649003" y="2194841"/>
            <a:ext cx="1387544" cy="2246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/>
          </a:p>
        </p:txBody>
      </p:sp>
      <p:sp>
        <p:nvSpPr>
          <p:cNvPr id="9" name="Freeform 25"/>
          <p:cNvSpPr/>
          <p:nvPr/>
        </p:nvSpPr>
        <p:spPr bwMode="auto">
          <a:xfrm flipH="1">
            <a:off x="7429575" y="2194840"/>
            <a:ext cx="621277" cy="72680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/>
          </a:p>
        </p:txBody>
      </p:sp>
      <p:grpSp>
        <p:nvGrpSpPr>
          <p:cNvPr id="10" name="Group 23"/>
          <p:cNvGrpSpPr/>
          <p:nvPr/>
        </p:nvGrpSpPr>
        <p:grpSpPr>
          <a:xfrm>
            <a:off x="2166581" y="1732027"/>
            <a:ext cx="441305" cy="455858"/>
            <a:chOff x="8188325" y="3233738"/>
            <a:chExt cx="506413" cy="500062"/>
          </a:xfrm>
          <a:solidFill>
            <a:schemeClr val="accent1"/>
          </a:solidFill>
        </p:grpSpPr>
        <p:sp>
          <p:nvSpPr>
            <p:cNvPr id="11" name="Freeform 24"/>
            <p:cNvSpPr/>
            <p:nvPr/>
          </p:nvSpPr>
          <p:spPr bwMode="auto">
            <a:xfrm>
              <a:off x="8262938" y="3346450"/>
              <a:ext cx="19050" cy="198437"/>
            </a:xfrm>
            <a:custGeom>
              <a:avLst/>
              <a:gdLst>
                <a:gd name="T0" fmla="*/ 5 w 5"/>
                <a:gd name="T1" fmla="*/ 51 h 53"/>
                <a:gd name="T2" fmla="*/ 3 w 5"/>
                <a:gd name="T3" fmla="*/ 53 h 53"/>
                <a:gd name="T4" fmla="*/ 3 w 5"/>
                <a:gd name="T5" fmla="*/ 53 h 53"/>
                <a:gd name="T6" fmla="*/ 1 w 5"/>
                <a:gd name="T7" fmla="*/ 51 h 53"/>
                <a:gd name="T8" fmla="*/ 0 w 5"/>
                <a:gd name="T9" fmla="*/ 2 h 53"/>
                <a:gd name="T10" fmla="*/ 3 w 5"/>
                <a:gd name="T11" fmla="*/ 0 h 53"/>
                <a:gd name="T12" fmla="*/ 3 w 5"/>
                <a:gd name="T13" fmla="*/ 0 h 53"/>
                <a:gd name="T14" fmla="*/ 5 w 5"/>
                <a:gd name="T15" fmla="*/ 2 h 53"/>
                <a:gd name="T16" fmla="*/ 5 w 5"/>
                <a:gd name="T1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3">
                  <a:moveTo>
                    <a:pt x="5" y="51"/>
                  </a:moveTo>
                  <a:cubicBezTo>
                    <a:pt x="5" y="52"/>
                    <a:pt x="4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1" y="52"/>
                    <a:pt x="1" y="5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8267700" y="3530600"/>
              <a:ext cx="269875" cy="14287"/>
            </a:xfrm>
            <a:custGeom>
              <a:avLst/>
              <a:gdLst>
                <a:gd name="T0" fmla="*/ 69 w 72"/>
                <a:gd name="T1" fmla="*/ 0 h 4"/>
                <a:gd name="T2" fmla="*/ 72 w 72"/>
                <a:gd name="T3" fmla="*/ 2 h 4"/>
                <a:gd name="T4" fmla="*/ 72 w 72"/>
                <a:gd name="T5" fmla="*/ 2 h 4"/>
                <a:gd name="T6" fmla="*/ 69 w 72"/>
                <a:gd name="T7" fmla="*/ 4 h 4"/>
                <a:gd name="T8" fmla="*/ 2 w 72"/>
                <a:gd name="T9" fmla="*/ 4 h 4"/>
                <a:gd name="T10" fmla="*/ 0 w 72"/>
                <a:gd name="T11" fmla="*/ 2 h 4"/>
                <a:gd name="T12" fmla="*/ 0 w 72"/>
                <a:gd name="T13" fmla="*/ 2 h 4"/>
                <a:gd name="T14" fmla="*/ 2 w 72"/>
                <a:gd name="T15" fmla="*/ 0 h 4"/>
                <a:gd name="T16" fmla="*/ 69 w 7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">
                  <a:moveTo>
                    <a:pt x="69" y="0"/>
                  </a:moveTo>
                  <a:cubicBezTo>
                    <a:pt x="70" y="0"/>
                    <a:pt x="72" y="1"/>
                    <a:pt x="72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3"/>
                    <a:pt x="70" y="4"/>
                    <a:pt x="6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8416925" y="3451225"/>
              <a:ext cx="34925" cy="93662"/>
            </a:xfrm>
            <a:custGeom>
              <a:avLst/>
              <a:gdLst>
                <a:gd name="T0" fmla="*/ 7 w 9"/>
                <a:gd name="T1" fmla="*/ 0 h 25"/>
                <a:gd name="T2" fmla="*/ 3 w 9"/>
                <a:gd name="T3" fmla="*/ 0 h 25"/>
                <a:gd name="T4" fmla="*/ 0 w 9"/>
                <a:gd name="T5" fmla="*/ 2 h 25"/>
                <a:gd name="T6" fmla="*/ 0 w 9"/>
                <a:gd name="T7" fmla="*/ 25 h 25"/>
                <a:gd name="T8" fmla="*/ 9 w 9"/>
                <a:gd name="T9" fmla="*/ 25 h 25"/>
                <a:gd name="T10" fmla="*/ 9 w 9"/>
                <a:gd name="T11" fmla="*/ 2 h 25"/>
                <a:gd name="T12" fmla="*/ 7 w 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5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8361363" y="3425825"/>
              <a:ext cx="33338" cy="119062"/>
            </a:xfrm>
            <a:custGeom>
              <a:avLst/>
              <a:gdLst>
                <a:gd name="T0" fmla="*/ 7 w 9"/>
                <a:gd name="T1" fmla="*/ 0 h 32"/>
                <a:gd name="T2" fmla="*/ 3 w 9"/>
                <a:gd name="T3" fmla="*/ 0 h 32"/>
                <a:gd name="T4" fmla="*/ 0 w 9"/>
                <a:gd name="T5" fmla="*/ 2 h 32"/>
                <a:gd name="T6" fmla="*/ 0 w 9"/>
                <a:gd name="T7" fmla="*/ 32 h 32"/>
                <a:gd name="T8" fmla="*/ 9 w 9"/>
                <a:gd name="T9" fmla="*/ 32 h 32"/>
                <a:gd name="T10" fmla="*/ 9 w 9"/>
                <a:gd name="T11" fmla="*/ 2 h 32"/>
                <a:gd name="T12" fmla="*/ 7 w 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2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8474075" y="3403600"/>
              <a:ext cx="33338" cy="141287"/>
            </a:xfrm>
            <a:custGeom>
              <a:avLst/>
              <a:gdLst>
                <a:gd name="T0" fmla="*/ 7 w 9"/>
                <a:gd name="T1" fmla="*/ 0 h 38"/>
                <a:gd name="T2" fmla="*/ 3 w 9"/>
                <a:gd name="T3" fmla="*/ 0 h 38"/>
                <a:gd name="T4" fmla="*/ 0 w 9"/>
                <a:gd name="T5" fmla="*/ 3 h 38"/>
                <a:gd name="T6" fmla="*/ 0 w 9"/>
                <a:gd name="T7" fmla="*/ 38 h 38"/>
                <a:gd name="T8" fmla="*/ 9 w 9"/>
                <a:gd name="T9" fmla="*/ 38 h 38"/>
                <a:gd name="T10" fmla="*/ 9 w 9"/>
                <a:gd name="T11" fmla="*/ 3 h 38"/>
                <a:gd name="T12" fmla="*/ 7 w 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8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8304213" y="3481388"/>
              <a:ext cx="34925" cy="63500"/>
            </a:xfrm>
            <a:custGeom>
              <a:avLst/>
              <a:gdLst>
                <a:gd name="T0" fmla="*/ 7 w 9"/>
                <a:gd name="T1" fmla="*/ 0 h 17"/>
                <a:gd name="T2" fmla="*/ 3 w 9"/>
                <a:gd name="T3" fmla="*/ 0 h 17"/>
                <a:gd name="T4" fmla="*/ 0 w 9"/>
                <a:gd name="T5" fmla="*/ 2 h 17"/>
                <a:gd name="T6" fmla="*/ 0 w 9"/>
                <a:gd name="T7" fmla="*/ 17 h 17"/>
                <a:gd name="T8" fmla="*/ 9 w 9"/>
                <a:gd name="T9" fmla="*/ 17 h 17"/>
                <a:gd name="T10" fmla="*/ 9 w 9"/>
                <a:gd name="T11" fmla="*/ 2 h 17"/>
                <a:gd name="T12" fmla="*/ 7 w 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8308975" y="3376613"/>
              <a:ext cx="66675" cy="74612"/>
            </a:xfrm>
            <a:custGeom>
              <a:avLst/>
              <a:gdLst>
                <a:gd name="T0" fmla="*/ 42 w 42"/>
                <a:gd name="T1" fmla="*/ 7 h 47"/>
                <a:gd name="T2" fmla="*/ 7 w 42"/>
                <a:gd name="T3" fmla="*/ 47 h 47"/>
                <a:gd name="T4" fmla="*/ 0 w 42"/>
                <a:gd name="T5" fmla="*/ 40 h 47"/>
                <a:gd name="T6" fmla="*/ 35 w 42"/>
                <a:gd name="T7" fmla="*/ 0 h 47"/>
                <a:gd name="T8" fmla="*/ 42 w 42"/>
                <a:gd name="T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7">
                  <a:moveTo>
                    <a:pt x="42" y="7"/>
                  </a:moveTo>
                  <a:lnTo>
                    <a:pt x="7" y="47"/>
                  </a:lnTo>
                  <a:lnTo>
                    <a:pt x="0" y="40"/>
                  </a:lnTo>
                  <a:lnTo>
                    <a:pt x="35" y="0"/>
                  </a:lnTo>
                  <a:lnTo>
                    <a:pt x="4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364538" y="3362325"/>
              <a:ext cx="82550" cy="77787"/>
            </a:xfrm>
            <a:custGeom>
              <a:avLst/>
              <a:gdLst>
                <a:gd name="T0" fmla="*/ 45 w 52"/>
                <a:gd name="T1" fmla="*/ 49 h 49"/>
                <a:gd name="T2" fmla="*/ 0 w 52"/>
                <a:gd name="T3" fmla="*/ 9 h 49"/>
                <a:gd name="T4" fmla="*/ 7 w 52"/>
                <a:gd name="T5" fmla="*/ 0 h 49"/>
                <a:gd name="T6" fmla="*/ 52 w 52"/>
                <a:gd name="T7" fmla="*/ 40 h 49"/>
                <a:gd name="T8" fmla="*/ 45 w 5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45" y="49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52" y="40"/>
                  </a:ln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8424863" y="3357563"/>
              <a:ext cx="74613" cy="82550"/>
            </a:xfrm>
            <a:custGeom>
              <a:avLst/>
              <a:gdLst>
                <a:gd name="T0" fmla="*/ 47 w 47"/>
                <a:gd name="T1" fmla="*/ 7 h 52"/>
                <a:gd name="T2" fmla="*/ 7 w 47"/>
                <a:gd name="T3" fmla="*/ 52 h 52"/>
                <a:gd name="T4" fmla="*/ 0 w 47"/>
                <a:gd name="T5" fmla="*/ 45 h 52"/>
                <a:gd name="T6" fmla="*/ 38 w 47"/>
                <a:gd name="T7" fmla="*/ 0 h 52"/>
                <a:gd name="T8" fmla="*/ 47 w 47"/>
                <a:gd name="T9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47" y="7"/>
                  </a:moveTo>
                  <a:lnTo>
                    <a:pt x="7" y="52"/>
                  </a:lnTo>
                  <a:lnTo>
                    <a:pt x="0" y="45"/>
                  </a:lnTo>
                  <a:lnTo>
                    <a:pt x="38" y="0"/>
                  </a:lnTo>
                  <a:lnTo>
                    <a:pt x="4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8466138" y="3346450"/>
              <a:ext cx="41275" cy="41275"/>
            </a:xfrm>
            <a:custGeom>
              <a:avLst/>
              <a:gdLst>
                <a:gd name="T0" fmla="*/ 10 w 11"/>
                <a:gd name="T1" fmla="*/ 0 h 11"/>
                <a:gd name="T2" fmla="*/ 11 w 11"/>
                <a:gd name="T3" fmla="*/ 2 h 11"/>
                <a:gd name="T4" fmla="*/ 10 w 11"/>
                <a:gd name="T5" fmla="*/ 4 h 11"/>
                <a:gd name="T6" fmla="*/ 9 w 11"/>
                <a:gd name="T7" fmla="*/ 8 h 11"/>
                <a:gd name="T8" fmla="*/ 9 w 11"/>
                <a:gd name="T9" fmla="*/ 10 h 11"/>
                <a:gd name="T10" fmla="*/ 7 w 11"/>
                <a:gd name="T11" fmla="*/ 11 h 11"/>
                <a:gd name="T12" fmla="*/ 5 w 11"/>
                <a:gd name="T13" fmla="*/ 9 h 11"/>
                <a:gd name="T14" fmla="*/ 3 w 11"/>
                <a:gd name="T15" fmla="*/ 7 h 11"/>
                <a:gd name="T16" fmla="*/ 0 w 11"/>
                <a:gd name="T17" fmla="*/ 5 h 11"/>
                <a:gd name="T18" fmla="*/ 1 w 11"/>
                <a:gd name="T19" fmla="*/ 3 h 11"/>
                <a:gd name="T20" fmla="*/ 3 w 11"/>
                <a:gd name="T21" fmla="*/ 2 h 11"/>
                <a:gd name="T22" fmla="*/ 7 w 11"/>
                <a:gd name="T23" fmla="*/ 1 h 11"/>
                <a:gd name="T24" fmla="*/ 10 w 11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0" y="0"/>
                    <a:pt x="11" y="1"/>
                    <a:pt x="11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7"/>
                    <a:pt x="9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1"/>
                    <a:pt x="7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6" y="2"/>
                    <a:pt x="7" y="1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34"/>
            <p:cNvSpPr>
              <a:spLocks noEditPoints="1"/>
            </p:cNvSpPr>
            <p:nvPr/>
          </p:nvSpPr>
          <p:spPr bwMode="auto">
            <a:xfrm>
              <a:off x="8188325" y="3233738"/>
              <a:ext cx="506413" cy="500062"/>
            </a:xfrm>
            <a:custGeom>
              <a:avLst/>
              <a:gdLst>
                <a:gd name="T0" fmla="*/ 128 w 135"/>
                <a:gd name="T1" fmla="*/ 128 h 133"/>
                <a:gd name="T2" fmla="*/ 116 w 135"/>
                <a:gd name="T3" fmla="*/ 133 h 133"/>
                <a:gd name="T4" fmla="*/ 103 w 135"/>
                <a:gd name="T5" fmla="*/ 128 h 133"/>
                <a:gd name="T6" fmla="*/ 82 w 135"/>
                <a:gd name="T7" fmla="*/ 107 h 133"/>
                <a:gd name="T8" fmla="*/ 56 w 135"/>
                <a:gd name="T9" fmla="*/ 113 h 133"/>
                <a:gd name="T10" fmla="*/ 0 w 135"/>
                <a:gd name="T11" fmla="*/ 56 h 133"/>
                <a:gd name="T12" fmla="*/ 56 w 135"/>
                <a:gd name="T13" fmla="*/ 0 h 133"/>
                <a:gd name="T14" fmla="*/ 113 w 135"/>
                <a:gd name="T15" fmla="*/ 56 h 133"/>
                <a:gd name="T16" fmla="*/ 107 w 135"/>
                <a:gd name="T17" fmla="*/ 82 h 133"/>
                <a:gd name="T18" fmla="*/ 128 w 135"/>
                <a:gd name="T19" fmla="*/ 103 h 133"/>
                <a:gd name="T20" fmla="*/ 128 w 135"/>
                <a:gd name="T21" fmla="*/ 128 h 133"/>
                <a:gd name="T22" fmla="*/ 56 w 135"/>
                <a:gd name="T23" fmla="*/ 106 h 133"/>
                <a:gd name="T24" fmla="*/ 106 w 135"/>
                <a:gd name="T25" fmla="*/ 56 h 133"/>
                <a:gd name="T26" fmla="*/ 56 w 135"/>
                <a:gd name="T27" fmla="*/ 7 h 133"/>
                <a:gd name="T28" fmla="*/ 7 w 135"/>
                <a:gd name="T29" fmla="*/ 56 h 133"/>
                <a:gd name="T30" fmla="*/ 56 w 135"/>
                <a:gd name="T31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33">
                  <a:moveTo>
                    <a:pt x="128" y="128"/>
                  </a:moveTo>
                  <a:cubicBezTo>
                    <a:pt x="125" y="131"/>
                    <a:pt x="120" y="133"/>
                    <a:pt x="116" y="133"/>
                  </a:cubicBezTo>
                  <a:cubicBezTo>
                    <a:pt x="111" y="133"/>
                    <a:pt x="107" y="131"/>
                    <a:pt x="103" y="12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75" y="111"/>
                    <a:pt x="66" y="113"/>
                    <a:pt x="56" y="113"/>
                  </a:cubicBez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8" y="0"/>
                    <a:pt x="113" y="25"/>
                    <a:pt x="113" y="56"/>
                  </a:cubicBezTo>
                  <a:cubicBezTo>
                    <a:pt x="113" y="66"/>
                    <a:pt x="111" y="75"/>
                    <a:pt x="107" y="82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35" y="110"/>
                    <a:pt x="135" y="121"/>
                    <a:pt x="128" y="128"/>
                  </a:cubicBezTo>
                  <a:close/>
                  <a:moveTo>
                    <a:pt x="56" y="106"/>
                  </a:moveTo>
                  <a:cubicBezTo>
                    <a:pt x="84" y="106"/>
                    <a:pt x="106" y="84"/>
                    <a:pt x="106" y="56"/>
                  </a:cubicBezTo>
                  <a:cubicBezTo>
                    <a:pt x="106" y="29"/>
                    <a:pt x="84" y="7"/>
                    <a:pt x="56" y="7"/>
                  </a:cubicBezTo>
                  <a:cubicBezTo>
                    <a:pt x="29" y="7"/>
                    <a:pt x="7" y="29"/>
                    <a:pt x="7" y="56"/>
                  </a:cubicBezTo>
                  <a:cubicBezTo>
                    <a:pt x="7" y="84"/>
                    <a:pt x="29" y="106"/>
                    <a:pt x="5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760034" y="1698880"/>
            <a:ext cx="499161" cy="522152"/>
            <a:chOff x="7640638" y="3014663"/>
            <a:chExt cx="434976" cy="434976"/>
          </a:xfrm>
          <a:solidFill>
            <a:schemeClr val="accent1"/>
          </a:solidFill>
        </p:grpSpPr>
        <p:sp>
          <p:nvSpPr>
            <p:cNvPr id="23" name="Freeform 36"/>
            <p:cNvSpPr/>
            <p:nvPr/>
          </p:nvSpPr>
          <p:spPr bwMode="auto">
            <a:xfrm>
              <a:off x="7651751" y="3014663"/>
              <a:ext cx="198438" cy="190500"/>
            </a:xfrm>
            <a:custGeom>
              <a:avLst/>
              <a:gdLst>
                <a:gd name="T0" fmla="*/ 42 w 53"/>
                <a:gd name="T1" fmla="*/ 0 h 51"/>
                <a:gd name="T2" fmla="*/ 41 w 53"/>
                <a:gd name="T3" fmla="*/ 0 h 51"/>
                <a:gd name="T4" fmla="*/ 38 w 53"/>
                <a:gd name="T5" fmla="*/ 2 h 51"/>
                <a:gd name="T6" fmla="*/ 38 w 53"/>
                <a:gd name="T7" fmla="*/ 6 h 51"/>
                <a:gd name="T8" fmla="*/ 13 w 53"/>
                <a:gd name="T9" fmla="*/ 22 h 51"/>
                <a:gd name="T10" fmla="*/ 0 w 53"/>
                <a:gd name="T11" fmla="*/ 50 h 51"/>
                <a:gd name="T12" fmla="*/ 0 w 53"/>
                <a:gd name="T13" fmla="*/ 51 h 51"/>
                <a:gd name="T14" fmla="*/ 1 w 53"/>
                <a:gd name="T15" fmla="*/ 51 h 51"/>
                <a:gd name="T16" fmla="*/ 8 w 53"/>
                <a:gd name="T17" fmla="*/ 51 h 51"/>
                <a:gd name="T18" fmla="*/ 9 w 53"/>
                <a:gd name="T19" fmla="*/ 50 h 51"/>
                <a:gd name="T20" fmla="*/ 38 w 53"/>
                <a:gd name="T21" fmla="*/ 15 h 51"/>
                <a:gd name="T22" fmla="*/ 38 w 53"/>
                <a:gd name="T23" fmla="*/ 18 h 51"/>
                <a:gd name="T24" fmla="*/ 41 w 53"/>
                <a:gd name="T25" fmla="*/ 21 h 51"/>
                <a:gd name="T26" fmla="*/ 42 w 53"/>
                <a:gd name="T27" fmla="*/ 20 h 51"/>
                <a:gd name="T28" fmla="*/ 52 w 53"/>
                <a:gd name="T29" fmla="*/ 12 h 51"/>
                <a:gd name="T30" fmla="*/ 53 w 53"/>
                <a:gd name="T31" fmla="*/ 10 h 51"/>
                <a:gd name="T32" fmla="*/ 52 w 53"/>
                <a:gd name="T33" fmla="*/ 8 h 51"/>
                <a:gd name="T34" fmla="*/ 42 w 53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51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9" y="0"/>
                    <a:pt x="38" y="1"/>
                    <a:pt x="38" y="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8" y="9"/>
                    <a:pt x="20" y="14"/>
                    <a:pt x="13" y="22"/>
                  </a:cubicBezTo>
                  <a:cubicBezTo>
                    <a:pt x="6" y="30"/>
                    <a:pt x="1" y="40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1" y="51"/>
                    <a:pt x="1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51"/>
                    <a:pt x="9" y="50"/>
                  </a:cubicBezTo>
                  <a:cubicBezTo>
                    <a:pt x="11" y="34"/>
                    <a:pt x="23" y="20"/>
                    <a:pt x="38" y="1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9"/>
                    <a:pt x="39" y="21"/>
                    <a:pt x="41" y="21"/>
                  </a:cubicBezTo>
                  <a:cubicBezTo>
                    <a:pt x="41" y="21"/>
                    <a:pt x="42" y="20"/>
                    <a:pt x="42" y="2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3" y="11"/>
                    <a:pt x="53" y="10"/>
                  </a:cubicBezTo>
                  <a:cubicBezTo>
                    <a:pt x="53" y="9"/>
                    <a:pt x="52" y="9"/>
                    <a:pt x="52" y="8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7640638" y="3235326"/>
              <a:ext cx="190500" cy="198438"/>
            </a:xfrm>
            <a:custGeom>
              <a:avLst/>
              <a:gdLst>
                <a:gd name="T0" fmla="*/ 50 w 51"/>
                <a:gd name="T1" fmla="*/ 44 h 53"/>
                <a:gd name="T2" fmla="*/ 15 w 51"/>
                <a:gd name="T3" fmla="*/ 14 h 53"/>
                <a:gd name="T4" fmla="*/ 18 w 51"/>
                <a:gd name="T5" fmla="*/ 14 h 53"/>
                <a:gd name="T6" fmla="*/ 20 w 51"/>
                <a:gd name="T7" fmla="*/ 13 h 53"/>
                <a:gd name="T8" fmla="*/ 20 w 51"/>
                <a:gd name="T9" fmla="*/ 10 h 53"/>
                <a:gd name="T10" fmla="*/ 12 w 51"/>
                <a:gd name="T11" fmla="*/ 1 h 53"/>
                <a:gd name="T12" fmla="*/ 10 w 51"/>
                <a:gd name="T13" fmla="*/ 0 h 53"/>
                <a:gd name="T14" fmla="*/ 8 w 51"/>
                <a:gd name="T15" fmla="*/ 1 h 53"/>
                <a:gd name="T16" fmla="*/ 0 w 51"/>
                <a:gd name="T17" fmla="*/ 10 h 53"/>
                <a:gd name="T18" fmla="*/ 0 w 51"/>
                <a:gd name="T19" fmla="*/ 13 h 53"/>
                <a:gd name="T20" fmla="*/ 2 w 51"/>
                <a:gd name="T21" fmla="*/ 14 h 53"/>
                <a:gd name="T22" fmla="*/ 6 w 51"/>
                <a:gd name="T23" fmla="*/ 14 h 53"/>
                <a:gd name="T24" fmla="*/ 22 w 51"/>
                <a:gd name="T25" fmla="*/ 40 h 53"/>
                <a:gd name="T26" fmla="*/ 50 w 51"/>
                <a:gd name="T27" fmla="*/ 53 h 53"/>
                <a:gd name="T28" fmla="*/ 50 w 51"/>
                <a:gd name="T29" fmla="*/ 53 h 53"/>
                <a:gd name="T30" fmla="*/ 51 w 51"/>
                <a:gd name="T31" fmla="*/ 52 h 53"/>
                <a:gd name="T32" fmla="*/ 51 w 51"/>
                <a:gd name="T33" fmla="*/ 52 h 53"/>
                <a:gd name="T34" fmla="*/ 51 w 51"/>
                <a:gd name="T35" fmla="*/ 45 h 53"/>
                <a:gd name="T36" fmla="*/ 50 w 51"/>
                <a:gd name="T3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3">
                  <a:moveTo>
                    <a:pt x="50" y="44"/>
                  </a:moveTo>
                  <a:cubicBezTo>
                    <a:pt x="34" y="42"/>
                    <a:pt x="20" y="30"/>
                    <a:pt x="15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4"/>
                    <a:pt x="1" y="14"/>
                    <a:pt x="2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24"/>
                    <a:pt x="14" y="33"/>
                    <a:pt x="22" y="40"/>
                  </a:cubicBezTo>
                  <a:cubicBezTo>
                    <a:pt x="30" y="47"/>
                    <a:pt x="40" y="51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3"/>
                    <a:pt x="51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4"/>
                    <a:pt x="51" y="44"/>
                    <a:pt x="5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7861301" y="3251201"/>
              <a:ext cx="203200" cy="198438"/>
            </a:xfrm>
            <a:custGeom>
              <a:avLst/>
              <a:gdLst>
                <a:gd name="T0" fmla="*/ 53 w 54"/>
                <a:gd name="T1" fmla="*/ 0 h 53"/>
                <a:gd name="T2" fmla="*/ 46 w 54"/>
                <a:gd name="T3" fmla="*/ 0 h 53"/>
                <a:gd name="T4" fmla="*/ 45 w 54"/>
                <a:gd name="T5" fmla="*/ 0 h 53"/>
                <a:gd name="T6" fmla="*/ 15 w 54"/>
                <a:gd name="T7" fmla="*/ 37 h 53"/>
                <a:gd name="T8" fmla="*/ 15 w 54"/>
                <a:gd name="T9" fmla="*/ 34 h 53"/>
                <a:gd name="T10" fmla="*/ 12 w 54"/>
                <a:gd name="T11" fmla="*/ 31 h 53"/>
                <a:gd name="T12" fmla="*/ 11 w 54"/>
                <a:gd name="T13" fmla="*/ 32 h 53"/>
                <a:gd name="T14" fmla="*/ 1 w 54"/>
                <a:gd name="T15" fmla="*/ 40 h 53"/>
                <a:gd name="T16" fmla="*/ 0 w 54"/>
                <a:gd name="T17" fmla="*/ 42 h 53"/>
                <a:gd name="T18" fmla="*/ 1 w 54"/>
                <a:gd name="T19" fmla="*/ 44 h 53"/>
                <a:gd name="T20" fmla="*/ 11 w 54"/>
                <a:gd name="T21" fmla="*/ 52 h 53"/>
                <a:gd name="T22" fmla="*/ 12 w 54"/>
                <a:gd name="T23" fmla="*/ 53 h 53"/>
                <a:gd name="T24" fmla="*/ 15 w 54"/>
                <a:gd name="T25" fmla="*/ 50 h 53"/>
                <a:gd name="T26" fmla="*/ 15 w 54"/>
                <a:gd name="T27" fmla="*/ 46 h 53"/>
                <a:gd name="T28" fmla="*/ 41 w 54"/>
                <a:gd name="T29" fmla="*/ 30 h 53"/>
                <a:gd name="T30" fmla="*/ 54 w 54"/>
                <a:gd name="T31" fmla="*/ 1 h 53"/>
                <a:gd name="T32" fmla="*/ 54 w 54"/>
                <a:gd name="T33" fmla="*/ 0 h 53"/>
                <a:gd name="T34" fmla="*/ 53 w 54"/>
                <a:gd name="T3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53">
                  <a:moveTo>
                    <a:pt x="53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3" y="17"/>
                    <a:pt x="31" y="32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2"/>
                    <a:pt x="14" y="31"/>
                    <a:pt x="12" y="31"/>
                  </a:cubicBezTo>
                  <a:cubicBezTo>
                    <a:pt x="12" y="31"/>
                    <a:pt x="11" y="31"/>
                    <a:pt x="11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0" y="43"/>
                    <a:pt x="0" y="43"/>
                    <a:pt x="1" y="4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4" y="53"/>
                    <a:pt x="15" y="51"/>
                    <a:pt x="15" y="5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5" y="43"/>
                    <a:pt x="34" y="38"/>
                    <a:pt x="41" y="30"/>
                  </a:cubicBezTo>
                  <a:cubicBezTo>
                    <a:pt x="48" y="21"/>
                    <a:pt x="53" y="11"/>
                    <a:pt x="54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7880351" y="3022601"/>
              <a:ext cx="195263" cy="198438"/>
            </a:xfrm>
            <a:custGeom>
              <a:avLst/>
              <a:gdLst>
                <a:gd name="T0" fmla="*/ 51 w 52"/>
                <a:gd name="T1" fmla="*/ 40 h 53"/>
                <a:gd name="T2" fmla="*/ 49 w 52"/>
                <a:gd name="T3" fmla="*/ 39 h 53"/>
                <a:gd name="T4" fmla="*/ 45 w 52"/>
                <a:gd name="T5" fmla="*/ 39 h 53"/>
                <a:gd name="T6" fmla="*/ 29 w 52"/>
                <a:gd name="T7" fmla="*/ 13 h 53"/>
                <a:gd name="T8" fmla="*/ 1 w 52"/>
                <a:gd name="T9" fmla="*/ 0 h 53"/>
                <a:gd name="T10" fmla="*/ 1 w 52"/>
                <a:gd name="T11" fmla="*/ 0 h 53"/>
                <a:gd name="T12" fmla="*/ 1 w 52"/>
                <a:gd name="T13" fmla="*/ 1 h 53"/>
                <a:gd name="T14" fmla="*/ 0 w 52"/>
                <a:gd name="T15" fmla="*/ 1 h 53"/>
                <a:gd name="T16" fmla="*/ 0 w 52"/>
                <a:gd name="T17" fmla="*/ 8 h 53"/>
                <a:gd name="T18" fmla="*/ 1 w 52"/>
                <a:gd name="T19" fmla="*/ 9 h 53"/>
                <a:gd name="T20" fmla="*/ 37 w 52"/>
                <a:gd name="T21" fmla="*/ 39 h 53"/>
                <a:gd name="T22" fmla="*/ 33 w 52"/>
                <a:gd name="T23" fmla="*/ 39 h 53"/>
                <a:gd name="T24" fmla="*/ 31 w 52"/>
                <a:gd name="T25" fmla="*/ 40 h 53"/>
                <a:gd name="T26" fmla="*/ 31 w 52"/>
                <a:gd name="T27" fmla="*/ 43 h 53"/>
                <a:gd name="T28" fmla="*/ 39 w 52"/>
                <a:gd name="T29" fmla="*/ 52 h 53"/>
                <a:gd name="T30" fmla="*/ 41 w 52"/>
                <a:gd name="T31" fmla="*/ 53 h 53"/>
                <a:gd name="T32" fmla="*/ 43 w 52"/>
                <a:gd name="T33" fmla="*/ 52 h 53"/>
                <a:gd name="T34" fmla="*/ 51 w 52"/>
                <a:gd name="T35" fmla="*/ 43 h 53"/>
                <a:gd name="T36" fmla="*/ 51 w 52"/>
                <a:gd name="T37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3">
                  <a:moveTo>
                    <a:pt x="51" y="40"/>
                  </a:moveTo>
                  <a:cubicBezTo>
                    <a:pt x="51" y="39"/>
                    <a:pt x="50" y="39"/>
                    <a:pt x="49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29"/>
                    <a:pt x="37" y="20"/>
                    <a:pt x="29" y="13"/>
                  </a:cubicBezTo>
                  <a:cubicBezTo>
                    <a:pt x="21" y="6"/>
                    <a:pt x="1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8" y="11"/>
                    <a:pt x="31" y="23"/>
                    <a:pt x="37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1" y="39"/>
                    <a:pt x="31" y="40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0" y="53"/>
                    <a:pt x="40" y="53"/>
                    <a:pt x="41" y="53"/>
                  </a:cubicBezTo>
                  <a:cubicBezTo>
                    <a:pt x="42" y="53"/>
                    <a:pt x="43" y="53"/>
                    <a:pt x="43" y="52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2" y="42"/>
                    <a:pt x="52" y="41"/>
                    <a:pt x="5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40"/>
            <p:cNvSpPr>
              <a:spLocks noEditPoints="1"/>
            </p:cNvSpPr>
            <p:nvPr/>
          </p:nvSpPr>
          <p:spPr bwMode="auto">
            <a:xfrm>
              <a:off x="7723188" y="3092451"/>
              <a:ext cx="269875" cy="269875"/>
            </a:xfrm>
            <a:custGeom>
              <a:avLst/>
              <a:gdLst>
                <a:gd name="T0" fmla="*/ 36 w 72"/>
                <a:gd name="T1" fmla="*/ 72 h 72"/>
                <a:gd name="T2" fmla="*/ 61 w 72"/>
                <a:gd name="T3" fmla="*/ 21 h 72"/>
                <a:gd name="T4" fmla="*/ 66 w 72"/>
                <a:gd name="T5" fmla="*/ 34 h 72"/>
                <a:gd name="T6" fmla="*/ 52 w 72"/>
                <a:gd name="T7" fmla="*/ 34 h 72"/>
                <a:gd name="T8" fmla="*/ 51 w 72"/>
                <a:gd name="T9" fmla="*/ 23 h 72"/>
                <a:gd name="T10" fmla="*/ 61 w 72"/>
                <a:gd name="T11" fmla="*/ 21 h 72"/>
                <a:gd name="T12" fmla="*/ 57 w 72"/>
                <a:gd name="T13" fmla="*/ 15 h 72"/>
                <a:gd name="T14" fmla="*/ 57 w 72"/>
                <a:gd name="T15" fmla="*/ 17 h 72"/>
                <a:gd name="T16" fmla="*/ 50 w 72"/>
                <a:gd name="T17" fmla="*/ 18 h 72"/>
                <a:gd name="T18" fmla="*/ 50 w 72"/>
                <a:gd name="T19" fmla="*/ 10 h 72"/>
                <a:gd name="T20" fmla="*/ 24 w 72"/>
                <a:gd name="T21" fmla="*/ 34 h 72"/>
                <a:gd name="T22" fmla="*/ 25 w 72"/>
                <a:gd name="T23" fmla="*/ 23 h 72"/>
                <a:gd name="T24" fmla="*/ 46 w 72"/>
                <a:gd name="T25" fmla="*/ 23 h 72"/>
                <a:gd name="T26" fmla="*/ 48 w 72"/>
                <a:gd name="T27" fmla="*/ 33 h 72"/>
                <a:gd name="T28" fmla="*/ 48 w 72"/>
                <a:gd name="T29" fmla="*/ 38 h 72"/>
                <a:gd name="T30" fmla="*/ 47 w 72"/>
                <a:gd name="T31" fmla="*/ 48 h 72"/>
                <a:gd name="T32" fmla="*/ 26 w 72"/>
                <a:gd name="T33" fmla="*/ 48 h 72"/>
                <a:gd name="T34" fmla="*/ 24 w 72"/>
                <a:gd name="T35" fmla="*/ 39 h 72"/>
                <a:gd name="T36" fmla="*/ 47 w 72"/>
                <a:gd name="T37" fmla="*/ 38 h 72"/>
                <a:gd name="T38" fmla="*/ 28 w 72"/>
                <a:gd name="T39" fmla="*/ 13 h 72"/>
                <a:gd name="T40" fmla="*/ 32 w 72"/>
                <a:gd name="T41" fmla="*/ 7 h 72"/>
                <a:gd name="T42" fmla="*/ 41 w 72"/>
                <a:gd name="T43" fmla="*/ 7 h 72"/>
                <a:gd name="T44" fmla="*/ 46 w 72"/>
                <a:gd name="T45" fmla="*/ 18 h 72"/>
                <a:gd name="T46" fmla="*/ 36 w 72"/>
                <a:gd name="T47" fmla="*/ 20 h 72"/>
                <a:gd name="T48" fmla="*/ 27 w 72"/>
                <a:gd name="T49" fmla="*/ 18 h 72"/>
                <a:gd name="T50" fmla="*/ 23 w 72"/>
                <a:gd name="T51" fmla="*/ 10 h 72"/>
                <a:gd name="T52" fmla="*/ 22 w 72"/>
                <a:gd name="T53" fmla="*/ 18 h 72"/>
                <a:gd name="T54" fmla="*/ 16 w 72"/>
                <a:gd name="T55" fmla="*/ 17 h 72"/>
                <a:gd name="T56" fmla="*/ 7 w 72"/>
                <a:gd name="T57" fmla="*/ 33 h 72"/>
                <a:gd name="T58" fmla="*/ 12 w 72"/>
                <a:gd name="T59" fmla="*/ 21 h 72"/>
                <a:gd name="T60" fmla="*/ 21 w 72"/>
                <a:gd name="T61" fmla="*/ 24 h 72"/>
                <a:gd name="T62" fmla="*/ 19 w 72"/>
                <a:gd name="T63" fmla="*/ 34 h 72"/>
                <a:gd name="T64" fmla="*/ 7 w 72"/>
                <a:gd name="T65" fmla="*/ 33 h 72"/>
                <a:gd name="T66" fmla="*/ 7 w 72"/>
                <a:gd name="T67" fmla="*/ 39 h 72"/>
                <a:gd name="T68" fmla="*/ 19 w 72"/>
                <a:gd name="T69" fmla="*/ 38 h 72"/>
                <a:gd name="T70" fmla="*/ 21 w 72"/>
                <a:gd name="T71" fmla="*/ 48 h 72"/>
                <a:gd name="T72" fmla="*/ 12 w 72"/>
                <a:gd name="T73" fmla="*/ 51 h 72"/>
                <a:gd name="T74" fmla="*/ 15 w 72"/>
                <a:gd name="T75" fmla="*/ 57 h 72"/>
                <a:gd name="T76" fmla="*/ 14 w 72"/>
                <a:gd name="T77" fmla="*/ 55 h 72"/>
                <a:gd name="T78" fmla="*/ 22 w 72"/>
                <a:gd name="T79" fmla="*/ 53 h 72"/>
                <a:gd name="T80" fmla="*/ 26 w 72"/>
                <a:gd name="T81" fmla="*/ 63 h 72"/>
                <a:gd name="T82" fmla="*/ 44 w 72"/>
                <a:gd name="T83" fmla="*/ 59 h 72"/>
                <a:gd name="T84" fmla="*/ 40 w 72"/>
                <a:gd name="T85" fmla="*/ 65 h 72"/>
                <a:gd name="T86" fmla="*/ 32 w 72"/>
                <a:gd name="T87" fmla="*/ 65 h 72"/>
                <a:gd name="T88" fmla="*/ 27 w 72"/>
                <a:gd name="T89" fmla="*/ 54 h 72"/>
                <a:gd name="T90" fmla="*/ 36 w 72"/>
                <a:gd name="T91" fmla="*/ 52 h 72"/>
                <a:gd name="T92" fmla="*/ 46 w 72"/>
                <a:gd name="T93" fmla="*/ 54 h 72"/>
                <a:gd name="T94" fmla="*/ 50 w 72"/>
                <a:gd name="T95" fmla="*/ 62 h 72"/>
                <a:gd name="T96" fmla="*/ 50 w 72"/>
                <a:gd name="T97" fmla="*/ 54 h 72"/>
                <a:gd name="T98" fmla="*/ 57 w 72"/>
                <a:gd name="T99" fmla="*/ 54 h 72"/>
                <a:gd name="T100" fmla="*/ 65 w 72"/>
                <a:gd name="T101" fmla="*/ 39 h 72"/>
                <a:gd name="T102" fmla="*/ 60 w 72"/>
                <a:gd name="T103" fmla="*/ 51 h 72"/>
                <a:gd name="T104" fmla="*/ 52 w 72"/>
                <a:gd name="T105" fmla="*/ 48 h 72"/>
                <a:gd name="T106" fmla="*/ 53 w 72"/>
                <a:gd name="T107" fmla="*/ 38 h 72"/>
                <a:gd name="T108" fmla="*/ 65 w 72"/>
                <a:gd name="T109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7" y="0"/>
                    <a:pt x="0" y="16"/>
                    <a:pt x="0" y="36"/>
                  </a:cubicBezTo>
                  <a:cubicBezTo>
                    <a:pt x="0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61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4" y="25"/>
                    <a:pt x="65" y="28"/>
                    <a:pt x="65" y="33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0"/>
                    <a:pt x="52" y="27"/>
                    <a:pt x="52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5" y="22"/>
                    <a:pt x="58" y="22"/>
                    <a:pt x="60" y="21"/>
                  </a:cubicBezTo>
                  <a:lnTo>
                    <a:pt x="61" y="21"/>
                  </a:lnTo>
                  <a:close/>
                  <a:moveTo>
                    <a:pt x="50" y="10"/>
                  </a:moveTo>
                  <a:cubicBezTo>
                    <a:pt x="52" y="11"/>
                    <a:pt x="55" y="13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8"/>
                    <a:pt x="53" y="18"/>
                    <a:pt x="52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49" y="13"/>
                    <a:pt x="48" y="11"/>
                  </a:cubicBezTo>
                  <a:cubicBezTo>
                    <a:pt x="47" y="8"/>
                    <a:pt x="47" y="8"/>
                    <a:pt x="47" y="8"/>
                  </a:cubicBezTo>
                  <a:lnTo>
                    <a:pt x="50" y="10"/>
                  </a:lnTo>
                  <a:close/>
                  <a:moveTo>
                    <a:pt x="47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0"/>
                    <a:pt x="25" y="27"/>
                    <a:pt x="25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0" y="24"/>
                    <a:pt x="33" y="24"/>
                    <a:pt x="36" y="24"/>
                  </a:cubicBezTo>
                  <a:cubicBezTo>
                    <a:pt x="40" y="24"/>
                    <a:pt x="43" y="24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7"/>
                    <a:pt x="48" y="30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7" y="34"/>
                  </a:lnTo>
                  <a:close/>
                  <a:moveTo>
                    <a:pt x="48" y="38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8" y="42"/>
                    <a:pt x="48" y="45"/>
                    <a:pt x="47" y="4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3" y="48"/>
                    <a:pt x="40" y="48"/>
                    <a:pt x="36" y="48"/>
                  </a:cubicBezTo>
                  <a:cubicBezTo>
                    <a:pt x="33" y="48"/>
                    <a:pt x="30" y="48"/>
                    <a:pt x="26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5"/>
                    <a:pt x="24" y="42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47" y="38"/>
                    <a:pt x="47" y="38"/>
                    <a:pt x="47" y="38"/>
                  </a:cubicBezTo>
                  <a:lnTo>
                    <a:pt x="48" y="38"/>
                  </a:lnTo>
                  <a:close/>
                  <a:moveTo>
                    <a:pt x="27" y="18"/>
                  </a:moveTo>
                  <a:cubicBezTo>
                    <a:pt x="27" y="16"/>
                    <a:pt x="28" y="14"/>
                    <a:pt x="28" y="13"/>
                  </a:cubicBezTo>
                  <a:cubicBezTo>
                    <a:pt x="29" y="10"/>
                    <a:pt x="30" y="9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5" y="7"/>
                    <a:pt x="36" y="7"/>
                  </a:cubicBezTo>
                  <a:cubicBezTo>
                    <a:pt x="38" y="7"/>
                    <a:pt x="39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9"/>
                    <a:pt x="43" y="10"/>
                    <a:pt x="44" y="13"/>
                  </a:cubicBezTo>
                  <a:cubicBezTo>
                    <a:pt x="45" y="14"/>
                    <a:pt x="45" y="16"/>
                    <a:pt x="46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2" y="20"/>
                    <a:pt x="39" y="20"/>
                    <a:pt x="36" y="20"/>
                  </a:cubicBezTo>
                  <a:cubicBezTo>
                    <a:pt x="33" y="20"/>
                    <a:pt x="30" y="20"/>
                    <a:pt x="28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7" y="18"/>
                  </a:lnTo>
                  <a:close/>
                  <a:moveTo>
                    <a:pt x="15" y="16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3"/>
                    <a:pt x="23" y="15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9" y="18"/>
                    <a:pt x="17" y="18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5" y="16"/>
                  </a:lnTo>
                  <a:close/>
                  <a:moveTo>
                    <a:pt x="7" y="33"/>
                  </a:moveTo>
                  <a:cubicBezTo>
                    <a:pt x="8" y="28"/>
                    <a:pt x="9" y="25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2"/>
                    <a:pt x="17" y="22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7"/>
                    <a:pt x="20" y="30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4"/>
                    <a:pt x="7" y="34"/>
                    <a:pt x="7" y="34"/>
                  </a:cubicBezTo>
                  <a:lnTo>
                    <a:pt x="7" y="33"/>
                  </a:lnTo>
                  <a:close/>
                  <a:moveTo>
                    <a:pt x="11" y="51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9" y="47"/>
                    <a:pt x="8" y="43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42"/>
                    <a:pt x="20" y="45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50"/>
                    <a:pt x="14" y="50"/>
                    <a:pt x="12" y="51"/>
                  </a:cubicBezTo>
                  <a:lnTo>
                    <a:pt x="11" y="51"/>
                  </a:lnTo>
                  <a:close/>
                  <a:moveTo>
                    <a:pt x="23" y="62"/>
                  </a:moveTo>
                  <a:cubicBezTo>
                    <a:pt x="20" y="61"/>
                    <a:pt x="18" y="59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9" y="53"/>
                    <a:pt x="21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6"/>
                    <a:pt x="24" y="59"/>
                    <a:pt x="24" y="61"/>
                  </a:cubicBezTo>
                  <a:cubicBezTo>
                    <a:pt x="26" y="63"/>
                    <a:pt x="26" y="63"/>
                    <a:pt x="26" y="63"/>
                  </a:cubicBezTo>
                  <a:lnTo>
                    <a:pt x="23" y="62"/>
                  </a:lnTo>
                  <a:close/>
                  <a:moveTo>
                    <a:pt x="46" y="54"/>
                  </a:moveTo>
                  <a:cubicBezTo>
                    <a:pt x="45" y="56"/>
                    <a:pt x="45" y="58"/>
                    <a:pt x="44" y="59"/>
                  </a:cubicBezTo>
                  <a:cubicBezTo>
                    <a:pt x="43" y="61"/>
                    <a:pt x="42" y="63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5"/>
                    <a:pt x="38" y="65"/>
                    <a:pt x="36" y="65"/>
                  </a:cubicBezTo>
                  <a:cubicBezTo>
                    <a:pt x="35" y="65"/>
                    <a:pt x="34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9" y="61"/>
                    <a:pt x="28" y="59"/>
                  </a:cubicBezTo>
                  <a:cubicBezTo>
                    <a:pt x="28" y="58"/>
                    <a:pt x="27" y="56"/>
                    <a:pt x="27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0" y="52"/>
                    <a:pt x="33" y="52"/>
                    <a:pt x="36" y="52"/>
                  </a:cubicBezTo>
                  <a:cubicBezTo>
                    <a:pt x="39" y="52"/>
                    <a:pt x="42" y="52"/>
                    <a:pt x="45" y="52"/>
                  </a:cubicBezTo>
                  <a:cubicBezTo>
                    <a:pt x="46" y="53"/>
                    <a:pt x="46" y="53"/>
                    <a:pt x="46" y="53"/>
                  </a:cubicBezTo>
                  <a:lnTo>
                    <a:pt x="46" y="54"/>
                  </a:lnTo>
                  <a:close/>
                  <a:moveTo>
                    <a:pt x="57" y="56"/>
                  </a:moveTo>
                  <a:cubicBezTo>
                    <a:pt x="57" y="56"/>
                    <a:pt x="57" y="56"/>
                    <a:pt x="57" y="57"/>
                  </a:cubicBezTo>
                  <a:cubicBezTo>
                    <a:pt x="55" y="59"/>
                    <a:pt x="52" y="61"/>
                    <a:pt x="50" y="6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9" y="59"/>
                    <a:pt x="50" y="56"/>
                    <a:pt x="50" y="54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3"/>
                    <a:pt x="55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57" y="56"/>
                  </a:lnTo>
                  <a:close/>
                  <a:moveTo>
                    <a:pt x="65" y="39"/>
                  </a:moveTo>
                  <a:cubicBezTo>
                    <a:pt x="65" y="43"/>
                    <a:pt x="64" y="47"/>
                    <a:pt x="62" y="50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58" y="50"/>
                    <a:pt x="55" y="50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5"/>
                    <a:pt x="52" y="42"/>
                    <a:pt x="52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lnTo>
                    <a:pt x="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Group 41"/>
          <p:cNvGrpSpPr/>
          <p:nvPr/>
        </p:nvGrpSpPr>
        <p:grpSpPr>
          <a:xfrm>
            <a:off x="3995271" y="2249660"/>
            <a:ext cx="425095" cy="406837"/>
            <a:chOff x="8383588" y="4452938"/>
            <a:chExt cx="522287" cy="477837"/>
          </a:xfrm>
          <a:solidFill>
            <a:schemeClr val="accent2"/>
          </a:solidFill>
        </p:grpSpPr>
        <p:sp>
          <p:nvSpPr>
            <p:cNvPr id="29" name="Freeform 42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43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44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45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46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47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49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50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8" name="Group 51"/>
          <p:cNvGrpSpPr/>
          <p:nvPr/>
        </p:nvGrpSpPr>
        <p:grpSpPr>
          <a:xfrm>
            <a:off x="7599162" y="2224772"/>
            <a:ext cx="462076" cy="456609"/>
            <a:chOff x="8334375" y="4232275"/>
            <a:chExt cx="466725" cy="463550"/>
          </a:xfrm>
          <a:solidFill>
            <a:schemeClr val="accent2"/>
          </a:solidFill>
        </p:grpSpPr>
        <p:sp>
          <p:nvSpPr>
            <p:cNvPr id="39" name="Freeform 52"/>
            <p:cNvSpPr/>
            <p:nvPr/>
          </p:nvSpPr>
          <p:spPr bwMode="auto">
            <a:xfrm>
              <a:off x="8421688" y="4494213"/>
              <a:ext cx="292100" cy="33338"/>
            </a:xfrm>
            <a:custGeom>
              <a:avLst/>
              <a:gdLst>
                <a:gd name="T0" fmla="*/ 65 w 78"/>
                <a:gd name="T1" fmla="*/ 0 h 9"/>
                <a:gd name="T2" fmla="*/ 12 w 78"/>
                <a:gd name="T3" fmla="*/ 0 h 9"/>
                <a:gd name="T4" fmla="*/ 0 w 78"/>
                <a:gd name="T5" fmla="*/ 9 h 9"/>
                <a:gd name="T6" fmla="*/ 78 w 78"/>
                <a:gd name="T7" fmla="*/ 9 h 9"/>
                <a:gd name="T8" fmla="*/ 65 w 7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">
                  <a:moveTo>
                    <a:pt x="6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1" y="4"/>
                    <a:pt x="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6" y="4"/>
                    <a:pt x="71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53"/>
            <p:cNvSpPr>
              <a:spLocks noEditPoints="1"/>
            </p:cNvSpPr>
            <p:nvPr/>
          </p:nvSpPr>
          <p:spPr bwMode="auto">
            <a:xfrm>
              <a:off x="8416925" y="4565650"/>
              <a:ext cx="296863" cy="130175"/>
            </a:xfrm>
            <a:custGeom>
              <a:avLst/>
              <a:gdLst>
                <a:gd name="T0" fmla="*/ 0 w 79"/>
                <a:gd name="T1" fmla="*/ 0 h 35"/>
                <a:gd name="T2" fmla="*/ 0 w 79"/>
                <a:gd name="T3" fmla="*/ 22 h 35"/>
                <a:gd name="T4" fmla="*/ 13 w 79"/>
                <a:gd name="T5" fmla="*/ 35 h 35"/>
                <a:gd name="T6" fmla="*/ 66 w 79"/>
                <a:gd name="T7" fmla="*/ 35 h 35"/>
                <a:gd name="T8" fmla="*/ 79 w 79"/>
                <a:gd name="T9" fmla="*/ 22 h 35"/>
                <a:gd name="T10" fmla="*/ 79 w 79"/>
                <a:gd name="T11" fmla="*/ 0 h 35"/>
                <a:gd name="T12" fmla="*/ 0 w 79"/>
                <a:gd name="T13" fmla="*/ 0 h 35"/>
                <a:gd name="T14" fmla="*/ 22 w 79"/>
                <a:gd name="T15" fmla="*/ 25 h 35"/>
                <a:gd name="T16" fmla="*/ 13 w 79"/>
                <a:gd name="T17" fmla="*/ 25 h 35"/>
                <a:gd name="T18" fmla="*/ 10 w 79"/>
                <a:gd name="T19" fmla="*/ 22 h 35"/>
                <a:gd name="T20" fmla="*/ 13 w 79"/>
                <a:gd name="T21" fmla="*/ 20 h 35"/>
                <a:gd name="T22" fmla="*/ 22 w 79"/>
                <a:gd name="T23" fmla="*/ 20 h 35"/>
                <a:gd name="T24" fmla="*/ 25 w 79"/>
                <a:gd name="T25" fmla="*/ 22 h 35"/>
                <a:gd name="T26" fmla="*/ 22 w 79"/>
                <a:gd name="T27" fmla="*/ 25 h 35"/>
                <a:gd name="T28" fmla="*/ 42 w 79"/>
                <a:gd name="T29" fmla="*/ 15 h 35"/>
                <a:gd name="T30" fmla="*/ 13 w 79"/>
                <a:gd name="T31" fmla="*/ 15 h 35"/>
                <a:gd name="T32" fmla="*/ 10 w 79"/>
                <a:gd name="T33" fmla="*/ 13 h 35"/>
                <a:gd name="T34" fmla="*/ 13 w 79"/>
                <a:gd name="T35" fmla="*/ 10 h 35"/>
                <a:gd name="T36" fmla="*/ 42 w 79"/>
                <a:gd name="T37" fmla="*/ 10 h 35"/>
                <a:gd name="T38" fmla="*/ 45 w 79"/>
                <a:gd name="T39" fmla="*/ 13 h 35"/>
                <a:gd name="T40" fmla="*/ 42 w 79"/>
                <a:gd name="T4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35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9"/>
                    <a:pt x="6" y="35"/>
                    <a:pt x="1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9" y="29"/>
                    <a:pt x="79" y="2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0"/>
                  </a:lnTo>
                  <a:close/>
                  <a:moveTo>
                    <a:pt x="22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1" y="25"/>
                    <a:pt x="10" y="24"/>
                    <a:pt x="10" y="22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0"/>
                    <a:pt x="25" y="21"/>
                    <a:pt x="25" y="22"/>
                  </a:cubicBezTo>
                  <a:cubicBezTo>
                    <a:pt x="25" y="24"/>
                    <a:pt x="24" y="25"/>
                    <a:pt x="22" y="25"/>
                  </a:cubicBezTo>
                  <a:close/>
                  <a:moveTo>
                    <a:pt x="42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10" y="14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0"/>
                    <a:pt x="45" y="11"/>
                    <a:pt x="45" y="13"/>
                  </a:cubicBezTo>
                  <a:cubicBezTo>
                    <a:pt x="45" y="14"/>
                    <a:pt x="43" y="15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54"/>
            <p:cNvSpPr>
              <a:spLocks noEditPoints="1"/>
            </p:cNvSpPr>
            <p:nvPr/>
          </p:nvSpPr>
          <p:spPr bwMode="auto">
            <a:xfrm>
              <a:off x="8334375" y="4232275"/>
              <a:ext cx="466725" cy="377825"/>
            </a:xfrm>
            <a:custGeom>
              <a:avLst/>
              <a:gdLst>
                <a:gd name="T0" fmla="*/ 117 w 124"/>
                <a:gd name="T1" fmla="*/ 0 h 101"/>
                <a:gd name="T2" fmla="*/ 7 w 124"/>
                <a:gd name="T3" fmla="*/ 0 h 101"/>
                <a:gd name="T4" fmla="*/ 0 w 124"/>
                <a:gd name="T5" fmla="*/ 7 h 101"/>
                <a:gd name="T6" fmla="*/ 0 w 124"/>
                <a:gd name="T7" fmla="*/ 94 h 101"/>
                <a:gd name="T8" fmla="*/ 7 w 124"/>
                <a:gd name="T9" fmla="*/ 101 h 101"/>
                <a:gd name="T10" fmla="*/ 15 w 124"/>
                <a:gd name="T11" fmla="*/ 101 h 101"/>
                <a:gd name="T12" fmla="*/ 15 w 124"/>
                <a:gd name="T13" fmla="*/ 93 h 101"/>
                <a:gd name="T14" fmla="*/ 7 w 124"/>
                <a:gd name="T15" fmla="*/ 93 h 101"/>
                <a:gd name="T16" fmla="*/ 7 w 124"/>
                <a:gd name="T17" fmla="*/ 15 h 101"/>
                <a:gd name="T18" fmla="*/ 116 w 124"/>
                <a:gd name="T19" fmla="*/ 15 h 101"/>
                <a:gd name="T20" fmla="*/ 116 w 124"/>
                <a:gd name="T21" fmla="*/ 93 h 101"/>
                <a:gd name="T22" fmla="*/ 108 w 124"/>
                <a:gd name="T23" fmla="*/ 93 h 101"/>
                <a:gd name="T24" fmla="*/ 108 w 124"/>
                <a:gd name="T25" fmla="*/ 101 h 101"/>
                <a:gd name="T26" fmla="*/ 117 w 124"/>
                <a:gd name="T27" fmla="*/ 101 h 101"/>
                <a:gd name="T28" fmla="*/ 124 w 124"/>
                <a:gd name="T29" fmla="*/ 94 h 101"/>
                <a:gd name="T30" fmla="*/ 124 w 124"/>
                <a:gd name="T31" fmla="*/ 7 h 101"/>
                <a:gd name="T32" fmla="*/ 117 w 124"/>
                <a:gd name="T33" fmla="*/ 0 h 101"/>
                <a:gd name="T34" fmla="*/ 14 w 124"/>
                <a:gd name="T35" fmla="*/ 11 h 101"/>
                <a:gd name="T36" fmla="*/ 7 w 124"/>
                <a:gd name="T37" fmla="*/ 11 h 101"/>
                <a:gd name="T38" fmla="*/ 7 w 124"/>
                <a:gd name="T39" fmla="*/ 5 h 101"/>
                <a:gd name="T40" fmla="*/ 14 w 124"/>
                <a:gd name="T41" fmla="*/ 5 h 101"/>
                <a:gd name="T42" fmla="*/ 14 w 124"/>
                <a:gd name="T43" fmla="*/ 11 h 101"/>
                <a:gd name="T44" fmla="*/ 116 w 124"/>
                <a:gd name="T45" fmla="*/ 11 h 101"/>
                <a:gd name="T46" fmla="*/ 85 w 124"/>
                <a:gd name="T47" fmla="*/ 11 h 101"/>
                <a:gd name="T48" fmla="*/ 85 w 124"/>
                <a:gd name="T49" fmla="*/ 5 h 101"/>
                <a:gd name="T50" fmla="*/ 116 w 124"/>
                <a:gd name="T51" fmla="*/ 5 h 101"/>
                <a:gd name="T52" fmla="*/ 116 w 124"/>
                <a:gd name="T53" fmla="*/ 1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" h="101">
                  <a:moveTo>
                    <a:pt x="11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8"/>
                    <a:pt x="3" y="101"/>
                    <a:pt x="7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21" y="101"/>
                    <a:pt x="124" y="98"/>
                    <a:pt x="124" y="94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lose/>
                  <a:moveTo>
                    <a:pt x="14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4" y="5"/>
                    <a:pt x="14" y="5"/>
                    <a:pt x="14" y="5"/>
                  </a:cubicBezTo>
                  <a:lnTo>
                    <a:pt x="14" y="11"/>
                  </a:lnTo>
                  <a:close/>
                  <a:moveTo>
                    <a:pt x="116" y="11"/>
                  </a:move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116" y="5"/>
                    <a:pt x="116" y="5"/>
                    <a:pt x="116" y="5"/>
                  </a:cubicBezTo>
                  <a:lnTo>
                    <a:pt x="1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55"/>
            <p:cNvSpPr/>
            <p:nvPr/>
          </p:nvSpPr>
          <p:spPr bwMode="auto">
            <a:xfrm>
              <a:off x="8443913" y="4318000"/>
              <a:ext cx="82550" cy="146050"/>
            </a:xfrm>
            <a:custGeom>
              <a:avLst/>
              <a:gdLst>
                <a:gd name="T0" fmla="*/ 0 w 22"/>
                <a:gd name="T1" fmla="*/ 13 h 39"/>
                <a:gd name="T2" fmla="*/ 9 w 22"/>
                <a:gd name="T3" fmla="*/ 22 h 39"/>
                <a:gd name="T4" fmla="*/ 15 w 22"/>
                <a:gd name="T5" fmla="*/ 27 h 39"/>
                <a:gd name="T6" fmla="*/ 10 w 22"/>
                <a:gd name="T7" fmla="*/ 30 h 39"/>
                <a:gd name="T8" fmla="*/ 2 w 22"/>
                <a:gd name="T9" fmla="*/ 28 h 39"/>
                <a:gd name="T10" fmla="*/ 0 w 22"/>
                <a:gd name="T11" fmla="*/ 33 h 39"/>
                <a:gd name="T12" fmla="*/ 9 w 22"/>
                <a:gd name="T13" fmla="*/ 36 h 39"/>
                <a:gd name="T14" fmla="*/ 9 w 22"/>
                <a:gd name="T15" fmla="*/ 36 h 39"/>
                <a:gd name="T16" fmla="*/ 9 w 22"/>
                <a:gd name="T17" fmla="*/ 36 h 39"/>
                <a:gd name="T18" fmla="*/ 9 w 22"/>
                <a:gd name="T19" fmla="*/ 37 h 39"/>
                <a:gd name="T20" fmla="*/ 11 w 22"/>
                <a:gd name="T21" fmla="*/ 39 h 39"/>
                <a:gd name="T22" fmla="*/ 14 w 22"/>
                <a:gd name="T23" fmla="*/ 37 h 39"/>
                <a:gd name="T24" fmla="*/ 14 w 22"/>
                <a:gd name="T25" fmla="*/ 36 h 39"/>
                <a:gd name="T26" fmla="*/ 14 w 22"/>
                <a:gd name="T27" fmla="*/ 36 h 39"/>
                <a:gd name="T28" fmla="*/ 14 w 22"/>
                <a:gd name="T29" fmla="*/ 35 h 39"/>
                <a:gd name="T30" fmla="*/ 22 w 22"/>
                <a:gd name="T31" fmla="*/ 26 h 39"/>
                <a:gd name="T32" fmla="*/ 14 w 22"/>
                <a:gd name="T33" fmla="*/ 16 h 39"/>
                <a:gd name="T34" fmla="*/ 8 w 22"/>
                <a:gd name="T35" fmla="*/ 12 h 39"/>
                <a:gd name="T36" fmla="*/ 12 w 22"/>
                <a:gd name="T37" fmla="*/ 9 h 39"/>
                <a:gd name="T38" fmla="*/ 20 w 22"/>
                <a:gd name="T39" fmla="*/ 11 h 39"/>
                <a:gd name="T40" fmla="*/ 21 w 22"/>
                <a:gd name="T41" fmla="*/ 5 h 39"/>
                <a:gd name="T42" fmla="*/ 14 w 22"/>
                <a:gd name="T43" fmla="*/ 4 h 39"/>
                <a:gd name="T44" fmla="*/ 14 w 22"/>
                <a:gd name="T45" fmla="*/ 3 h 39"/>
                <a:gd name="T46" fmla="*/ 14 w 22"/>
                <a:gd name="T47" fmla="*/ 3 h 39"/>
                <a:gd name="T48" fmla="*/ 14 w 22"/>
                <a:gd name="T49" fmla="*/ 3 h 39"/>
                <a:gd name="T50" fmla="*/ 11 w 22"/>
                <a:gd name="T51" fmla="*/ 0 h 39"/>
                <a:gd name="T52" fmla="*/ 9 w 22"/>
                <a:gd name="T53" fmla="*/ 3 h 39"/>
                <a:gd name="T54" fmla="*/ 9 w 22"/>
                <a:gd name="T55" fmla="*/ 3 h 39"/>
                <a:gd name="T56" fmla="*/ 9 w 22"/>
                <a:gd name="T57" fmla="*/ 4 h 39"/>
                <a:gd name="T58" fmla="*/ 9 w 22"/>
                <a:gd name="T59" fmla="*/ 4 h 39"/>
                <a:gd name="T60" fmla="*/ 0 w 22"/>
                <a:gd name="T6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9">
                  <a:moveTo>
                    <a:pt x="0" y="13"/>
                  </a:moveTo>
                  <a:cubicBezTo>
                    <a:pt x="0" y="18"/>
                    <a:pt x="4" y="20"/>
                    <a:pt x="9" y="22"/>
                  </a:cubicBezTo>
                  <a:cubicBezTo>
                    <a:pt x="13" y="23"/>
                    <a:pt x="15" y="25"/>
                    <a:pt x="15" y="27"/>
                  </a:cubicBezTo>
                  <a:cubicBezTo>
                    <a:pt x="15" y="29"/>
                    <a:pt x="13" y="30"/>
                    <a:pt x="10" y="30"/>
                  </a:cubicBezTo>
                  <a:cubicBezTo>
                    <a:pt x="7" y="30"/>
                    <a:pt x="4" y="29"/>
                    <a:pt x="2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4"/>
                    <a:pt x="5" y="35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9"/>
                    <a:pt x="11" y="39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9" y="34"/>
                    <a:pt x="22" y="30"/>
                    <a:pt x="22" y="26"/>
                  </a:cubicBezTo>
                  <a:cubicBezTo>
                    <a:pt x="22" y="21"/>
                    <a:pt x="20" y="19"/>
                    <a:pt x="14" y="16"/>
                  </a:cubicBezTo>
                  <a:cubicBezTo>
                    <a:pt x="10" y="15"/>
                    <a:pt x="8" y="14"/>
                    <a:pt x="8" y="12"/>
                  </a:cubicBezTo>
                  <a:cubicBezTo>
                    <a:pt x="8" y="11"/>
                    <a:pt x="9" y="9"/>
                    <a:pt x="12" y="9"/>
                  </a:cubicBezTo>
                  <a:cubicBezTo>
                    <a:pt x="16" y="9"/>
                    <a:pt x="18" y="11"/>
                    <a:pt x="2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7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4" y="5"/>
                    <a:pt x="0" y="9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56"/>
            <p:cNvSpPr/>
            <p:nvPr/>
          </p:nvSpPr>
          <p:spPr bwMode="auto">
            <a:xfrm>
              <a:off x="8575675" y="4321175"/>
              <a:ext cx="146050" cy="142875"/>
            </a:xfrm>
            <a:custGeom>
              <a:avLst/>
              <a:gdLst>
                <a:gd name="T0" fmla="*/ 33 w 39"/>
                <a:gd name="T1" fmla="*/ 7 h 38"/>
                <a:gd name="T2" fmla="*/ 3 w 39"/>
                <a:gd name="T3" fmla="*/ 0 h 38"/>
                <a:gd name="T4" fmla="*/ 0 w 39"/>
                <a:gd name="T5" fmla="*/ 2 h 38"/>
                <a:gd name="T6" fmla="*/ 7 w 39"/>
                <a:gd name="T7" fmla="*/ 33 h 38"/>
                <a:gd name="T8" fmla="*/ 11 w 39"/>
                <a:gd name="T9" fmla="*/ 34 h 38"/>
                <a:gd name="T10" fmla="*/ 17 w 39"/>
                <a:gd name="T11" fmla="*/ 28 h 38"/>
                <a:gd name="T12" fmla="*/ 28 w 39"/>
                <a:gd name="T13" fmla="*/ 38 h 38"/>
                <a:gd name="T14" fmla="*/ 39 w 39"/>
                <a:gd name="T15" fmla="*/ 28 h 38"/>
                <a:gd name="T16" fmla="*/ 28 w 39"/>
                <a:gd name="T17" fmla="*/ 17 h 38"/>
                <a:gd name="T18" fmla="*/ 34 w 39"/>
                <a:gd name="T19" fmla="*/ 11 h 38"/>
                <a:gd name="T20" fmla="*/ 33 w 39"/>
                <a:gd name="T21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8">
                  <a:moveTo>
                    <a:pt x="33" y="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5"/>
                    <a:pt x="9" y="36"/>
                    <a:pt x="11" y="3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6" y="9"/>
                    <a:pt x="35" y="7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4" name="TextBox 76"/>
          <p:cNvSpPr txBox="1"/>
          <p:nvPr/>
        </p:nvSpPr>
        <p:spPr>
          <a:xfrm>
            <a:off x="1361134" y="2596399"/>
            <a:ext cx="1059794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页面名称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34698" y="2937856"/>
            <a:ext cx="1312669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语法为</a:t>
            </a:r>
            <a:endParaRPr lang="en-US" altLang="zh-CN" sz="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&lt;h1&gt;Head&lt;/h1&gt;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3181102" y="3092359"/>
            <a:ext cx="1059794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车队名称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54666" y="3433816"/>
            <a:ext cx="1312669" cy="3893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:</a:t>
            </a: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 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车队名称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&lt;/p&gt;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6"/>
          <p:cNvSpPr txBox="1"/>
          <p:nvPr/>
        </p:nvSpPr>
        <p:spPr>
          <a:xfrm>
            <a:off x="4978231" y="2596399"/>
            <a:ext cx="1059794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51794" y="2937856"/>
            <a:ext cx="1312669" cy="7094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normal text:</a:t>
            </a: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负责人名称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6"/>
          <p:cNvSpPr txBox="1"/>
          <p:nvPr/>
        </p:nvSpPr>
        <p:spPr>
          <a:xfrm>
            <a:off x="6815238" y="3092359"/>
            <a:ext cx="1059794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8801" y="3433816"/>
            <a:ext cx="1312669" cy="7094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&lt;p&gt;&lt;/p&gt;</a:t>
            </a: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&lt;span&gt;&lt;/span&gt;</a:t>
            </a:r>
          </a:p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72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4224921" y="1035565"/>
            <a:ext cx="890143" cy="890191"/>
          </a:xfrm>
          <a:prstGeom prst="donut">
            <a:avLst>
              <a:gd name="adj" fmla="val 105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4478130" y="1584783"/>
            <a:ext cx="1046437" cy="1046492"/>
          </a:xfrm>
          <a:prstGeom prst="donut">
            <a:avLst>
              <a:gd name="adj" fmla="val 105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4753745" y="2340604"/>
            <a:ext cx="1037754" cy="1037811"/>
          </a:xfrm>
          <a:prstGeom prst="donut">
            <a:avLst>
              <a:gd name="adj" fmla="val 1057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5069074" y="2717555"/>
            <a:ext cx="407086" cy="283905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4840165" y="1982940"/>
            <a:ext cx="322362" cy="298256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4530194" y="1343438"/>
            <a:ext cx="272490" cy="234984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159940" y="2878694"/>
            <a:ext cx="1189424" cy="1189490"/>
          </a:xfrm>
          <a:prstGeom prst="donut">
            <a:avLst>
              <a:gd name="adj" fmla="val 105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3202015" y="3198020"/>
            <a:ext cx="1404959" cy="1405036"/>
          </a:xfrm>
          <a:prstGeom prst="donut">
            <a:avLst>
              <a:gd name="adj" fmla="val 10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1898738" y="3070287"/>
            <a:ext cx="1660405" cy="1660496"/>
          </a:xfrm>
          <a:prstGeom prst="donut">
            <a:avLst>
              <a:gd name="adj" fmla="val 105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2557104" y="3669384"/>
            <a:ext cx="395765" cy="462307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3705025" y="3742675"/>
            <a:ext cx="398942" cy="315726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4603177" y="3278478"/>
            <a:ext cx="302949" cy="389929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1129547" y="2853746"/>
            <a:ext cx="1772069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Arial" panose="020B0604020202020204" pitchFamily="34" charset="0"/>
              </a:rPr>
              <a:t>按钮设置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Footer Text"/>
          <p:cNvSpPr txBox="1"/>
          <p:nvPr/>
        </p:nvSpPr>
        <p:spPr>
          <a:xfrm>
            <a:off x="4603176" y="4255966"/>
            <a:ext cx="1759044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确定输入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ooter Text"/>
          <p:cNvSpPr txBox="1"/>
          <p:nvPr/>
        </p:nvSpPr>
        <p:spPr>
          <a:xfrm>
            <a:off x="5448378" y="3412153"/>
            <a:ext cx="1759044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实现函数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ooter Text"/>
          <p:cNvSpPr txBox="1"/>
          <p:nvPr/>
        </p:nvSpPr>
        <p:spPr>
          <a:xfrm>
            <a:off x="5866308" y="2536383"/>
            <a:ext cx="1759044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跳转界面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ooter Text"/>
          <p:cNvSpPr txBox="1"/>
          <p:nvPr/>
        </p:nvSpPr>
        <p:spPr>
          <a:xfrm>
            <a:off x="2410796" y="1149852"/>
            <a:ext cx="1774613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触发函数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A41663C-7882-46C6-9129-48E1C222F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30495" y="2283719"/>
            <a:ext cx="2499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车队完全信息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E69D5B-232F-4882-B503-33D82D5206C7}"/>
              </a:ext>
            </a:extLst>
          </p:cNvPr>
          <p:cNvSpPr/>
          <p:nvPr/>
        </p:nvSpPr>
        <p:spPr>
          <a:xfrm>
            <a:off x="2195736" y="1851670"/>
            <a:ext cx="1546725" cy="154672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</a:rPr>
              <a:t>02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0662" y="924566"/>
            <a:ext cx="4157269" cy="4233222"/>
            <a:chOff x="630662" y="924566"/>
            <a:chExt cx="4157269" cy="4233222"/>
          </a:xfrm>
        </p:grpSpPr>
        <p:grpSp>
          <p:nvGrpSpPr>
            <p:cNvPr id="4" name="Group 49"/>
            <p:cNvGrpSpPr/>
            <p:nvPr/>
          </p:nvGrpSpPr>
          <p:grpSpPr>
            <a:xfrm>
              <a:off x="1752908" y="2228170"/>
              <a:ext cx="2244492" cy="1157898"/>
              <a:chOff x="1863725" y="2698650"/>
              <a:chExt cx="2298700" cy="1185863"/>
            </a:xfrm>
          </p:grpSpPr>
          <p:sp>
            <p:nvSpPr>
              <p:cNvPr id="85" name="Freeform: Shape 50"/>
              <p:cNvSpPr>
                <a:spLocks/>
              </p:cNvSpPr>
              <p:nvPr/>
            </p:nvSpPr>
            <p:spPr bwMode="auto">
              <a:xfrm>
                <a:off x="1863725" y="2698650"/>
                <a:ext cx="2298700" cy="1185863"/>
              </a:xfrm>
              <a:custGeom>
                <a:avLst/>
                <a:gdLst/>
                <a:ahLst/>
                <a:cxnLst>
                  <a:cxn ang="0">
                    <a:pos x="70" y="57"/>
                  </a:cxn>
                  <a:cxn ang="0">
                    <a:pos x="162" y="13"/>
                  </a:cxn>
                  <a:cxn ang="0">
                    <a:pos x="1475" y="484"/>
                  </a:cxn>
                  <a:cxn ang="0">
                    <a:pos x="1519" y="576"/>
                  </a:cxn>
                  <a:cxn ang="0">
                    <a:pos x="1462" y="734"/>
                  </a:cxn>
                  <a:cxn ang="0">
                    <a:pos x="1370" y="777"/>
                  </a:cxn>
                  <a:cxn ang="0">
                    <a:pos x="57" y="306"/>
                  </a:cxn>
                  <a:cxn ang="0">
                    <a:pos x="14" y="214"/>
                  </a:cxn>
                  <a:cxn ang="0">
                    <a:pos x="70" y="57"/>
                  </a:cxn>
                  <a:cxn ang="0">
                    <a:pos x="1457" y="535"/>
                  </a:cxn>
                  <a:cxn ang="0">
                    <a:pos x="144" y="64"/>
                  </a:cxn>
                  <a:cxn ang="0">
                    <a:pos x="121" y="75"/>
                  </a:cxn>
                  <a:cxn ang="0">
                    <a:pos x="64" y="233"/>
                  </a:cxn>
                  <a:cxn ang="0">
                    <a:pos x="75" y="256"/>
                  </a:cxn>
                  <a:cxn ang="0">
                    <a:pos x="1389" y="726"/>
                  </a:cxn>
                  <a:cxn ang="0">
                    <a:pos x="1411" y="715"/>
                  </a:cxn>
                  <a:cxn ang="0">
                    <a:pos x="1468" y="558"/>
                  </a:cxn>
                  <a:cxn ang="0">
                    <a:pos x="1457" y="535"/>
                  </a:cxn>
                </a:cxnLst>
                <a:rect l="0" t="0" r="r" b="b"/>
                <a:pathLst>
                  <a:path w="1532" h="790">
                    <a:moveTo>
                      <a:pt x="70" y="57"/>
                    </a:moveTo>
                    <a:cubicBezTo>
                      <a:pt x="84" y="19"/>
                      <a:pt x="125" y="0"/>
                      <a:pt x="162" y="13"/>
                    </a:cubicBezTo>
                    <a:cubicBezTo>
                      <a:pt x="1475" y="484"/>
                      <a:pt x="1475" y="484"/>
                      <a:pt x="1475" y="484"/>
                    </a:cubicBezTo>
                    <a:cubicBezTo>
                      <a:pt x="1513" y="497"/>
                      <a:pt x="1532" y="539"/>
                      <a:pt x="1519" y="576"/>
                    </a:cubicBezTo>
                    <a:cubicBezTo>
                      <a:pt x="1462" y="734"/>
                      <a:pt x="1462" y="734"/>
                      <a:pt x="1462" y="734"/>
                    </a:cubicBezTo>
                    <a:cubicBezTo>
                      <a:pt x="1449" y="771"/>
                      <a:pt x="1408" y="790"/>
                      <a:pt x="1370" y="777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20" y="293"/>
                      <a:pt x="0" y="252"/>
                      <a:pt x="14" y="214"/>
                    </a:cubicBezTo>
                    <a:lnTo>
                      <a:pt x="70" y="57"/>
                    </a:lnTo>
                    <a:close/>
                    <a:moveTo>
                      <a:pt x="1457" y="535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35" y="61"/>
                      <a:pt x="124" y="66"/>
                      <a:pt x="121" y="75"/>
                    </a:cubicBezTo>
                    <a:cubicBezTo>
                      <a:pt x="64" y="233"/>
                      <a:pt x="64" y="233"/>
                      <a:pt x="64" y="233"/>
                    </a:cubicBezTo>
                    <a:cubicBezTo>
                      <a:pt x="61" y="242"/>
                      <a:pt x="66" y="252"/>
                      <a:pt x="75" y="256"/>
                    </a:cubicBezTo>
                    <a:cubicBezTo>
                      <a:pt x="1389" y="726"/>
                      <a:pt x="1389" y="726"/>
                      <a:pt x="1389" y="726"/>
                    </a:cubicBezTo>
                    <a:cubicBezTo>
                      <a:pt x="1398" y="730"/>
                      <a:pt x="1408" y="725"/>
                      <a:pt x="1411" y="715"/>
                    </a:cubicBezTo>
                    <a:cubicBezTo>
                      <a:pt x="1468" y="558"/>
                      <a:pt x="1468" y="558"/>
                      <a:pt x="1468" y="558"/>
                    </a:cubicBezTo>
                    <a:cubicBezTo>
                      <a:pt x="1471" y="548"/>
                      <a:pt x="1467" y="538"/>
                      <a:pt x="1457" y="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51"/>
              <p:cNvSpPr>
                <a:spLocks/>
              </p:cNvSpPr>
              <p:nvPr/>
            </p:nvSpPr>
            <p:spPr bwMode="auto">
              <a:xfrm>
                <a:off x="1909762" y="2744688"/>
                <a:ext cx="2208213" cy="1095375"/>
              </a:xfrm>
              <a:custGeom>
                <a:avLst/>
                <a:gdLst/>
                <a:ahLst/>
                <a:cxnLst>
                  <a:cxn ang="0">
                    <a:pos x="35" y="251"/>
                  </a:cxn>
                  <a:cxn ang="0">
                    <a:pos x="8" y="194"/>
                  </a:cxn>
                  <a:cxn ang="0">
                    <a:pos x="65" y="36"/>
                  </a:cxn>
                  <a:cxn ang="0">
                    <a:pos x="122" y="9"/>
                  </a:cxn>
                  <a:cxn ang="0">
                    <a:pos x="1435" y="479"/>
                  </a:cxn>
                  <a:cxn ang="0">
                    <a:pos x="1462" y="537"/>
                  </a:cxn>
                  <a:cxn ang="0">
                    <a:pos x="1406" y="695"/>
                  </a:cxn>
                  <a:cxn ang="0">
                    <a:pos x="1348" y="722"/>
                  </a:cxn>
                  <a:cxn ang="0">
                    <a:pos x="35" y="251"/>
                  </a:cxn>
                </a:cxnLst>
                <a:rect l="0" t="0" r="r" b="b"/>
                <a:pathLst>
                  <a:path w="1471" h="730">
                    <a:moveTo>
                      <a:pt x="35" y="251"/>
                    </a:moveTo>
                    <a:cubicBezTo>
                      <a:pt x="12" y="243"/>
                      <a:pt x="0" y="217"/>
                      <a:pt x="8" y="194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73" y="12"/>
                      <a:pt x="99" y="0"/>
                      <a:pt x="122" y="9"/>
                    </a:cubicBezTo>
                    <a:cubicBezTo>
                      <a:pt x="1435" y="479"/>
                      <a:pt x="1435" y="479"/>
                      <a:pt x="1435" y="479"/>
                    </a:cubicBezTo>
                    <a:cubicBezTo>
                      <a:pt x="1459" y="488"/>
                      <a:pt x="1471" y="513"/>
                      <a:pt x="1462" y="537"/>
                    </a:cubicBezTo>
                    <a:cubicBezTo>
                      <a:pt x="1406" y="695"/>
                      <a:pt x="1406" y="695"/>
                      <a:pt x="1406" y="695"/>
                    </a:cubicBezTo>
                    <a:cubicBezTo>
                      <a:pt x="1397" y="718"/>
                      <a:pt x="1372" y="730"/>
                      <a:pt x="1348" y="722"/>
                    </a:cubicBezTo>
                    <a:lnTo>
                      <a:pt x="35" y="25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Freeform: Shape 52"/>
              <p:cNvSpPr>
                <a:spLocks/>
              </p:cNvSpPr>
              <p:nvPr/>
            </p:nvSpPr>
            <p:spPr bwMode="auto">
              <a:xfrm>
                <a:off x="3602037" y="3379688"/>
                <a:ext cx="393700" cy="392113"/>
              </a:xfrm>
              <a:custGeom>
                <a:avLst/>
                <a:gdLst/>
                <a:ahLst/>
                <a:cxnLst>
                  <a:cxn ang="0">
                    <a:pos x="21" y="92"/>
                  </a:cxn>
                  <a:cxn ang="0">
                    <a:pos x="170" y="21"/>
                  </a:cxn>
                  <a:cxn ang="0">
                    <a:pos x="241" y="170"/>
                  </a:cxn>
                  <a:cxn ang="0">
                    <a:pos x="92" y="241"/>
                  </a:cxn>
                  <a:cxn ang="0">
                    <a:pos x="21" y="92"/>
                  </a:cxn>
                </a:cxnLst>
                <a:rect l="0" t="0" r="r" b="b"/>
                <a:pathLst>
                  <a:path w="262" h="262">
                    <a:moveTo>
                      <a:pt x="21" y="92"/>
                    </a:moveTo>
                    <a:cubicBezTo>
                      <a:pt x="43" y="32"/>
                      <a:pt x="109" y="0"/>
                      <a:pt x="170" y="21"/>
                    </a:cubicBezTo>
                    <a:cubicBezTo>
                      <a:pt x="231" y="43"/>
                      <a:pt x="262" y="109"/>
                      <a:pt x="241" y="170"/>
                    </a:cubicBezTo>
                    <a:cubicBezTo>
                      <a:pt x="220" y="231"/>
                      <a:pt x="153" y="262"/>
                      <a:pt x="92" y="241"/>
                    </a:cubicBezTo>
                    <a:cubicBezTo>
                      <a:pt x="32" y="220"/>
                      <a:pt x="0" y="153"/>
                      <a:pt x="21" y="9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53"/>
              <p:cNvSpPr>
                <a:spLocks/>
              </p:cNvSpPr>
              <p:nvPr/>
            </p:nvSpPr>
            <p:spPr bwMode="auto">
              <a:xfrm>
                <a:off x="2027237" y="2912963"/>
                <a:ext cx="2016125" cy="785813"/>
              </a:xfrm>
              <a:custGeom>
                <a:avLst/>
                <a:gdLst/>
                <a:ahLst/>
                <a:cxnLst>
                  <a:cxn ang="0">
                    <a:pos x="26" y="68"/>
                  </a:cxn>
                  <a:cxn ang="0">
                    <a:pos x="6" y="26"/>
                  </a:cxn>
                  <a:cxn ang="0">
                    <a:pos x="48" y="6"/>
                  </a:cxn>
                  <a:cxn ang="0">
                    <a:pos x="1317" y="455"/>
                  </a:cxn>
                  <a:cxn ang="0">
                    <a:pos x="1337" y="497"/>
                  </a:cxn>
                  <a:cxn ang="0">
                    <a:pos x="1295" y="517"/>
                  </a:cxn>
                  <a:cxn ang="0">
                    <a:pos x="26" y="68"/>
                  </a:cxn>
                  <a:cxn ang="0">
                    <a:pos x="25" y="33"/>
                  </a:cxn>
                  <a:cxn ang="0">
                    <a:pos x="32" y="49"/>
                  </a:cxn>
                  <a:cxn ang="0">
                    <a:pos x="1302" y="498"/>
                  </a:cxn>
                  <a:cxn ang="0">
                    <a:pos x="1318" y="490"/>
                  </a:cxn>
                  <a:cxn ang="0">
                    <a:pos x="1310" y="474"/>
                  </a:cxn>
                  <a:cxn ang="0">
                    <a:pos x="41" y="25"/>
                  </a:cxn>
                  <a:cxn ang="0">
                    <a:pos x="25" y="33"/>
                  </a:cxn>
                </a:cxnLst>
                <a:rect l="0" t="0" r="r" b="b"/>
                <a:pathLst>
                  <a:path w="1343" h="523">
                    <a:moveTo>
                      <a:pt x="26" y="68"/>
                    </a:moveTo>
                    <a:cubicBezTo>
                      <a:pt x="9" y="62"/>
                      <a:pt x="0" y="43"/>
                      <a:pt x="6" y="26"/>
                    </a:cubicBezTo>
                    <a:cubicBezTo>
                      <a:pt x="12" y="9"/>
                      <a:pt x="31" y="0"/>
                      <a:pt x="48" y="6"/>
                    </a:cubicBezTo>
                    <a:cubicBezTo>
                      <a:pt x="1317" y="455"/>
                      <a:pt x="1317" y="455"/>
                      <a:pt x="1317" y="455"/>
                    </a:cubicBezTo>
                    <a:cubicBezTo>
                      <a:pt x="1334" y="461"/>
                      <a:pt x="1343" y="479"/>
                      <a:pt x="1337" y="497"/>
                    </a:cubicBezTo>
                    <a:cubicBezTo>
                      <a:pt x="1331" y="514"/>
                      <a:pt x="1312" y="523"/>
                      <a:pt x="1295" y="517"/>
                    </a:cubicBezTo>
                    <a:lnTo>
                      <a:pt x="26" y="68"/>
                    </a:lnTo>
                    <a:close/>
                    <a:moveTo>
                      <a:pt x="25" y="33"/>
                    </a:moveTo>
                    <a:cubicBezTo>
                      <a:pt x="22" y="40"/>
                      <a:pt x="26" y="47"/>
                      <a:pt x="32" y="49"/>
                    </a:cubicBezTo>
                    <a:cubicBezTo>
                      <a:pt x="1302" y="498"/>
                      <a:pt x="1302" y="498"/>
                      <a:pt x="1302" y="498"/>
                    </a:cubicBezTo>
                    <a:cubicBezTo>
                      <a:pt x="1308" y="500"/>
                      <a:pt x="1316" y="496"/>
                      <a:pt x="1318" y="490"/>
                    </a:cubicBezTo>
                    <a:cubicBezTo>
                      <a:pt x="1320" y="483"/>
                      <a:pt x="1317" y="476"/>
                      <a:pt x="1310" y="474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34" y="23"/>
                      <a:pt x="27" y="26"/>
                      <a:pt x="25" y="3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Freeform: Shape 54"/>
              <p:cNvSpPr>
                <a:spLocks/>
              </p:cNvSpPr>
              <p:nvPr/>
            </p:nvSpPr>
            <p:spPr bwMode="auto">
              <a:xfrm>
                <a:off x="2044700" y="2930425"/>
                <a:ext cx="1981200" cy="749300"/>
              </a:xfrm>
              <a:custGeom>
                <a:avLst/>
                <a:gdLst/>
                <a:ahLst/>
                <a:cxnLst>
                  <a:cxn ang="0">
                    <a:pos x="1316" y="482"/>
                  </a:cxn>
                  <a:cxn ang="0">
                    <a:pos x="1287" y="496"/>
                  </a:cxn>
                  <a:cxn ang="0">
                    <a:pos x="18" y="48"/>
                  </a:cxn>
                  <a:cxn ang="0">
                    <a:pos x="4" y="19"/>
                  </a:cxn>
                  <a:cxn ang="0">
                    <a:pos x="33" y="5"/>
                  </a:cxn>
                  <a:cxn ang="0">
                    <a:pos x="1303" y="453"/>
                  </a:cxn>
                  <a:cxn ang="0">
                    <a:pos x="1316" y="482"/>
                  </a:cxn>
                </a:cxnLst>
                <a:rect l="0" t="0" r="r" b="b"/>
                <a:pathLst>
                  <a:path w="1321" h="500">
                    <a:moveTo>
                      <a:pt x="1316" y="482"/>
                    </a:moveTo>
                    <a:cubicBezTo>
                      <a:pt x="1312" y="494"/>
                      <a:pt x="1299" y="500"/>
                      <a:pt x="1287" y="496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6" y="43"/>
                      <a:pt x="0" y="30"/>
                      <a:pt x="4" y="19"/>
                    </a:cubicBezTo>
                    <a:cubicBezTo>
                      <a:pt x="8" y="7"/>
                      <a:pt x="21" y="0"/>
                      <a:pt x="33" y="5"/>
                    </a:cubicBezTo>
                    <a:cubicBezTo>
                      <a:pt x="1303" y="453"/>
                      <a:pt x="1303" y="453"/>
                      <a:pt x="1303" y="453"/>
                    </a:cubicBezTo>
                    <a:cubicBezTo>
                      <a:pt x="1314" y="457"/>
                      <a:pt x="1321" y="470"/>
                      <a:pt x="1316" y="4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55"/>
              <p:cNvSpPr>
                <a:spLocks/>
              </p:cNvSpPr>
              <p:nvPr/>
            </p:nvSpPr>
            <p:spPr bwMode="auto">
              <a:xfrm>
                <a:off x="3624262" y="3401913"/>
                <a:ext cx="347663" cy="347663"/>
              </a:xfrm>
              <a:custGeom>
                <a:avLst/>
                <a:gdLst/>
                <a:ahLst/>
                <a:cxnLst>
                  <a:cxn ang="0">
                    <a:pos x="213" y="150"/>
                  </a:cxn>
                  <a:cxn ang="0">
                    <a:pos x="82" y="213"/>
                  </a:cxn>
                  <a:cxn ang="0">
                    <a:pos x="19" y="82"/>
                  </a:cxn>
                  <a:cxn ang="0">
                    <a:pos x="150" y="19"/>
                  </a:cxn>
                  <a:cxn ang="0">
                    <a:pos x="213" y="150"/>
                  </a:cxn>
                </a:cxnLst>
                <a:rect l="0" t="0" r="r" b="b"/>
                <a:pathLst>
                  <a:path w="232" h="232">
                    <a:moveTo>
                      <a:pt x="213" y="150"/>
                    </a:moveTo>
                    <a:cubicBezTo>
                      <a:pt x="194" y="204"/>
                      <a:pt x="135" y="232"/>
                      <a:pt x="82" y="213"/>
                    </a:cubicBezTo>
                    <a:cubicBezTo>
                      <a:pt x="28" y="194"/>
                      <a:pt x="0" y="135"/>
                      <a:pt x="19" y="82"/>
                    </a:cubicBezTo>
                    <a:cubicBezTo>
                      <a:pt x="38" y="28"/>
                      <a:pt x="97" y="0"/>
                      <a:pt x="150" y="19"/>
                    </a:cubicBezTo>
                    <a:cubicBezTo>
                      <a:pt x="204" y="38"/>
                      <a:pt x="232" y="97"/>
                      <a:pt x="213" y="1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TextBox 56"/>
              <p:cNvSpPr txBox="1"/>
              <p:nvPr/>
            </p:nvSpPr>
            <p:spPr>
              <a:xfrm>
                <a:off x="3673217" y="34417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en-US" sz="1200" b="1">
                    <a:solidFill>
                      <a:schemeClr val="accent3"/>
                    </a:solidFill>
                  </a:rPr>
                  <a:t>03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2110972" y="1581794"/>
              <a:ext cx="2263092" cy="1055593"/>
              <a:chOff x="2230437" y="2036663"/>
              <a:chExt cx="2317750" cy="1081088"/>
            </a:xfrm>
          </p:grpSpPr>
          <p:sp>
            <p:nvSpPr>
              <p:cNvPr id="78" name="Freeform: Shape 58"/>
              <p:cNvSpPr>
                <a:spLocks/>
              </p:cNvSpPr>
              <p:nvPr/>
            </p:nvSpPr>
            <p:spPr bwMode="auto">
              <a:xfrm>
                <a:off x="2230437" y="2036663"/>
                <a:ext cx="2317750" cy="1081088"/>
              </a:xfrm>
              <a:custGeom>
                <a:avLst/>
                <a:gdLst/>
                <a:ahLst/>
                <a:cxnLst>
                  <a:cxn ang="0">
                    <a:pos x="11" y="501"/>
                  </a:cxn>
                  <a:cxn ang="0">
                    <a:pos x="59" y="412"/>
                  </a:cxn>
                  <a:cxn ang="0">
                    <a:pos x="1396" y="11"/>
                  </a:cxn>
                  <a:cxn ang="0">
                    <a:pos x="1485" y="59"/>
                  </a:cxn>
                  <a:cxn ang="0">
                    <a:pos x="1533" y="220"/>
                  </a:cxn>
                  <a:cxn ang="0">
                    <a:pos x="1485" y="309"/>
                  </a:cxn>
                  <a:cxn ang="0">
                    <a:pos x="149" y="710"/>
                  </a:cxn>
                  <a:cxn ang="0">
                    <a:pos x="59" y="662"/>
                  </a:cxn>
                  <a:cxn ang="0">
                    <a:pos x="11" y="501"/>
                  </a:cxn>
                  <a:cxn ang="0">
                    <a:pos x="1411" y="63"/>
                  </a:cxn>
                  <a:cxn ang="0">
                    <a:pos x="75" y="463"/>
                  </a:cxn>
                  <a:cxn ang="0">
                    <a:pos x="63" y="486"/>
                  </a:cxn>
                  <a:cxn ang="0">
                    <a:pos x="111" y="646"/>
                  </a:cxn>
                  <a:cxn ang="0">
                    <a:pos x="133" y="658"/>
                  </a:cxn>
                  <a:cxn ang="0">
                    <a:pos x="1470" y="258"/>
                  </a:cxn>
                  <a:cxn ang="0">
                    <a:pos x="1482" y="235"/>
                  </a:cxn>
                  <a:cxn ang="0">
                    <a:pos x="1434" y="75"/>
                  </a:cxn>
                  <a:cxn ang="0">
                    <a:pos x="1411" y="63"/>
                  </a:cxn>
                </a:cxnLst>
                <a:rect l="0" t="0" r="r" b="b"/>
                <a:pathLst>
                  <a:path w="1545" h="721">
                    <a:moveTo>
                      <a:pt x="11" y="501"/>
                    </a:moveTo>
                    <a:cubicBezTo>
                      <a:pt x="0" y="463"/>
                      <a:pt x="21" y="423"/>
                      <a:pt x="59" y="412"/>
                    </a:cubicBezTo>
                    <a:cubicBezTo>
                      <a:pt x="1396" y="11"/>
                      <a:pt x="1396" y="11"/>
                      <a:pt x="1396" y="11"/>
                    </a:cubicBezTo>
                    <a:cubicBezTo>
                      <a:pt x="1434" y="0"/>
                      <a:pt x="1474" y="21"/>
                      <a:pt x="1485" y="59"/>
                    </a:cubicBezTo>
                    <a:cubicBezTo>
                      <a:pt x="1533" y="220"/>
                      <a:pt x="1533" y="220"/>
                      <a:pt x="1533" y="220"/>
                    </a:cubicBezTo>
                    <a:cubicBezTo>
                      <a:pt x="1545" y="258"/>
                      <a:pt x="1523" y="298"/>
                      <a:pt x="1485" y="309"/>
                    </a:cubicBezTo>
                    <a:cubicBezTo>
                      <a:pt x="149" y="710"/>
                      <a:pt x="149" y="710"/>
                      <a:pt x="149" y="710"/>
                    </a:cubicBezTo>
                    <a:cubicBezTo>
                      <a:pt x="111" y="721"/>
                      <a:pt x="71" y="700"/>
                      <a:pt x="59" y="662"/>
                    </a:cubicBezTo>
                    <a:lnTo>
                      <a:pt x="11" y="501"/>
                    </a:lnTo>
                    <a:close/>
                    <a:moveTo>
                      <a:pt x="1411" y="63"/>
                    </a:moveTo>
                    <a:cubicBezTo>
                      <a:pt x="75" y="463"/>
                      <a:pt x="75" y="463"/>
                      <a:pt x="75" y="463"/>
                    </a:cubicBezTo>
                    <a:cubicBezTo>
                      <a:pt x="65" y="466"/>
                      <a:pt x="60" y="476"/>
                      <a:pt x="63" y="486"/>
                    </a:cubicBezTo>
                    <a:cubicBezTo>
                      <a:pt x="111" y="646"/>
                      <a:pt x="111" y="646"/>
                      <a:pt x="111" y="646"/>
                    </a:cubicBezTo>
                    <a:cubicBezTo>
                      <a:pt x="114" y="656"/>
                      <a:pt x="124" y="661"/>
                      <a:pt x="133" y="658"/>
                    </a:cubicBezTo>
                    <a:cubicBezTo>
                      <a:pt x="1470" y="258"/>
                      <a:pt x="1470" y="258"/>
                      <a:pt x="1470" y="258"/>
                    </a:cubicBezTo>
                    <a:cubicBezTo>
                      <a:pt x="1479" y="255"/>
                      <a:pt x="1484" y="245"/>
                      <a:pt x="1482" y="235"/>
                    </a:cubicBezTo>
                    <a:cubicBezTo>
                      <a:pt x="1434" y="75"/>
                      <a:pt x="1434" y="75"/>
                      <a:pt x="1434" y="75"/>
                    </a:cubicBezTo>
                    <a:cubicBezTo>
                      <a:pt x="1431" y="65"/>
                      <a:pt x="1421" y="60"/>
                      <a:pt x="141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59"/>
              <p:cNvSpPr>
                <a:spLocks/>
              </p:cNvSpPr>
              <p:nvPr/>
            </p:nvSpPr>
            <p:spPr bwMode="auto">
              <a:xfrm>
                <a:off x="2274887" y="2081113"/>
                <a:ext cx="2228850" cy="992188"/>
              </a:xfrm>
              <a:custGeom>
                <a:avLst/>
                <a:gdLst/>
                <a:ahLst/>
                <a:cxnLst>
                  <a:cxn ang="0">
                    <a:pos x="111" y="654"/>
                  </a:cxn>
                  <a:cxn ang="0">
                    <a:pos x="55" y="624"/>
                  </a:cxn>
                  <a:cxn ang="0">
                    <a:pos x="7" y="463"/>
                  </a:cxn>
                  <a:cxn ang="0">
                    <a:pos x="37" y="408"/>
                  </a:cxn>
                  <a:cxn ang="0">
                    <a:pos x="1373" y="7"/>
                  </a:cxn>
                  <a:cxn ang="0">
                    <a:pos x="1429" y="37"/>
                  </a:cxn>
                  <a:cxn ang="0">
                    <a:pos x="1477" y="198"/>
                  </a:cxn>
                  <a:cxn ang="0">
                    <a:pos x="1447" y="254"/>
                  </a:cxn>
                  <a:cxn ang="0">
                    <a:pos x="111" y="654"/>
                  </a:cxn>
                </a:cxnLst>
                <a:rect l="0" t="0" r="r" b="b"/>
                <a:pathLst>
                  <a:path w="1485" h="661">
                    <a:moveTo>
                      <a:pt x="111" y="654"/>
                    </a:moveTo>
                    <a:cubicBezTo>
                      <a:pt x="87" y="661"/>
                      <a:pt x="62" y="648"/>
                      <a:pt x="55" y="624"/>
                    </a:cubicBezTo>
                    <a:cubicBezTo>
                      <a:pt x="7" y="463"/>
                      <a:pt x="7" y="463"/>
                      <a:pt x="7" y="463"/>
                    </a:cubicBezTo>
                    <a:cubicBezTo>
                      <a:pt x="0" y="440"/>
                      <a:pt x="13" y="415"/>
                      <a:pt x="37" y="408"/>
                    </a:cubicBezTo>
                    <a:cubicBezTo>
                      <a:pt x="1373" y="7"/>
                      <a:pt x="1373" y="7"/>
                      <a:pt x="1373" y="7"/>
                    </a:cubicBezTo>
                    <a:cubicBezTo>
                      <a:pt x="1397" y="0"/>
                      <a:pt x="1422" y="13"/>
                      <a:pt x="1429" y="37"/>
                    </a:cubicBezTo>
                    <a:cubicBezTo>
                      <a:pt x="1477" y="198"/>
                      <a:pt x="1477" y="198"/>
                      <a:pt x="1477" y="198"/>
                    </a:cubicBezTo>
                    <a:cubicBezTo>
                      <a:pt x="1485" y="221"/>
                      <a:pt x="1471" y="246"/>
                      <a:pt x="1447" y="254"/>
                    </a:cubicBezTo>
                    <a:lnTo>
                      <a:pt x="111" y="65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60"/>
              <p:cNvSpPr>
                <a:spLocks/>
              </p:cNvSpPr>
              <p:nvPr/>
            </p:nvSpPr>
            <p:spPr bwMode="auto">
              <a:xfrm>
                <a:off x="3990975" y="2143025"/>
                <a:ext cx="388938" cy="390525"/>
              </a:xfrm>
              <a:custGeom>
                <a:avLst/>
                <a:gdLst/>
                <a:ahLst/>
                <a:cxnLst>
                  <a:cxn ang="0">
                    <a:pos x="19" y="164"/>
                  </a:cxn>
                  <a:cxn ang="0">
                    <a:pos x="97" y="19"/>
                  </a:cxn>
                  <a:cxn ang="0">
                    <a:pos x="242" y="97"/>
                  </a:cxn>
                  <a:cxn ang="0">
                    <a:pos x="164" y="242"/>
                  </a:cxn>
                  <a:cxn ang="0">
                    <a:pos x="19" y="164"/>
                  </a:cxn>
                </a:cxnLst>
                <a:rect l="0" t="0" r="r" b="b"/>
                <a:pathLst>
                  <a:path w="260" h="261">
                    <a:moveTo>
                      <a:pt x="19" y="164"/>
                    </a:moveTo>
                    <a:cubicBezTo>
                      <a:pt x="0" y="102"/>
                      <a:pt x="35" y="37"/>
                      <a:pt x="97" y="19"/>
                    </a:cubicBezTo>
                    <a:cubicBezTo>
                      <a:pt x="159" y="0"/>
                      <a:pt x="224" y="35"/>
                      <a:pt x="242" y="97"/>
                    </a:cubicBezTo>
                    <a:cubicBezTo>
                      <a:pt x="260" y="159"/>
                      <a:pt x="225" y="224"/>
                      <a:pt x="164" y="242"/>
                    </a:cubicBezTo>
                    <a:cubicBezTo>
                      <a:pt x="102" y="261"/>
                      <a:pt x="37" y="226"/>
                      <a:pt x="19" y="164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61"/>
              <p:cNvSpPr>
                <a:spLocks/>
              </p:cNvSpPr>
              <p:nvPr/>
            </p:nvSpPr>
            <p:spPr bwMode="auto">
              <a:xfrm>
                <a:off x="2387600" y="2225575"/>
                <a:ext cx="2046288" cy="688975"/>
              </a:xfrm>
              <a:custGeom>
                <a:avLst/>
                <a:gdLst/>
                <a:ahLst/>
                <a:cxnLst>
                  <a:cxn ang="0">
                    <a:pos x="46" y="455"/>
                  </a:cxn>
                  <a:cxn ang="0">
                    <a:pos x="5" y="433"/>
                  </a:cxn>
                  <a:cxn ang="0">
                    <a:pos x="27" y="392"/>
                  </a:cxn>
                  <a:cxn ang="0">
                    <a:pos x="1317" y="6"/>
                  </a:cxn>
                  <a:cxn ang="0">
                    <a:pos x="1358" y="28"/>
                  </a:cxn>
                  <a:cxn ang="0">
                    <a:pos x="1336" y="69"/>
                  </a:cxn>
                  <a:cxn ang="0">
                    <a:pos x="46" y="455"/>
                  </a:cxn>
                  <a:cxn ang="0">
                    <a:pos x="25" y="427"/>
                  </a:cxn>
                  <a:cxn ang="0">
                    <a:pos x="40" y="436"/>
                  </a:cxn>
                  <a:cxn ang="0">
                    <a:pos x="1330" y="49"/>
                  </a:cxn>
                  <a:cxn ang="0">
                    <a:pos x="1338" y="33"/>
                  </a:cxn>
                  <a:cxn ang="0">
                    <a:pos x="1323" y="25"/>
                  </a:cxn>
                  <a:cxn ang="0">
                    <a:pos x="33" y="411"/>
                  </a:cxn>
                  <a:cxn ang="0">
                    <a:pos x="25" y="427"/>
                  </a:cxn>
                </a:cxnLst>
                <a:rect l="0" t="0" r="r" b="b"/>
                <a:pathLst>
                  <a:path w="1363" h="460">
                    <a:moveTo>
                      <a:pt x="46" y="455"/>
                    </a:moveTo>
                    <a:cubicBezTo>
                      <a:pt x="29" y="460"/>
                      <a:pt x="10" y="450"/>
                      <a:pt x="5" y="433"/>
                    </a:cubicBezTo>
                    <a:cubicBezTo>
                      <a:pt x="0" y="415"/>
                      <a:pt x="10" y="397"/>
                      <a:pt x="27" y="392"/>
                    </a:cubicBezTo>
                    <a:cubicBezTo>
                      <a:pt x="1317" y="6"/>
                      <a:pt x="1317" y="6"/>
                      <a:pt x="1317" y="6"/>
                    </a:cubicBezTo>
                    <a:cubicBezTo>
                      <a:pt x="1334" y="0"/>
                      <a:pt x="1353" y="10"/>
                      <a:pt x="1358" y="28"/>
                    </a:cubicBezTo>
                    <a:cubicBezTo>
                      <a:pt x="1363" y="45"/>
                      <a:pt x="1353" y="63"/>
                      <a:pt x="1336" y="69"/>
                    </a:cubicBezTo>
                    <a:lnTo>
                      <a:pt x="46" y="455"/>
                    </a:lnTo>
                    <a:close/>
                    <a:moveTo>
                      <a:pt x="25" y="427"/>
                    </a:moveTo>
                    <a:cubicBezTo>
                      <a:pt x="27" y="434"/>
                      <a:pt x="34" y="438"/>
                      <a:pt x="40" y="436"/>
                    </a:cubicBezTo>
                    <a:cubicBezTo>
                      <a:pt x="1330" y="49"/>
                      <a:pt x="1330" y="49"/>
                      <a:pt x="1330" y="49"/>
                    </a:cubicBezTo>
                    <a:cubicBezTo>
                      <a:pt x="1337" y="47"/>
                      <a:pt x="1340" y="40"/>
                      <a:pt x="1338" y="33"/>
                    </a:cubicBezTo>
                    <a:cubicBezTo>
                      <a:pt x="1336" y="27"/>
                      <a:pt x="1329" y="23"/>
                      <a:pt x="1323" y="25"/>
                    </a:cubicBezTo>
                    <a:cubicBezTo>
                      <a:pt x="33" y="411"/>
                      <a:pt x="33" y="411"/>
                      <a:pt x="33" y="411"/>
                    </a:cubicBezTo>
                    <a:cubicBezTo>
                      <a:pt x="26" y="413"/>
                      <a:pt x="23" y="420"/>
                      <a:pt x="25" y="42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62"/>
              <p:cNvSpPr>
                <a:spLocks/>
              </p:cNvSpPr>
              <p:nvPr/>
            </p:nvSpPr>
            <p:spPr bwMode="auto">
              <a:xfrm>
                <a:off x="2403475" y="2243038"/>
                <a:ext cx="2012950" cy="655638"/>
              </a:xfrm>
              <a:custGeom>
                <a:avLst/>
                <a:gdLst/>
                <a:ahLst/>
                <a:cxnLst>
                  <a:cxn ang="0">
                    <a:pos x="1337" y="19"/>
                  </a:cxn>
                  <a:cxn ang="0">
                    <a:pos x="1322" y="47"/>
                  </a:cxn>
                  <a:cxn ang="0">
                    <a:pos x="32" y="433"/>
                  </a:cxn>
                  <a:cxn ang="0">
                    <a:pos x="4" y="418"/>
                  </a:cxn>
                  <a:cxn ang="0">
                    <a:pos x="19" y="390"/>
                  </a:cxn>
                  <a:cxn ang="0">
                    <a:pos x="1309" y="3"/>
                  </a:cxn>
                  <a:cxn ang="0">
                    <a:pos x="1337" y="19"/>
                  </a:cxn>
                </a:cxnLst>
                <a:rect l="0" t="0" r="r" b="b"/>
                <a:pathLst>
                  <a:path w="1341" h="437">
                    <a:moveTo>
                      <a:pt x="1337" y="19"/>
                    </a:moveTo>
                    <a:cubicBezTo>
                      <a:pt x="1341" y="31"/>
                      <a:pt x="1334" y="43"/>
                      <a:pt x="1322" y="47"/>
                    </a:cubicBezTo>
                    <a:cubicBezTo>
                      <a:pt x="32" y="433"/>
                      <a:pt x="32" y="433"/>
                      <a:pt x="32" y="433"/>
                    </a:cubicBezTo>
                    <a:cubicBezTo>
                      <a:pt x="20" y="437"/>
                      <a:pt x="7" y="430"/>
                      <a:pt x="4" y="418"/>
                    </a:cubicBezTo>
                    <a:cubicBezTo>
                      <a:pt x="0" y="406"/>
                      <a:pt x="7" y="393"/>
                      <a:pt x="19" y="390"/>
                    </a:cubicBezTo>
                    <a:cubicBezTo>
                      <a:pt x="1309" y="3"/>
                      <a:pt x="1309" y="3"/>
                      <a:pt x="1309" y="3"/>
                    </a:cubicBezTo>
                    <a:cubicBezTo>
                      <a:pt x="1321" y="0"/>
                      <a:pt x="1333" y="7"/>
                      <a:pt x="1337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74"/>
              <p:cNvSpPr>
                <a:spLocks/>
              </p:cNvSpPr>
              <p:nvPr/>
            </p:nvSpPr>
            <p:spPr bwMode="auto">
              <a:xfrm>
                <a:off x="4013200" y="2166838"/>
                <a:ext cx="344488" cy="342900"/>
              </a:xfrm>
              <a:custGeom>
                <a:avLst/>
                <a:gdLst/>
                <a:ahLst/>
                <a:cxnLst>
                  <a:cxn ang="0">
                    <a:pos x="214" y="85"/>
                  </a:cxn>
                  <a:cxn ang="0">
                    <a:pos x="145" y="213"/>
                  </a:cxn>
                  <a:cxn ang="0">
                    <a:pos x="17" y="144"/>
                  </a:cxn>
                  <a:cxn ang="0">
                    <a:pos x="86" y="16"/>
                  </a:cxn>
                  <a:cxn ang="0">
                    <a:pos x="214" y="85"/>
                  </a:cxn>
                </a:cxnLst>
                <a:rect l="0" t="0" r="r" b="b"/>
                <a:pathLst>
                  <a:path w="230" h="229">
                    <a:moveTo>
                      <a:pt x="214" y="85"/>
                    </a:moveTo>
                    <a:cubicBezTo>
                      <a:pt x="230" y="139"/>
                      <a:pt x="199" y="197"/>
                      <a:pt x="145" y="213"/>
                    </a:cubicBezTo>
                    <a:cubicBezTo>
                      <a:pt x="90" y="229"/>
                      <a:pt x="33" y="198"/>
                      <a:pt x="17" y="144"/>
                    </a:cubicBezTo>
                    <a:cubicBezTo>
                      <a:pt x="0" y="90"/>
                      <a:pt x="31" y="32"/>
                      <a:pt x="86" y="16"/>
                    </a:cubicBezTo>
                    <a:cubicBezTo>
                      <a:pt x="140" y="0"/>
                      <a:pt x="198" y="30"/>
                      <a:pt x="214" y="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TextBox 75"/>
              <p:cNvSpPr txBox="1"/>
              <p:nvPr/>
            </p:nvSpPr>
            <p:spPr>
              <a:xfrm>
                <a:off x="4060569" y="22098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en-US" sz="1200" b="1">
                    <a:solidFill>
                      <a:schemeClr val="accent1"/>
                    </a:solidFill>
                  </a:rPr>
                  <a:t>01</a:t>
                </a:r>
              </a:p>
            </p:txBody>
          </p:sp>
        </p:grpSp>
        <p:grpSp>
          <p:nvGrpSpPr>
            <p:cNvPr id="6" name="Group 76"/>
            <p:cNvGrpSpPr/>
            <p:nvPr/>
          </p:nvGrpSpPr>
          <p:grpSpPr>
            <a:xfrm>
              <a:off x="1923413" y="2209568"/>
              <a:ext cx="2850567" cy="455718"/>
              <a:chOff x="2038350" y="2679600"/>
              <a:chExt cx="2919413" cy="466725"/>
            </a:xfrm>
          </p:grpSpPr>
          <p:sp>
            <p:nvSpPr>
              <p:cNvPr id="71" name="Freeform: Shape 77"/>
              <p:cNvSpPr>
                <a:spLocks/>
              </p:cNvSpPr>
              <p:nvPr/>
            </p:nvSpPr>
            <p:spPr bwMode="auto">
              <a:xfrm>
                <a:off x="2038350" y="2679600"/>
                <a:ext cx="2919413" cy="466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72" y="0"/>
                  </a:cxn>
                  <a:cxn ang="0">
                    <a:pos x="1874" y="0"/>
                  </a:cxn>
                  <a:cxn ang="0">
                    <a:pos x="1946" y="72"/>
                  </a:cxn>
                  <a:cxn ang="0">
                    <a:pos x="1946" y="239"/>
                  </a:cxn>
                  <a:cxn ang="0">
                    <a:pos x="1874" y="311"/>
                  </a:cxn>
                  <a:cxn ang="0">
                    <a:pos x="72" y="311"/>
                  </a:cxn>
                  <a:cxn ang="0">
                    <a:pos x="0" y="239"/>
                  </a:cxn>
                  <a:cxn ang="0">
                    <a:pos x="0" y="72"/>
                  </a:cxn>
                  <a:cxn ang="0">
                    <a:pos x="1874" y="54"/>
                  </a:cxn>
                  <a:cxn ang="0">
                    <a:pos x="72" y="54"/>
                  </a:cxn>
                  <a:cxn ang="0">
                    <a:pos x="54" y="72"/>
                  </a:cxn>
                  <a:cxn ang="0">
                    <a:pos x="54" y="239"/>
                  </a:cxn>
                  <a:cxn ang="0">
                    <a:pos x="72" y="257"/>
                  </a:cxn>
                  <a:cxn ang="0">
                    <a:pos x="1874" y="257"/>
                  </a:cxn>
                  <a:cxn ang="0">
                    <a:pos x="1892" y="239"/>
                  </a:cxn>
                  <a:cxn ang="0">
                    <a:pos x="1892" y="72"/>
                  </a:cxn>
                  <a:cxn ang="0">
                    <a:pos x="1874" y="54"/>
                  </a:cxn>
                </a:cxnLst>
                <a:rect l="0" t="0" r="r" b="b"/>
                <a:pathLst>
                  <a:path w="1946" h="311">
                    <a:moveTo>
                      <a:pt x="0" y="72"/>
                    </a:moveTo>
                    <a:cubicBezTo>
                      <a:pt x="0" y="32"/>
                      <a:pt x="32" y="0"/>
                      <a:pt x="72" y="0"/>
                    </a:cubicBezTo>
                    <a:cubicBezTo>
                      <a:pt x="1874" y="0"/>
                      <a:pt x="1874" y="0"/>
                      <a:pt x="1874" y="0"/>
                    </a:cubicBezTo>
                    <a:cubicBezTo>
                      <a:pt x="1914" y="0"/>
                      <a:pt x="1946" y="32"/>
                      <a:pt x="1946" y="72"/>
                    </a:cubicBezTo>
                    <a:cubicBezTo>
                      <a:pt x="1946" y="239"/>
                      <a:pt x="1946" y="239"/>
                      <a:pt x="1946" y="239"/>
                    </a:cubicBezTo>
                    <a:cubicBezTo>
                      <a:pt x="1946" y="279"/>
                      <a:pt x="1914" y="311"/>
                      <a:pt x="1874" y="311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32" y="311"/>
                      <a:pt x="0" y="279"/>
                      <a:pt x="0" y="239"/>
                    </a:cubicBezTo>
                    <a:lnTo>
                      <a:pt x="0" y="72"/>
                    </a:lnTo>
                    <a:close/>
                    <a:moveTo>
                      <a:pt x="1874" y="54"/>
                    </a:moveTo>
                    <a:cubicBezTo>
                      <a:pt x="72" y="54"/>
                      <a:pt x="72" y="54"/>
                      <a:pt x="72" y="54"/>
                    </a:cubicBezTo>
                    <a:cubicBezTo>
                      <a:pt x="62" y="54"/>
                      <a:pt x="54" y="62"/>
                      <a:pt x="54" y="72"/>
                    </a:cubicBezTo>
                    <a:cubicBezTo>
                      <a:pt x="54" y="239"/>
                      <a:pt x="54" y="239"/>
                      <a:pt x="54" y="239"/>
                    </a:cubicBezTo>
                    <a:cubicBezTo>
                      <a:pt x="54" y="249"/>
                      <a:pt x="62" y="257"/>
                      <a:pt x="72" y="257"/>
                    </a:cubicBezTo>
                    <a:cubicBezTo>
                      <a:pt x="1874" y="257"/>
                      <a:pt x="1874" y="257"/>
                      <a:pt x="1874" y="257"/>
                    </a:cubicBezTo>
                    <a:cubicBezTo>
                      <a:pt x="1884" y="257"/>
                      <a:pt x="1892" y="249"/>
                      <a:pt x="1892" y="239"/>
                    </a:cubicBezTo>
                    <a:cubicBezTo>
                      <a:pt x="1892" y="72"/>
                      <a:pt x="1892" y="72"/>
                      <a:pt x="1892" y="72"/>
                    </a:cubicBezTo>
                    <a:cubicBezTo>
                      <a:pt x="1892" y="62"/>
                      <a:pt x="1884" y="54"/>
                      <a:pt x="1874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78"/>
              <p:cNvSpPr>
                <a:spLocks/>
              </p:cNvSpPr>
              <p:nvPr/>
            </p:nvSpPr>
            <p:spPr bwMode="auto">
              <a:xfrm>
                <a:off x="2078037" y="2720875"/>
                <a:ext cx="2840038" cy="384175"/>
              </a:xfrm>
              <a:custGeom>
                <a:avLst/>
                <a:gdLst/>
                <a:ahLst/>
                <a:cxnLst>
                  <a:cxn ang="0">
                    <a:pos x="45" y="257"/>
                  </a:cxn>
                  <a:cxn ang="0">
                    <a:pos x="0" y="212"/>
                  </a:cxn>
                  <a:cxn ang="0">
                    <a:pos x="0" y="45"/>
                  </a:cxn>
                  <a:cxn ang="0">
                    <a:pos x="45" y="0"/>
                  </a:cxn>
                  <a:cxn ang="0">
                    <a:pos x="1847" y="0"/>
                  </a:cxn>
                  <a:cxn ang="0">
                    <a:pos x="1892" y="45"/>
                  </a:cxn>
                  <a:cxn ang="0">
                    <a:pos x="1892" y="212"/>
                  </a:cxn>
                  <a:cxn ang="0">
                    <a:pos x="1847" y="257"/>
                  </a:cxn>
                  <a:cxn ang="0">
                    <a:pos x="45" y="257"/>
                  </a:cxn>
                </a:cxnLst>
                <a:rect l="0" t="0" r="r" b="b"/>
                <a:pathLst>
                  <a:path w="1892" h="257">
                    <a:moveTo>
                      <a:pt x="45" y="257"/>
                    </a:moveTo>
                    <a:cubicBezTo>
                      <a:pt x="20" y="257"/>
                      <a:pt x="0" y="237"/>
                      <a:pt x="0" y="2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1847" y="0"/>
                      <a:pt x="1847" y="0"/>
                      <a:pt x="1847" y="0"/>
                    </a:cubicBezTo>
                    <a:cubicBezTo>
                      <a:pt x="1872" y="0"/>
                      <a:pt x="1892" y="20"/>
                      <a:pt x="1892" y="45"/>
                    </a:cubicBezTo>
                    <a:cubicBezTo>
                      <a:pt x="1892" y="212"/>
                      <a:pt x="1892" y="212"/>
                      <a:pt x="1892" y="212"/>
                    </a:cubicBezTo>
                    <a:cubicBezTo>
                      <a:pt x="1892" y="237"/>
                      <a:pt x="1872" y="257"/>
                      <a:pt x="1847" y="257"/>
                    </a:cubicBezTo>
                    <a:lnTo>
                      <a:pt x="45" y="257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79"/>
              <p:cNvSpPr>
                <a:spLocks/>
              </p:cNvSpPr>
              <p:nvPr/>
            </p:nvSpPr>
            <p:spPr bwMode="auto">
              <a:xfrm>
                <a:off x="4457700" y="2744688"/>
                <a:ext cx="349250" cy="34925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80"/>
              <p:cNvSpPr>
                <a:spLocks/>
              </p:cNvSpPr>
              <p:nvPr/>
            </p:nvSpPr>
            <p:spPr bwMode="auto">
              <a:xfrm>
                <a:off x="2152650" y="2870100"/>
                <a:ext cx="2728913" cy="98425"/>
              </a:xfrm>
              <a:custGeom>
                <a:avLst/>
                <a:gdLst/>
                <a:ahLst/>
                <a:cxnLst>
                  <a:cxn ang="0">
                    <a:pos x="33" y="66"/>
                  </a:cxn>
                  <a:cxn ang="0">
                    <a:pos x="0" y="33"/>
                  </a:cxn>
                  <a:cxn ang="0">
                    <a:pos x="33" y="0"/>
                  </a:cxn>
                  <a:cxn ang="0">
                    <a:pos x="1786" y="0"/>
                  </a:cxn>
                  <a:cxn ang="0">
                    <a:pos x="1819" y="33"/>
                  </a:cxn>
                  <a:cxn ang="0">
                    <a:pos x="1786" y="66"/>
                  </a:cxn>
                  <a:cxn ang="0">
                    <a:pos x="33" y="66"/>
                  </a:cxn>
                  <a:cxn ang="0">
                    <a:pos x="20" y="33"/>
                  </a:cxn>
                  <a:cxn ang="0">
                    <a:pos x="33" y="45"/>
                  </a:cxn>
                  <a:cxn ang="0">
                    <a:pos x="1786" y="45"/>
                  </a:cxn>
                  <a:cxn ang="0">
                    <a:pos x="1799" y="33"/>
                  </a:cxn>
                  <a:cxn ang="0">
                    <a:pos x="1786" y="20"/>
                  </a:cxn>
                  <a:cxn ang="0">
                    <a:pos x="33" y="20"/>
                  </a:cxn>
                  <a:cxn ang="0">
                    <a:pos x="20" y="33"/>
                  </a:cxn>
                </a:cxnLst>
                <a:rect l="0" t="0" r="r" b="b"/>
                <a:pathLst>
                  <a:path w="1819" h="66">
                    <a:moveTo>
                      <a:pt x="33" y="66"/>
                    </a:move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1786" y="0"/>
                      <a:pt x="1786" y="0"/>
                      <a:pt x="1786" y="0"/>
                    </a:cubicBezTo>
                    <a:cubicBezTo>
                      <a:pt x="1805" y="0"/>
                      <a:pt x="1819" y="15"/>
                      <a:pt x="1819" y="33"/>
                    </a:cubicBezTo>
                    <a:cubicBezTo>
                      <a:pt x="1819" y="51"/>
                      <a:pt x="1805" y="66"/>
                      <a:pt x="1786" y="66"/>
                    </a:cubicBezTo>
                    <a:lnTo>
                      <a:pt x="33" y="66"/>
                    </a:lnTo>
                    <a:close/>
                    <a:moveTo>
                      <a:pt x="20" y="33"/>
                    </a:moveTo>
                    <a:cubicBezTo>
                      <a:pt x="20" y="40"/>
                      <a:pt x="26" y="45"/>
                      <a:pt x="33" y="45"/>
                    </a:cubicBezTo>
                    <a:cubicBezTo>
                      <a:pt x="1786" y="45"/>
                      <a:pt x="1786" y="45"/>
                      <a:pt x="1786" y="45"/>
                    </a:cubicBezTo>
                    <a:cubicBezTo>
                      <a:pt x="1793" y="45"/>
                      <a:pt x="1799" y="40"/>
                      <a:pt x="1799" y="33"/>
                    </a:cubicBezTo>
                    <a:cubicBezTo>
                      <a:pt x="1799" y="26"/>
                      <a:pt x="1793" y="20"/>
                      <a:pt x="1786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6" y="20"/>
                      <a:pt x="20" y="26"/>
                      <a:pt x="20" y="3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81"/>
              <p:cNvSpPr>
                <a:spLocks/>
              </p:cNvSpPr>
              <p:nvPr/>
            </p:nvSpPr>
            <p:spPr bwMode="auto">
              <a:xfrm>
                <a:off x="2166937" y="2885975"/>
                <a:ext cx="2700338" cy="68263"/>
              </a:xfrm>
              <a:custGeom>
                <a:avLst/>
                <a:gdLst/>
                <a:ahLst/>
                <a:cxnLst>
                  <a:cxn ang="0">
                    <a:pos x="1799" y="23"/>
                  </a:cxn>
                  <a:cxn ang="0">
                    <a:pos x="1776" y="46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1776" y="0"/>
                  </a:cxn>
                  <a:cxn ang="0">
                    <a:pos x="1799" y="23"/>
                  </a:cxn>
                </a:cxnLst>
                <a:rect l="0" t="0" r="r" b="b"/>
                <a:pathLst>
                  <a:path w="1799" h="46">
                    <a:moveTo>
                      <a:pt x="1799" y="23"/>
                    </a:moveTo>
                    <a:cubicBezTo>
                      <a:pt x="1799" y="35"/>
                      <a:pt x="1789" y="46"/>
                      <a:pt x="1776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10" y="46"/>
                      <a:pt x="0" y="35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1776" y="0"/>
                      <a:pt x="1776" y="0"/>
                      <a:pt x="1776" y="0"/>
                    </a:cubicBezTo>
                    <a:cubicBezTo>
                      <a:pt x="1789" y="0"/>
                      <a:pt x="1799" y="10"/>
                      <a:pt x="1799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Oval 82"/>
              <p:cNvSpPr>
                <a:spLocks/>
              </p:cNvSpPr>
              <p:nvPr/>
            </p:nvSpPr>
            <p:spPr bwMode="auto">
              <a:xfrm>
                <a:off x="4478337" y="2765325"/>
                <a:ext cx="309563" cy="30956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TextBox 83"/>
              <p:cNvSpPr txBox="1"/>
              <p:nvPr/>
            </p:nvSpPr>
            <p:spPr>
              <a:xfrm>
                <a:off x="4505069" y="27813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</p:grpSp>
        <p:sp>
          <p:nvSpPr>
            <p:cNvPr id="7" name="Freeform: Shape 85"/>
            <p:cNvSpPr>
              <a:spLocks/>
            </p:cNvSpPr>
            <p:nvPr/>
          </p:nvSpPr>
          <p:spPr bwMode="auto">
            <a:xfrm>
              <a:off x="1824210" y="924566"/>
              <a:ext cx="455718" cy="2255343"/>
            </a:xfrm>
            <a:custGeom>
              <a:avLst/>
              <a:gdLst/>
              <a:ahLst/>
              <a:cxnLst>
                <a:cxn ang="0">
                  <a:pos x="72" y="1539"/>
                </a:cxn>
                <a:cxn ang="0">
                  <a:pos x="0" y="1467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239" y="0"/>
                </a:cxn>
                <a:cxn ang="0">
                  <a:pos x="311" y="72"/>
                </a:cxn>
                <a:cxn ang="0">
                  <a:pos x="311" y="1467"/>
                </a:cxn>
                <a:cxn ang="0">
                  <a:pos x="239" y="1539"/>
                </a:cxn>
                <a:cxn ang="0">
                  <a:pos x="72" y="1539"/>
                </a:cxn>
                <a:cxn ang="0">
                  <a:pos x="54" y="72"/>
                </a:cxn>
                <a:cxn ang="0">
                  <a:pos x="54" y="1467"/>
                </a:cxn>
                <a:cxn ang="0">
                  <a:pos x="72" y="1485"/>
                </a:cxn>
                <a:cxn ang="0">
                  <a:pos x="239" y="1485"/>
                </a:cxn>
                <a:cxn ang="0">
                  <a:pos x="257" y="1467"/>
                </a:cxn>
                <a:cxn ang="0">
                  <a:pos x="257" y="72"/>
                </a:cxn>
                <a:cxn ang="0">
                  <a:pos x="239" y="54"/>
                </a:cxn>
                <a:cxn ang="0">
                  <a:pos x="72" y="54"/>
                </a:cxn>
                <a:cxn ang="0">
                  <a:pos x="54" y="72"/>
                </a:cxn>
              </a:cxnLst>
              <a:rect l="0" t="0" r="r" b="b"/>
              <a:pathLst>
                <a:path w="311" h="1539">
                  <a:moveTo>
                    <a:pt x="72" y="1539"/>
                  </a:moveTo>
                  <a:cubicBezTo>
                    <a:pt x="32" y="1539"/>
                    <a:pt x="0" y="1506"/>
                    <a:pt x="0" y="146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79" y="0"/>
                    <a:pt x="311" y="32"/>
                    <a:pt x="311" y="72"/>
                  </a:cubicBezTo>
                  <a:cubicBezTo>
                    <a:pt x="311" y="1467"/>
                    <a:pt x="311" y="1467"/>
                    <a:pt x="311" y="1467"/>
                  </a:cubicBezTo>
                  <a:cubicBezTo>
                    <a:pt x="311" y="1506"/>
                    <a:pt x="279" y="1539"/>
                    <a:pt x="239" y="1539"/>
                  </a:cubicBezTo>
                  <a:lnTo>
                    <a:pt x="72" y="1539"/>
                  </a:lnTo>
                  <a:close/>
                  <a:moveTo>
                    <a:pt x="54" y="72"/>
                  </a:moveTo>
                  <a:cubicBezTo>
                    <a:pt x="54" y="1467"/>
                    <a:pt x="54" y="1467"/>
                    <a:pt x="54" y="1467"/>
                  </a:cubicBezTo>
                  <a:cubicBezTo>
                    <a:pt x="54" y="1477"/>
                    <a:pt x="62" y="1485"/>
                    <a:pt x="72" y="1485"/>
                  </a:cubicBezTo>
                  <a:cubicBezTo>
                    <a:pt x="239" y="1485"/>
                    <a:pt x="239" y="1485"/>
                    <a:pt x="239" y="1485"/>
                  </a:cubicBezTo>
                  <a:cubicBezTo>
                    <a:pt x="249" y="1485"/>
                    <a:pt x="257" y="1477"/>
                    <a:pt x="257" y="1467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62"/>
                    <a:pt x="249" y="54"/>
                    <a:pt x="239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2" y="54"/>
                    <a:pt x="54" y="62"/>
                    <a:pt x="54" y="7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86"/>
            <p:cNvSpPr>
              <a:spLocks/>
            </p:cNvSpPr>
            <p:nvPr/>
          </p:nvSpPr>
          <p:spPr bwMode="auto">
            <a:xfrm>
              <a:off x="1864512" y="964869"/>
              <a:ext cx="376666" cy="2174739"/>
            </a:xfrm>
            <a:custGeom>
              <a:avLst/>
              <a:gdLst/>
              <a:ahLst/>
              <a:cxnLst>
                <a:cxn ang="0">
                  <a:pos x="257" y="1440"/>
                </a:cxn>
                <a:cxn ang="0">
                  <a:pos x="212" y="1485"/>
                </a:cxn>
                <a:cxn ang="0">
                  <a:pos x="45" y="1485"/>
                </a:cxn>
                <a:cxn ang="0">
                  <a:pos x="0" y="1440"/>
                </a:cxn>
                <a:cxn ang="0">
                  <a:pos x="0" y="45"/>
                </a:cxn>
                <a:cxn ang="0">
                  <a:pos x="45" y="0"/>
                </a:cxn>
                <a:cxn ang="0">
                  <a:pos x="212" y="0"/>
                </a:cxn>
                <a:cxn ang="0">
                  <a:pos x="257" y="45"/>
                </a:cxn>
                <a:cxn ang="0">
                  <a:pos x="257" y="1440"/>
                </a:cxn>
              </a:cxnLst>
              <a:rect l="0" t="0" r="r" b="b"/>
              <a:pathLst>
                <a:path w="257" h="1485">
                  <a:moveTo>
                    <a:pt x="257" y="1440"/>
                  </a:moveTo>
                  <a:cubicBezTo>
                    <a:pt x="257" y="1464"/>
                    <a:pt x="237" y="1485"/>
                    <a:pt x="212" y="1485"/>
                  </a:cubicBezTo>
                  <a:cubicBezTo>
                    <a:pt x="45" y="1485"/>
                    <a:pt x="45" y="1485"/>
                    <a:pt x="45" y="1485"/>
                  </a:cubicBezTo>
                  <a:cubicBezTo>
                    <a:pt x="20" y="1485"/>
                    <a:pt x="0" y="1464"/>
                    <a:pt x="0" y="14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37" y="0"/>
                    <a:pt x="257" y="20"/>
                    <a:pt x="257" y="45"/>
                  </a:cubicBezTo>
                  <a:lnTo>
                    <a:pt x="257" y="14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87"/>
            <p:cNvSpPr>
              <a:spLocks/>
            </p:cNvSpPr>
            <p:nvPr/>
          </p:nvSpPr>
          <p:spPr bwMode="auto">
            <a:xfrm>
              <a:off x="1410344" y="1730600"/>
              <a:ext cx="1297404" cy="12958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88"/>
            <p:cNvSpPr>
              <a:spLocks/>
            </p:cNvSpPr>
            <p:nvPr/>
          </p:nvSpPr>
          <p:spPr bwMode="auto">
            <a:xfrm>
              <a:off x="1490946" y="1811203"/>
              <a:ext cx="1134646" cy="11346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1440" tIns="45720" rIns="91440" bIns="4572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车队管理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6"/>
            <p:cNvGrpSpPr/>
            <p:nvPr/>
          </p:nvGrpSpPr>
          <p:grpSpPr>
            <a:xfrm>
              <a:off x="1086380" y="2178567"/>
              <a:ext cx="644826" cy="1201299"/>
              <a:chOff x="1448506" y="2904756"/>
              <a:chExt cx="859768" cy="1601731"/>
            </a:xfrm>
          </p:grpSpPr>
          <p:sp>
            <p:nvSpPr>
              <p:cNvPr id="62" name="Freeform: Shape 90"/>
              <p:cNvSpPr>
                <a:spLocks/>
              </p:cNvSpPr>
              <p:nvPr/>
            </p:nvSpPr>
            <p:spPr bwMode="auto">
              <a:xfrm>
                <a:off x="1448506" y="2904756"/>
                <a:ext cx="859768" cy="1599664"/>
              </a:xfrm>
              <a:custGeom>
                <a:avLst/>
                <a:gdLst/>
                <a:ahLst/>
                <a:cxnLst>
                  <a:cxn ang="0">
                    <a:pos x="311" y="819"/>
                  </a:cxn>
                  <a:cxn ang="0">
                    <a:pos x="386" y="637"/>
                  </a:cxn>
                  <a:cxn ang="0">
                    <a:pos x="367" y="344"/>
                  </a:cxn>
                  <a:cxn ang="0">
                    <a:pos x="274" y="5"/>
                  </a:cxn>
                  <a:cxn ang="0">
                    <a:pos x="220" y="49"/>
                  </a:cxn>
                  <a:cxn ang="0">
                    <a:pos x="14" y="340"/>
                  </a:cxn>
                  <a:cxn ang="0">
                    <a:pos x="74" y="680"/>
                  </a:cxn>
                  <a:cxn ang="0">
                    <a:pos x="22" y="814"/>
                  </a:cxn>
                  <a:cxn ang="0">
                    <a:pos x="311" y="819"/>
                  </a:cxn>
                </a:cxnLst>
                <a:rect l="0" t="0" r="r" b="b"/>
                <a:pathLst>
                  <a:path w="440" h="819">
                    <a:moveTo>
                      <a:pt x="311" y="819"/>
                    </a:moveTo>
                    <a:cubicBezTo>
                      <a:pt x="311" y="819"/>
                      <a:pt x="411" y="765"/>
                      <a:pt x="386" y="637"/>
                    </a:cubicBezTo>
                    <a:cubicBezTo>
                      <a:pt x="386" y="637"/>
                      <a:pt x="440" y="505"/>
                      <a:pt x="367" y="344"/>
                    </a:cubicBezTo>
                    <a:cubicBezTo>
                      <a:pt x="295" y="184"/>
                      <a:pt x="394" y="32"/>
                      <a:pt x="274" y="5"/>
                    </a:cubicBezTo>
                    <a:cubicBezTo>
                      <a:pt x="274" y="5"/>
                      <a:pt x="232" y="0"/>
                      <a:pt x="220" y="49"/>
                    </a:cubicBezTo>
                    <a:cubicBezTo>
                      <a:pt x="220" y="49"/>
                      <a:pt x="0" y="238"/>
                      <a:pt x="14" y="340"/>
                    </a:cubicBezTo>
                    <a:cubicBezTo>
                      <a:pt x="28" y="442"/>
                      <a:pt x="98" y="609"/>
                      <a:pt x="74" y="680"/>
                    </a:cubicBezTo>
                    <a:cubicBezTo>
                      <a:pt x="50" y="751"/>
                      <a:pt x="22" y="814"/>
                      <a:pt x="22" y="814"/>
                    </a:cubicBezTo>
                    <a:cubicBezTo>
                      <a:pt x="311" y="819"/>
                      <a:pt x="311" y="819"/>
                      <a:pt x="311" y="81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91"/>
              <p:cNvSpPr>
                <a:spLocks/>
              </p:cNvSpPr>
              <p:nvPr/>
            </p:nvSpPr>
            <p:spPr bwMode="auto">
              <a:xfrm>
                <a:off x="1851522" y="3006027"/>
                <a:ext cx="20667" cy="1860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8" y="2"/>
                      <a:pt x="5" y="5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5"/>
                      <a:pt x="8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DBDBD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92"/>
              <p:cNvSpPr>
                <a:spLocks/>
              </p:cNvSpPr>
              <p:nvPr/>
            </p:nvSpPr>
            <p:spPr bwMode="auto">
              <a:xfrm>
                <a:off x="1679982" y="3006027"/>
                <a:ext cx="210808" cy="555956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87" y="9"/>
                  </a:cxn>
                  <a:cxn ang="0">
                    <a:pos x="21" y="175"/>
                  </a:cxn>
                  <a:cxn ang="0">
                    <a:pos x="91" y="284"/>
                  </a:cxn>
                  <a:cxn ang="0">
                    <a:pos x="95" y="138"/>
                  </a:cxn>
                  <a:cxn ang="0">
                    <a:pos x="98" y="0"/>
                  </a:cxn>
                </a:cxnLst>
                <a:rect l="0" t="0" r="r" b="b"/>
                <a:pathLst>
                  <a:path w="107" h="284">
                    <a:moveTo>
                      <a:pt x="98" y="0"/>
                    </a:moveTo>
                    <a:cubicBezTo>
                      <a:pt x="95" y="2"/>
                      <a:pt x="92" y="5"/>
                      <a:pt x="87" y="9"/>
                    </a:cubicBezTo>
                    <a:cubicBezTo>
                      <a:pt x="78" y="69"/>
                      <a:pt x="39" y="141"/>
                      <a:pt x="21" y="175"/>
                    </a:cubicBezTo>
                    <a:cubicBezTo>
                      <a:pt x="0" y="215"/>
                      <a:pt x="91" y="284"/>
                      <a:pt x="91" y="284"/>
                    </a:cubicBezTo>
                    <a:cubicBezTo>
                      <a:pt x="91" y="284"/>
                      <a:pt x="107" y="208"/>
                      <a:pt x="95" y="138"/>
                    </a:cubicBezTo>
                    <a:cubicBezTo>
                      <a:pt x="87" y="92"/>
                      <a:pt x="93" y="34"/>
                      <a:pt x="98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93"/>
              <p:cNvSpPr>
                <a:spLocks/>
              </p:cNvSpPr>
              <p:nvPr/>
            </p:nvSpPr>
            <p:spPr bwMode="auto">
              <a:xfrm>
                <a:off x="1915592" y="2968826"/>
                <a:ext cx="144672" cy="109538"/>
              </a:xfrm>
              <a:custGeom>
                <a:avLst/>
                <a:gdLst/>
                <a:ahLst/>
                <a:cxnLst>
                  <a:cxn ang="0">
                    <a:pos x="73" y="33"/>
                  </a:cxn>
                  <a:cxn ang="0">
                    <a:pos x="61" y="49"/>
                  </a:cxn>
                  <a:cxn ang="0">
                    <a:pos x="21" y="55"/>
                  </a:cxn>
                  <a:cxn ang="0">
                    <a:pos x="5" y="44"/>
                  </a:cxn>
                  <a:cxn ang="0">
                    <a:pos x="1" y="23"/>
                  </a:cxn>
                  <a:cxn ang="0">
                    <a:pos x="13" y="7"/>
                  </a:cxn>
                  <a:cxn ang="0">
                    <a:pos x="53" y="1"/>
                  </a:cxn>
                  <a:cxn ang="0">
                    <a:pos x="69" y="13"/>
                  </a:cxn>
                  <a:cxn ang="0">
                    <a:pos x="73" y="33"/>
                  </a:cxn>
                </a:cxnLst>
                <a:rect l="0" t="0" r="r" b="b"/>
                <a:pathLst>
                  <a:path w="74" h="56">
                    <a:moveTo>
                      <a:pt x="73" y="33"/>
                    </a:moveTo>
                    <a:cubicBezTo>
                      <a:pt x="74" y="40"/>
                      <a:pt x="69" y="47"/>
                      <a:pt x="61" y="49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13" y="56"/>
                      <a:pt x="6" y="51"/>
                      <a:pt x="5" y="4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16"/>
                      <a:pt x="5" y="9"/>
                      <a:pt x="1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61" y="0"/>
                      <a:pt x="68" y="5"/>
                      <a:pt x="69" y="13"/>
                    </a:cubicBezTo>
                    <a:lnTo>
                      <a:pt x="73" y="3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94"/>
              <p:cNvSpPr>
                <a:spLocks/>
              </p:cNvSpPr>
              <p:nvPr/>
            </p:nvSpPr>
            <p:spPr bwMode="auto">
              <a:xfrm>
                <a:off x="2118133" y="3411110"/>
                <a:ext cx="4133" cy="20667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0" y="0"/>
                  </a:cxn>
                </a:cxnLst>
                <a:rect l="0" t="0" r="r" b="b"/>
                <a:pathLst>
                  <a:path w="2" h="11">
                    <a:moveTo>
                      <a:pt x="2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moveTo>
                      <a:pt x="0" y="0"/>
                    </a:moveTo>
                    <a:cubicBezTo>
                      <a:pt x="0" y="4"/>
                      <a:pt x="1" y="7"/>
                      <a:pt x="2" y="11"/>
                    </a:cubicBezTo>
                    <a:cubicBezTo>
                      <a:pt x="1" y="7"/>
                      <a:pt x="0" y="4"/>
                      <a:pt x="0" y="0"/>
                    </a:cubicBezTo>
                  </a:path>
                </a:pathLst>
              </a:custGeom>
              <a:solidFill>
                <a:srgbClr val="9E1D1D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95"/>
              <p:cNvSpPr>
                <a:spLocks/>
              </p:cNvSpPr>
              <p:nvPr/>
            </p:nvSpPr>
            <p:spPr bwMode="auto">
              <a:xfrm>
                <a:off x="2116066" y="3398710"/>
                <a:ext cx="10334" cy="599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0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" h="30">
                    <a:moveTo>
                      <a:pt x="0" y="0"/>
                    </a:moveTo>
                    <a:cubicBezTo>
                      <a:pt x="1" y="9"/>
                      <a:pt x="2" y="19"/>
                      <a:pt x="5" y="30"/>
                    </a:cubicBezTo>
                    <a:cubicBezTo>
                      <a:pt x="4" y="26"/>
                      <a:pt x="3" y="22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3"/>
                      <a:pt x="1" y="10"/>
                      <a:pt x="1" y="6"/>
                    </a:cubicBezTo>
                    <a:cubicBezTo>
                      <a:pt x="1" y="4"/>
                      <a:pt x="0" y="2"/>
                      <a:pt x="0" y="0"/>
                    </a:cubicBezTo>
                  </a:path>
                </a:pathLst>
              </a:custGeom>
              <a:solidFill>
                <a:srgbClr val="FFB57D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96"/>
              <p:cNvSpPr>
                <a:spLocks/>
              </p:cNvSpPr>
              <p:nvPr/>
            </p:nvSpPr>
            <p:spPr bwMode="auto">
              <a:xfrm>
                <a:off x="2016862" y="4504420"/>
                <a:ext cx="39269" cy="20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97"/>
              <p:cNvSpPr>
                <a:spLocks/>
              </p:cNvSpPr>
              <p:nvPr/>
            </p:nvSpPr>
            <p:spPr bwMode="auto">
              <a:xfrm>
                <a:off x="2016862" y="4504420"/>
                <a:ext cx="39269" cy="20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98"/>
              <p:cNvSpPr>
                <a:spLocks/>
              </p:cNvSpPr>
              <p:nvPr/>
            </p:nvSpPr>
            <p:spPr bwMode="auto">
              <a:xfrm>
                <a:off x="2016862" y="3485513"/>
                <a:ext cx="223209" cy="101890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9" y="332"/>
                  </a:cxn>
                  <a:cxn ang="0">
                    <a:pos x="0" y="522"/>
                  </a:cxn>
                  <a:cxn ang="0">
                    <a:pos x="20" y="522"/>
                  </a:cxn>
                  <a:cxn ang="0">
                    <a:pos x="99" y="380"/>
                  </a:cxn>
                  <a:cxn ang="0">
                    <a:pos x="95" y="340"/>
                  </a:cxn>
                  <a:cxn ang="0">
                    <a:pos x="95" y="340"/>
                  </a:cxn>
                  <a:cxn ang="0">
                    <a:pos x="95" y="340"/>
                  </a:cxn>
                  <a:cxn ang="0">
                    <a:pos x="114" y="220"/>
                  </a:cxn>
                  <a:cxn ang="0">
                    <a:pos x="76" y="47"/>
                  </a:cxn>
                  <a:cxn ang="0">
                    <a:pos x="76" y="47"/>
                  </a:cxn>
                  <a:cxn ang="0">
                    <a:pos x="60" y="0"/>
                  </a:cxn>
                </a:cxnLst>
                <a:rect l="0" t="0" r="r" b="b"/>
                <a:pathLst>
                  <a:path w="114" h="522">
                    <a:moveTo>
                      <a:pt x="60" y="0"/>
                    </a:moveTo>
                    <a:cubicBezTo>
                      <a:pt x="71" y="49"/>
                      <a:pt x="111" y="238"/>
                      <a:pt x="69" y="332"/>
                    </a:cubicBezTo>
                    <a:cubicBezTo>
                      <a:pt x="69" y="332"/>
                      <a:pt x="74" y="460"/>
                      <a:pt x="0" y="522"/>
                    </a:cubicBezTo>
                    <a:cubicBezTo>
                      <a:pt x="20" y="522"/>
                      <a:pt x="20" y="522"/>
                      <a:pt x="20" y="522"/>
                    </a:cubicBezTo>
                    <a:cubicBezTo>
                      <a:pt x="20" y="522"/>
                      <a:pt x="99" y="479"/>
                      <a:pt x="99" y="380"/>
                    </a:cubicBezTo>
                    <a:cubicBezTo>
                      <a:pt x="99" y="368"/>
                      <a:pt x="98" y="354"/>
                      <a:pt x="95" y="340"/>
                    </a:cubicBezTo>
                    <a:cubicBezTo>
                      <a:pt x="95" y="340"/>
                      <a:pt x="95" y="340"/>
                      <a:pt x="95" y="340"/>
                    </a:cubicBezTo>
                    <a:cubicBezTo>
                      <a:pt x="95" y="340"/>
                      <a:pt x="95" y="340"/>
                      <a:pt x="95" y="340"/>
                    </a:cubicBezTo>
                    <a:cubicBezTo>
                      <a:pt x="95" y="340"/>
                      <a:pt x="114" y="293"/>
                      <a:pt x="114" y="220"/>
                    </a:cubicBezTo>
                    <a:cubicBezTo>
                      <a:pt x="114" y="172"/>
                      <a:pt x="105" y="112"/>
                      <a:pt x="76" y="47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69" y="32"/>
                      <a:pt x="64" y="16"/>
                      <a:pt x="60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Freeform: Shape 99"/>
            <p:cNvSpPr>
              <a:spLocks/>
            </p:cNvSpPr>
            <p:nvPr/>
          </p:nvSpPr>
          <p:spPr bwMode="auto">
            <a:xfrm>
              <a:off x="630662" y="3303913"/>
              <a:ext cx="928488" cy="1847676"/>
            </a:xfrm>
            <a:custGeom>
              <a:avLst/>
              <a:gdLst/>
              <a:ahLst/>
              <a:cxnLst>
                <a:cxn ang="0">
                  <a:pos x="350" y="848"/>
                </a:cxn>
                <a:cxn ang="0">
                  <a:pos x="0" y="848"/>
                </a:cxn>
                <a:cxn ang="0">
                  <a:pos x="277" y="0"/>
                </a:cxn>
                <a:cxn ang="0">
                  <a:pos x="599" y="87"/>
                </a:cxn>
                <a:cxn ang="0">
                  <a:pos x="350" y="848"/>
                </a:cxn>
              </a:cxnLst>
              <a:rect l="0" t="0" r="r" b="b"/>
              <a:pathLst>
                <a:path w="599" h="848">
                  <a:moveTo>
                    <a:pt x="350" y="848"/>
                  </a:moveTo>
                  <a:lnTo>
                    <a:pt x="0" y="848"/>
                  </a:lnTo>
                  <a:lnTo>
                    <a:pt x="277" y="0"/>
                  </a:lnTo>
                  <a:lnTo>
                    <a:pt x="599" y="87"/>
                  </a:lnTo>
                  <a:lnTo>
                    <a:pt x="350" y="8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00"/>
            <p:cNvSpPr>
              <a:spLocks/>
            </p:cNvSpPr>
            <p:nvPr/>
          </p:nvSpPr>
          <p:spPr bwMode="auto">
            <a:xfrm>
              <a:off x="630662" y="3303913"/>
              <a:ext cx="928488" cy="1314453"/>
            </a:xfrm>
            <a:custGeom>
              <a:avLst/>
              <a:gdLst/>
              <a:ahLst/>
              <a:cxnLst>
                <a:cxn ang="0">
                  <a:pos x="350" y="848"/>
                </a:cxn>
                <a:cxn ang="0">
                  <a:pos x="0" y="848"/>
                </a:cxn>
                <a:cxn ang="0">
                  <a:pos x="277" y="0"/>
                </a:cxn>
                <a:cxn ang="0">
                  <a:pos x="599" y="87"/>
                </a:cxn>
                <a:cxn ang="0">
                  <a:pos x="350" y="848"/>
                </a:cxn>
              </a:cxnLst>
              <a:rect l="0" t="0" r="r" b="b"/>
              <a:pathLst>
                <a:path w="599" h="848">
                  <a:moveTo>
                    <a:pt x="350" y="848"/>
                  </a:moveTo>
                  <a:lnTo>
                    <a:pt x="0" y="848"/>
                  </a:lnTo>
                  <a:lnTo>
                    <a:pt x="277" y="0"/>
                  </a:lnTo>
                  <a:lnTo>
                    <a:pt x="599" y="87"/>
                  </a:lnTo>
                  <a:lnTo>
                    <a:pt x="350" y="84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01"/>
            <p:cNvSpPr>
              <a:spLocks/>
            </p:cNvSpPr>
            <p:nvPr/>
          </p:nvSpPr>
          <p:spPr bwMode="auto">
            <a:xfrm>
              <a:off x="1173183" y="3410869"/>
              <a:ext cx="385966" cy="120750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9" y="2"/>
                </a:cxn>
                <a:cxn ang="0">
                  <a:pos x="249" y="18"/>
                </a:cxn>
                <a:cxn ang="0">
                  <a:pos x="0" y="779"/>
                </a:cxn>
                <a:cxn ang="0">
                  <a:pos x="249" y="18"/>
                </a:cxn>
                <a:cxn ang="0">
                  <a:pos x="189" y="0"/>
                </a:cxn>
              </a:cxnLst>
              <a:rect l="0" t="0" r="r" b="b"/>
              <a:pathLst>
                <a:path w="249" h="779">
                  <a:moveTo>
                    <a:pt x="189" y="0"/>
                  </a:moveTo>
                  <a:lnTo>
                    <a:pt x="189" y="2"/>
                  </a:lnTo>
                  <a:lnTo>
                    <a:pt x="249" y="18"/>
                  </a:lnTo>
                  <a:lnTo>
                    <a:pt x="0" y="779"/>
                  </a:lnTo>
                  <a:lnTo>
                    <a:pt x="249" y="1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02"/>
            <p:cNvSpPr>
              <a:spLocks/>
            </p:cNvSpPr>
            <p:nvPr/>
          </p:nvSpPr>
          <p:spPr bwMode="auto">
            <a:xfrm>
              <a:off x="1173183" y="3410869"/>
              <a:ext cx="385966" cy="120750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9" y="2"/>
                </a:cxn>
                <a:cxn ang="0">
                  <a:pos x="249" y="18"/>
                </a:cxn>
                <a:cxn ang="0">
                  <a:pos x="0" y="779"/>
                </a:cxn>
                <a:cxn ang="0">
                  <a:pos x="249" y="18"/>
                </a:cxn>
                <a:cxn ang="0">
                  <a:pos x="189" y="0"/>
                </a:cxn>
              </a:cxnLst>
              <a:rect l="0" t="0" r="r" b="b"/>
              <a:pathLst>
                <a:path w="249" h="779">
                  <a:moveTo>
                    <a:pt x="189" y="0"/>
                  </a:moveTo>
                  <a:lnTo>
                    <a:pt x="189" y="2"/>
                  </a:lnTo>
                  <a:lnTo>
                    <a:pt x="249" y="18"/>
                  </a:lnTo>
                  <a:lnTo>
                    <a:pt x="0" y="779"/>
                  </a:lnTo>
                  <a:lnTo>
                    <a:pt x="249" y="18"/>
                  </a:lnTo>
                  <a:lnTo>
                    <a:pt x="18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03"/>
            <p:cNvSpPr>
              <a:spLocks/>
            </p:cNvSpPr>
            <p:nvPr/>
          </p:nvSpPr>
          <p:spPr bwMode="auto">
            <a:xfrm>
              <a:off x="1073979" y="3413966"/>
              <a:ext cx="491370" cy="1737976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777"/>
                </a:cxn>
                <a:cxn ang="0">
                  <a:pos x="68" y="777"/>
                </a:cxn>
                <a:cxn ang="0">
                  <a:pos x="317" y="16"/>
                </a:cxn>
                <a:cxn ang="0">
                  <a:pos x="257" y="0"/>
                </a:cxn>
              </a:cxnLst>
              <a:rect l="0" t="0" r="r" b="b"/>
              <a:pathLst>
                <a:path w="317" h="777">
                  <a:moveTo>
                    <a:pt x="257" y="0"/>
                  </a:moveTo>
                  <a:lnTo>
                    <a:pt x="0" y="777"/>
                  </a:lnTo>
                  <a:lnTo>
                    <a:pt x="68" y="777"/>
                  </a:lnTo>
                  <a:lnTo>
                    <a:pt x="317" y="16"/>
                  </a:lnTo>
                  <a:lnTo>
                    <a:pt x="25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04"/>
            <p:cNvSpPr>
              <a:spLocks/>
            </p:cNvSpPr>
            <p:nvPr/>
          </p:nvSpPr>
          <p:spPr bwMode="auto">
            <a:xfrm>
              <a:off x="987177" y="3224860"/>
              <a:ext cx="658777" cy="337913"/>
            </a:xfrm>
            <a:custGeom>
              <a:avLst/>
              <a:gdLst/>
              <a:ahLst/>
              <a:cxnLst>
                <a:cxn ang="0">
                  <a:pos x="441" y="180"/>
                </a:cxn>
                <a:cxn ang="0">
                  <a:pos x="377" y="223"/>
                </a:cxn>
                <a:cxn ang="0">
                  <a:pos x="39" y="122"/>
                </a:cxn>
                <a:cxn ang="0">
                  <a:pos x="9" y="50"/>
                </a:cxn>
                <a:cxn ang="0">
                  <a:pos x="73" y="7"/>
                </a:cxn>
                <a:cxn ang="0">
                  <a:pos x="411" y="109"/>
                </a:cxn>
                <a:cxn ang="0">
                  <a:pos x="441" y="180"/>
                </a:cxn>
              </a:cxnLst>
              <a:rect l="0" t="0" r="r" b="b"/>
              <a:pathLst>
                <a:path w="450" h="231">
                  <a:moveTo>
                    <a:pt x="441" y="180"/>
                  </a:moveTo>
                  <a:cubicBezTo>
                    <a:pt x="431" y="212"/>
                    <a:pt x="403" y="231"/>
                    <a:pt x="377" y="223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13" y="114"/>
                    <a:pt x="0" y="82"/>
                    <a:pt x="9" y="50"/>
                  </a:cubicBezTo>
                  <a:cubicBezTo>
                    <a:pt x="19" y="19"/>
                    <a:pt x="47" y="0"/>
                    <a:pt x="73" y="7"/>
                  </a:cubicBezTo>
                  <a:cubicBezTo>
                    <a:pt x="411" y="109"/>
                    <a:pt x="411" y="109"/>
                    <a:pt x="411" y="109"/>
                  </a:cubicBezTo>
                  <a:cubicBezTo>
                    <a:pt x="437" y="117"/>
                    <a:pt x="450" y="149"/>
                    <a:pt x="441" y="1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08"/>
            <p:cNvSpPr>
              <a:spLocks/>
            </p:cNvSpPr>
            <p:nvPr/>
          </p:nvSpPr>
          <p:spPr bwMode="auto">
            <a:xfrm>
              <a:off x="1487846" y="3393817"/>
              <a:ext cx="91454" cy="89903"/>
            </a:xfrm>
            <a:custGeom>
              <a:avLst/>
              <a:gdLst/>
              <a:ahLst/>
              <a:cxnLst>
                <a:cxn ang="0">
                  <a:pos x="58" y="39"/>
                </a:cxn>
                <a:cxn ang="0">
                  <a:pos x="23" y="58"/>
                </a:cxn>
                <a:cxn ang="0">
                  <a:pos x="5" y="23"/>
                </a:cxn>
                <a:cxn ang="0">
                  <a:pos x="39" y="5"/>
                </a:cxn>
                <a:cxn ang="0">
                  <a:pos x="58" y="39"/>
                </a:cxn>
              </a:cxnLst>
              <a:rect l="0" t="0" r="r" b="b"/>
              <a:pathLst>
                <a:path w="62" h="62">
                  <a:moveTo>
                    <a:pt x="58" y="39"/>
                  </a:moveTo>
                  <a:cubicBezTo>
                    <a:pt x="53" y="54"/>
                    <a:pt x="38" y="62"/>
                    <a:pt x="23" y="58"/>
                  </a:cubicBezTo>
                  <a:cubicBezTo>
                    <a:pt x="8" y="53"/>
                    <a:pt x="0" y="38"/>
                    <a:pt x="5" y="23"/>
                  </a:cubicBezTo>
                  <a:cubicBezTo>
                    <a:pt x="9" y="9"/>
                    <a:pt x="24" y="0"/>
                    <a:pt x="39" y="5"/>
                  </a:cubicBezTo>
                  <a:cubicBezTo>
                    <a:pt x="54" y="9"/>
                    <a:pt x="62" y="24"/>
                    <a:pt x="58" y="3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23"/>
            <p:cNvSpPr>
              <a:spLocks/>
            </p:cNvSpPr>
            <p:nvPr/>
          </p:nvSpPr>
          <p:spPr bwMode="auto">
            <a:xfrm>
              <a:off x="4231457" y="3807683"/>
              <a:ext cx="446418" cy="13501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124"/>
            <p:cNvSpPr>
              <a:spLocks/>
            </p:cNvSpPr>
            <p:nvPr/>
          </p:nvSpPr>
          <p:spPr bwMode="auto">
            <a:xfrm>
              <a:off x="4231457" y="3807683"/>
              <a:ext cx="446418" cy="810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25"/>
            <p:cNvSpPr>
              <a:spLocks/>
            </p:cNvSpPr>
            <p:nvPr/>
          </p:nvSpPr>
          <p:spPr bwMode="auto">
            <a:xfrm>
              <a:off x="4564722" y="3807683"/>
              <a:ext cx="113155" cy="81068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0"/>
                </a:cxn>
                <a:cxn ang="0">
                  <a:pos x="73" y="0"/>
                </a:cxn>
                <a:cxn ang="0">
                  <a:pos x="73" y="523"/>
                </a:cxn>
                <a:cxn ang="0">
                  <a:pos x="73" y="523"/>
                </a:cxn>
                <a:cxn ang="0">
                  <a:pos x="73" y="0"/>
                </a:cxn>
              </a:cxnLst>
              <a:rect l="0" t="0" r="r" b="b"/>
              <a:pathLst>
                <a:path w="73" h="523">
                  <a:moveTo>
                    <a:pt x="73" y="0"/>
                  </a:moveTo>
                  <a:lnTo>
                    <a:pt x="0" y="0"/>
                  </a:lnTo>
                  <a:lnTo>
                    <a:pt x="73" y="0"/>
                  </a:lnTo>
                  <a:lnTo>
                    <a:pt x="73" y="523"/>
                  </a:lnTo>
                  <a:lnTo>
                    <a:pt x="73" y="52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126"/>
            <p:cNvSpPr>
              <a:spLocks/>
            </p:cNvSpPr>
            <p:nvPr/>
          </p:nvSpPr>
          <p:spPr bwMode="auto">
            <a:xfrm>
              <a:off x="4564722" y="3807683"/>
              <a:ext cx="113155" cy="81068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0"/>
                </a:cxn>
                <a:cxn ang="0">
                  <a:pos x="73" y="0"/>
                </a:cxn>
                <a:cxn ang="0">
                  <a:pos x="73" y="523"/>
                </a:cxn>
                <a:cxn ang="0">
                  <a:pos x="73" y="523"/>
                </a:cxn>
                <a:cxn ang="0">
                  <a:pos x="73" y="0"/>
                </a:cxn>
              </a:cxnLst>
              <a:rect l="0" t="0" r="r" b="b"/>
              <a:pathLst>
                <a:path w="73" h="523">
                  <a:moveTo>
                    <a:pt x="73" y="0"/>
                  </a:moveTo>
                  <a:lnTo>
                    <a:pt x="0" y="0"/>
                  </a:lnTo>
                  <a:lnTo>
                    <a:pt x="73" y="0"/>
                  </a:lnTo>
                  <a:lnTo>
                    <a:pt x="73" y="523"/>
                  </a:lnTo>
                  <a:lnTo>
                    <a:pt x="73" y="523"/>
                  </a:lnTo>
                  <a:lnTo>
                    <a:pt x="7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Rectangle 127"/>
            <p:cNvSpPr>
              <a:spLocks/>
            </p:cNvSpPr>
            <p:nvPr/>
          </p:nvSpPr>
          <p:spPr bwMode="auto">
            <a:xfrm>
              <a:off x="4564722" y="3807684"/>
              <a:ext cx="113155" cy="13439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Group 4"/>
            <p:cNvGrpSpPr/>
            <p:nvPr/>
          </p:nvGrpSpPr>
          <p:grpSpPr>
            <a:xfrm>
              <a:off x="3929196" y="2446728"/>
              <a:ext cx="858735" cy="1337706"/>
              <a:chOff x="5238926" y="3262304"/>
              <a:chExt cx="1144979" cy="1783606"/>
            </a:xfrm>
          </p:grpSpPr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5238926" y="3262304"/>
                <a:ext cx="1144979" cy="1783606"/>
              </a:xfrm>
              <a:custGeom>
                <a:avLst/>
                <a:gdLst/>
                <a:ahLst/>
                <a:cxnLst>
                  <a:cxn ang="0">
                    <a:pos x="527" y="913"/>
                  </a:cxn>
                  <a:cxn ang="0">
                    <a:pos x="527" y="865"/>
                  </a:cxn>
                  <a:cxn ang="0">
                    <a:pos x="555" y="728"/>
                  </a:cxn>
                  <a:cxn ang="0">
                    <a:pos x="586" y="609"/>
                  </a:cxn>
                  <a:cxn ang="0">
                    <a:pos x="586" y="421"/>
                  </a:cxn>
                  <a:cxn ang="0">
                    <a:pos x="586" y="420"/>
                  </a:cxn>
                  <a:cxn ang="0">
                    <a:pos x="586" y="418"/>
                  </a:cxn>
                  <a:cxn ang="0">
                    <a:pos x="574" y="375"/>
                  </a:cxn>
                  <a:cxn ang="0">
                    <a:pos x="508" y="344"/>
                  </a:cxn>
                  <a:cxn ang="0">
                    <a:pos x="504" y="344"/>
                  </a:cxn>
                  <a:cxn ang="0">
                    <a:pos x="494" y="337"/>
                  </a:cxn>
                  <a:cxn ang="0">
                    <a:pos x="494" y="337"/>
                  </a:cxn>
                  <a:cxn ang="0">
                    <a:pos x="494" y="337"/>
                  </a:cxn>
                  <a:cxn ang="0">
                    <a:pos x="492" y="333"/>
                  </a:cxn>
                  <a:cxn ang="0">
                    <a:pos x="484" y="323"/>
                  </a:cxn>
                  <a:cxn ang="0">
                    <a:pos x="441" y="307"/>
                  </a:cxn>
                  <a:cxn ang="0">
                    <a:pos x="413" y="311"/>
                  </a:cxn>
                  <a:cxn ang="0">
                    <a:pos x="402" y="306"/>
                  </a:cxn>
                  <a:cxn ang="0">
                    <a:pos x="401" y="305"/>
                  </a:cxn>
                  <a:cxn ang="0">
                    <a:pos x="398" y="300"/>
                  </a:cxn>
                  <a:cxn ang="0">
                    <a:pos x="386" y="286"/>
                  </a:cxn>
                  <a:cxn ang="0">
                    <a:pos x="342" y="267"/>
                  </a:cxn>
                  <a:cxn ang="0">
                    <a:pos x="323" y="270"/>
                  </a:cxn>
                  <a:cxn ang="0">
                    <a:pos x="314" y="268"/>
                  </a:cxn>
                  <a:cxn ang="0">
                    <a:pos x="310" y="260"/>
                  </a:cxn>
                  <a:cxn ang="0">
                    <a:pos x="310" y="57"/>
                  </a:cxn>
                  <a:cxn ang="0">
                    <a:pos x="310" y="55"/>
                  </a:cxn>
                  <a:cxn ang="0">
                    <a:pos x="308" y="49"/>
                  </a:cxn>
                  <a:cxn ang="0">
                    <a:pos x="297" y="29"/>
                  </a:cxn>
                  <a:cxn ang="0">
                    <a:pos x="249" y="0"/>
                  </a:cxn>
                  <a:cxn ang="0">
                    <a:pos x="248" y="0"/>
                  </a:cxn>
                  <a:cxn ang="0">
                    <a:pos x="196" y="26"/>
                  </a:cxn>
                  <a:cxn ang="0">
                    <a:pos x="178" y="64"/>
                  </a:cxn>
                  <a:cxn ang="0">
                    <a:pos x="178" y="66"/>
                  </a:cxn>
                  <a:cxn ang="0">
                    <a:pos x="178" y="440"/>
                  </a:cxn>
                  <a:cxn ang="0">
                    <a:pos x="164" y="449"/>
                  </a:cxn>
                  <a:cxn ang="0">
                    <a:pos x="153" y="448"/>
                  </a:cxn>
                  <a:cxn ang="0">
                    <a:pos x="118" y="417"/>
                  </a:cxn>
                  <a:cxn ang="0">
                    <a:pos x="104" y="409"/>
                  </a:cxn>
                  <a:cxn ang="0">
                    <a:pos x="64" y="397"/>
                  </a:cxn>
                  <a:cxn ang="0">
                    <a:pos x="61" y="397"/>
                  </a:cxn>
                  <a:cxn ang="0">
                    <a:pos x="20" y="413"/>
                  </a:cxn>
                  <a:cxn ang="0">
                    <a:pos x="0" y="456"/>
                  </a:cxn>
                  <a:cxn ang="0">
                    <a:pos x="0" y="456"/>
                  </a:cxn>
                  <a:cxn ang="0">
                    <a:pos x="27" y="510"/>
                  </a:cxn>
                  <a:cxn ang="0">
                    <a:pos x="82" y="568"/>
                  </a:cxn>
                  <a:cxn ang="0">
                    <a:pos x="100" y="611"/>
                  </a:cxn>
                  <a:cxn ang="0">
                    <a:pos x="141" y="686"/>
                  </a:cxn>
                  <a:cxn ang="0">
                    <a:pos x="190" y="895"/>
                  </a:cxn>
                  <a:cxn ang="0">
                    <a:pos x="190" y="913"/>
                  </a:cxn>
                  <a:cxn ang="0">
                    <a:pos x="527" y="913"/>
                  </a:cxn>
                </a:cxnLst>
                <a:rect l="0" t="0" r="r" b="b"/>
                <a:pathLst>
                  <a:path w="586" h="913">
                    <a:moveTo>
                      <a:pt x="527" y="913"/>
                    </a:moveTo>
                    <a:cubicBezTo>
                      <a:pt x="527" y="865"/>
                      <a:pt x="527" y="865"/>
                      <a:pt x="527" y="865"/>
                    </a:cubicBezTo>
                    <a:cubicBezTo>
                      <a:pt x="527" y="862"/>
                      <a:pt x="528" y="794"/>
                      <a:pt x="555" y="728"/>
                    </a:cubicBezTo>
                    <a:cubicBezTo>
                      <a:pt x="582" y="662"/>
                      <a:pt x="586" y="624"/>
                      <a:pt x="586" y="609"/>
                    </a:cubicBezTo>
                    <a:cubicBezTo>
                      <a:pt x="586" y="421"/>
                      <a:pt x="586" y="421"/>
                      <a:pt x="586" y="421"/>
                    </a:cubicBezTo>
                    <a:cubicBezTo>
                      <a:pt x="586" y="420"/>
                      <a:pt x="586" y="420"/>
                      <a:pt x="586" y="420"/>
                    </a:cubicBezTo>
                    <a:cubicBezTo>
                      <a:pt x="586" y="420"/>
                      <a:pt x="586" y="420"/>
                      <a:pt x="586" y="418"/>
                    </a:cubicBezTo>
                    <a:cubicBezTo>
                      <a:pt x="586" y="411"/>
                      <a:pt x="584" y="392"/>
                      <a:pt x="574" y="375"/>
                    </a:cubicBezTo>
                    <a:cubicBezTo>
                      <a:pt x="564" y="359"/>
                      <a:pt x="547" y="344"/>
                      <a:pt x="508" y="344"/>
                    </a:cubicBezTo>
                    <a:cubicBezTo>
                      <a:pt x="506" y="344"/>
                      <a:pt x="505" y="344"/>
                      <a:pt x="504" y="344"/>
                    </a:cubicBezTo>
                    <a:cubicBezTo>
                      <a:pt x="500" y="344"/>
                      <a:pt x="496" y="341"/>
                      <a:pt x="494" y="337"/>
                    </a:cubicBezTo>
                    <a:cubicBezTo>
                      <a:pt x="494" y="337"/>
                      <a:pt x="494" y="337"/>
                      <a:pt x="494" y="337"/>
                    </a:cubicBezTo>
                    <a:cubicBezTo>
                      <a:pt x="494" y="337"/>
                      <a:pt x="494" y="337"/>
                      <a:pt x="494" y="337"/>
                    </a:cubicBezTo>
                    <a:cubicBezTo>
                      <a:pt x="494" y="336"/>
                      <a:pt x="493" y="335"/>
                      <a:pt x="492" y="333"/>
                    </a:cubicBezTo>
                    <a:cubicBezTo>
                      <a:pt x="490" y="331"/>
                      <a:pt x="488" y="327"/>
                      <a:pt x="484" y="323"/>
                    </a:cubicBezTo>
                    <a:cubicBezTo>
                      <a:pt x="476" y="315"/>
                      <a:pt x="463" y="307"/>
                      <a:pt x="441" y="307"/>
                    </a:cubicBezTo>
                    <a:cubicBezTo>
                      <a:pt x="433" y="307"/>
                      <a:pt x="424" y="308"/>
                      <a:pt x="413" y="311"/>
                    </a:cubicBezTo>
                    <a:cubicBezTo>
                      <a:pt x="409" y="312"/>
                      <a:pt x="404" y="310"/>
                      <a:pt x="402" y="306"/>
                    </a:cubicBezTo>
                    <a:cubicBezTo>
                      <a:pt x="402" y="306"/>
                      <a:pt x="402" y="306"/>
                      <a:pt x="401" y="305"/>
                    </a:cubicBezTo>
                    <a:cubicBezTo>
                      <a:pt x="401" y="304"/>
                      <a:pt x="400" y="302"/>
                      <a:pt x="398" y="300"/>
                    </a:cubicBezTo>
                    <a:cubicBezTo>
                      <a:pt x="396" y="297"/>
                      <a:pt x="391" y="291"/>
                      <a:pt x="386" y="286"/>
                    </a:cubicBezTo>
                    <a:cubicBezTo>
                      <a:pt x="375" y="276"/>
                      <a:pt x="360" y="267"/>
                      <a:pt x="342" y="267"/>
                    </a:cubicBezTo>
                    <a:cubicBezTo>
                      <a:pt x="336" y="267"/>
                      <a:pt x="330" y="268"/>
                      <a:pt x="323" y="270"/>
                    </a:cubicBezTo>
                    <a:cubicBezTo>
                      <a:pt x="320" y="271"/>
                      <a:pt x="317" y="270"/>
                      <a:pt x="314" y="268"/>
                    </a:cubicBezTo>
                    <a:cubicBezTo>
                      <a:pt x="312" y="266"/>
                      <a:pt x="310" y="263"/>
                      <a:pt x="310" y="260"/>
                    </a:cubicBezTo>
                    <a:cubicBezTo>
                      <a:pt x="310" y="57"/>
                      <a:pt x="310" y="57"/>
                      <a:pt x="310" y="57"/>
                    </a:cubicBezTo>
                    <a:cubicBezTo>
                      <a:pt x="310" y="56"/>
                      <a:pt x="310" y="56"/>
                      <a:pt x="310" y="55"/>
                    </a:cubicBezTo>
                    <a:cubicBezTo>
                      <a:pt x="309" y="54"/>
                      <a:pt x="309" y="52"/>
                      <a:pt x="308" y="49"/>
                    </a:cubicBezTo>
                    <a:cubicBezTo>
                      <a:pt x="305" y="43"/>
                      <a:pt x="302" y="36"/>
                      <a:pt x="297" y="29"/>
                    </a:cubicBezTo>
                    <a:cubicBezTo>
                      <a:pt x="286" y="15"/>
                      <a:pt x="279" y="1"/>
                      <a:pt x="249" y="0"/>
                    </a:cubicBezTo>
                    <a:cubicBezTo>
                      <a:pt x="249" y="0"/>
                      <a:pt x="248" y="0"/>
                      <a:pt x="248" y="0"/>
                    </a:cubicBezTo>
                    <a:cubicBezTo>
                      <a:pt x="223" y="0"/>
                      <a:pt x="207" y="12"/>
                      <a:pt x="196" y="26"/>
                    </a:cubicBezTo>
                    <a:cubicBezTo>
                      <a:pt x="185" y="41"/>
                      <a:pt x="180" y="58"/>
                      <a:pt x="178" y="64"/>
                    </a:cubicBezTo>
                    <a:cubicBezTo>
                      <a:pt x="178" y="65"/>
                      <a:pt x="178" y="65"/>
                      <a:pt x="178" y="66"/>
                    </a:cubicBezTo>
                    <a:cubicBezTo>
                      <a:pt x="178" y="440"/>
                      <a:pt x="178" y="440"/>
                      <a:pt x="178" y="440"/>
                    </a:cubicBezTo>
                    <a:cubicBezTo>
                      <a:pt x="178" y="444"/>
                      <a:pt x="167" y="447"/>
                      <a:pt x="164" y="449"/>
                    </a:cubicBezTo>
                    <a:cubicBezTo>
                      <a:pt x="160" y="450"/>
                      <a:pt x="156" y="450"/>
                      <a:pt x="153" y="448"/>
                    </a:cubicBezTo>
                    <a:cubicBezTo>
                      <a:pt x="153" y="448"/>
                      <a:pt x="122" y="420"/>
                      <a:pt x="118" y="417"/>
                    </a:cubicBezTo>
                    <a:cubicBezTo>
                      <a:pt x="115" y="415"/>
                      <a:pt x="110" y="412"/>
                      <a:pt x="104" y="409"/>
                    </a:cubicBezTo>
                    <a:cubicBezTo>
                      <a:pt x="92" y="403"/>
                      <a:pt x="77" y="397"/>
                      <a:pt x="64" y="397"/>
                    </a:cubicBezTo>
                    <a:cubicBezTo>
                      <a:pt x="63" y="397"/>
                      <a:pt x="62" y="397"/>
                      <a:pt x="61" y="397"/>
                    </a:cubicBezTo>
                    <a:cubicBezTo>
                      <a:pt x="46" y="399"/>
                      <a:pt x="31" y="404"/>
                      <a:pt x="20" y="413"/>
                    </a:cubicBezTo>
                    <a:cubicBezTo>
                      <a:pt x="9" y="423"/>
                      <a:pt x="1" y="436"/>
                      <a:pt x="0" y="456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0" y="461"/>
                      <a:pt x="2" y="495"/>
                      <a:pt x="27" y="510"/>
                    </a:cubicBezTo>
                    <a:cubicBezTo>
                      <a:pt x="38" y="517"/>
                      <a:pt x="75" y="555"/>
                      <a:pt x="82" y="568"/>
                    </a:cubicBezTo>
                    <a:cubicBezTo>
                      <a:pt x="88" y="581"/>
                      <a:pt x="94" y="596"/>
                      <a:pt x="100" y="611"/>
                    </a:cubicBezTo>
                    <a:cubicBezTo>
                      <a:pt x="112" y="641"/>
                      <a:pt x="125" y="672"/>
                      <a:pt x="141" y="686"/>
                    </a:cubicBezTo>
                    <a:cubicBezTo>
                      <a:pt x="179" y="720"/>
                      <a:pt x="190" y="823"/>
                      <a:pt x="190" y="895"/>
                    </a:cubicBezTo>
                    <a:cubicBezTo>
                      <a:pt x="190" y="901"/>
                      <a:pt x="190" y="907"/>
                      <a:pt x="190" y="913"/>
                    </a:cubicBezTo>
                    <a:cubicBezTo>
                      <a:pt x="527" y="913"/>
                      <a:pt x="527" y="913"/>
                      <a:pt x="527" y="91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1" name="Group 3"/>
              <p:cNvGrpSpPr/>
              <p:nvPr/>
            </p:nvGrpSpPr>
            <p:grpSpPr>
              <a:xfrm>
                <a:off x="5238926" y="3311906"/>
                <a:ext cx="551822" cy="915570"/>
                <a:chOff x="5238926" y="3311906"/>
                <a:chExt cx="551822" cy="915570"/>
              </a:xfrm>
            </p:grpSpPr>
            <p:sp>
              <p:nvSpPr>
                <p:cNvPr id="60" name="Freeform: Shape 153"/>
                <p:cNvSpPr>
                  <a:spLocks/>
                </p:cNvSpPr>
                <p:nvPr/>
              </p:nvSpPr>
              <p:spPr bwMode="auto">
                <a:xfrm>
                  <a:off x="5648142" y="3311906"/>
                  <a:ext cx="142606" cy="84737"/>
                </a:xfrm>
                <a:custGeom>
                  <a:avLst/>
                  <a:gdLst/>
                  <a:ahLst/>
                  <a:cxnLst>
                    <a:cxn ang="0">
                      <a:pos x="73" y="22"/>
                    </a:cxn>
                    <a:cxn ang="0">
                      <a:pos x="51" y="44"/>
                    </a:cxn>
                    <a:cxn ang="0">
                      <a:pos x="22" y="44"/>
                    </a:cxn>
                    <a:cxn ang="0">
                      <a:pos x="0" y="22"/>
                    </a:cxn>
                    <a:cxn ang="0">
                      <a:pos x="22" y="0"/>
                    </a:cxn>
                    <a:cxn ang="0">
                      <a:pos x="51" y="0"/>
                    </a:cxn>
                    <a:cxn ang="0">
                      <a:pos x="73" y="22"/>
                    </a:cxn>
                  </a:cxnLst>
                  <a:rect l="0" t="0" r="r" b="b"/>
                  <a:pathLst>
                    <a:path w="73" h="44">
                      <a:moveTo>
                        <a:pt x="73" y="22"/>
                      </a:moveTo>
                      <a:cubicBezTo>
                        <a:pt x="73" y="34"/>
                        <a:pt x="63" y="44"/>
                        <a:pt x="51" y="44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63" y="0"/>
                        <a:pt x="73" y="10"/>
                        <a:pt x="73" y="22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Freeform: Shape 154"/>
                <p:cNvSpPr>
                  <a:spLocks/>
                </p:cNvSpPr>
                <p:nvPr/>
              </p:nvSpPr>
              <p:spPr bwMode="auto">
                <a:xfrm>
                  <a:off x="5238926" y="4103471"/>
                  <a:ext cx="126072" cy="124005"/>
                </a:xfrm>
                <a:custGeom>
                  <a:avLst/>
                  <a:gdLst/>
                  <a:ahLst/>
                  <a:cxnLst>
                    <a:cxn ang="0">
                      <a:pos x="58" y="15"/>
                    </a:cxn>
                    <a:cxn ang="0">
                      <a:pos x="28" y="6"/>
                    </a:cxn>
                    <a:cxn ang="0">
                      <a:pos x="1" y="2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12" y="64"/>
                    </a:cxn>
                    <a:cxn ang="0">
                      <a:pos x="17" y="62"/>
                    </a:cxn>
                    <a:cxn ang="0">
                      <a:pos x="49" y="44"/>
                    </a:cxn>
                    <a:cxn ang="0">
                      <a:pos x="58" y="15"/>
                    </a:cxn>
                  </a:cxnLst>
                  <a:rect l="0" t="0" r="r" b="b"/>
                  <a:pathLst>
                    <a:path w="64" h="64">
                      <a:moveTo>
                        <a:pt x="58" y="15"/>
                      </a:moveTo>
                      <a:cubicBezTo>
                        <a:pt x="52" y="4"/>
                        <a:pt x="39" y="0"/>
                        <a:pt x="28" y="6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3"/>
                        <a:pt x="0" y="24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0"/>
                        <a:pt x="1" y="48"/>
                        <a:pt x="12" y="64"/>
                      </a:cubicBezTo>
                      <a:cubicBezTo>
                        <a:pt x="13" y="64"/>
                        <a:pt x="15" y="63"/>
                        <a:pt x="17" y="62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60" y="38"/>
                        <a:pt x="64" y="25"/>
                        <a:pt x="58" y="1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2"/>
              <p:cNvGrpSpPr/>
              <p:nvPr/>
            </p:nvGrpSpPr>
            <p:grpSpPr>
              <a:xfrm>
                <a:off x="5524137" y="3752123"/>
                <a:ext cx="859768" cy="1293786"/>
                <a:chOff x="5524137" y="3752123"/>
                <a:chExt cx="859768" cy="1293786"/>
              </a:xfrm>
            </p:grpSpPr>
            <p:sp>
              <p:nvSpPr>
                <p:cNvPr id="53" name="Freeform: Shape 122"/>
                <p:cNvSpPr>
                  <a:spLocks/>
                </p:cNvSpPr>
                <p:nvPr/>
              </p:nvSpPr>
              <p:spPr bwMode="auto">
                <a:xfrm>
                  <a:off x="6094560" y="3938131"/>
                  <a:ext cx="289345" cy="1107778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109" y="100"/>
                    </a:cxn>
                    <a:cxn ang="0">
                      <a:pos x="109" y="233"/>
                    </a:cxn>
                    <a:cxn ang="0">
                      <a:pos x="67" y="397"/>
                    </a:cxn>
                    <a:cxn ang="0">
                      <a:pos x="1" y="567"/>
                    </a:cxn>
                    <a:cxn ang="0">
                      <a:pos x="89" y="567"/>
                    </a:cxn>
                    <a:cxn ang="0">
                      <a:pos x="89" y="519"/>
                    </a:cxn>
                    <a:cxn ang="0">
                      <a:pos x="89" y="519"/>
                    </a:cxn>
                    <a:cxn ang="0">
                      <a:pos x="117" y="382"/>
                    </a:cxn>
                    <a:cxn ang="0">
                      <a:pos x="148" y="263"/>
                    </a:cxn>
                    <a:cxn ang="0">
                      <a:pos x="148" y="75"/>
                    </a:cxn>
                    <a:cxn ang="0">
                      <a:pos x="148" y="74"/>
                    </a:cxn>
                    <a:cxn ang="0">
                      <a:pos x="148" y="74"/>
                    </a:cxn>
                    <a:cxn ang="0">
                      <a:pos x="148" y="72"/>
                    </a:cxn>
                    <a:cxn ang="0">
                      <a:pos x="148" y="72"/>
                    </a:cxn>
                    <a:cxn ang="0">
                      <a:pos x="136" y="29"/>
                    </a:cxn>
                    <a:cxn ang="0">
                      <a:pos x="136" y="29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148" h="567">
                      <a:moveTo>
                        <a:pt x="94" y="0"/>
                      </a:moveTo>
                      <a:cubicBezTo>
                        <a:pt x="103" y="23"/>
                        <a:pt x="110" y="55"/>
                        <a:pt x="109" y="100"/>
                      </a:cubicBezTo>
                      <a:cubicBezTo>
                        <a:pt x="109" y="233"/>
                        <a:pt x="109" y="233"/>
                        <a:pt x="109" y="233"/>
                      </a:cubicBezTo>
                      <a:cubicBezTo>
                        <a:pt x="109" y="233"/>
                        <a:pt x="99" y="313"/>
                        <a:pt x="67" y="397"/>
                      </a:cubicBezTo>
                      <a:cubicBezTo>
                        <a:pt x="49" y="442"/>
                        <a:pt x="0" y="536"/>
                        <a:pt x="1" y="567"/>
                      </a:cubicBezTo>
                      <a:cubicBezTo>
                        <a:pt x="89" y="567"/>
                        <a:pt x="89" y="567"/>
                        <a:pt x="89" y="567"/>
                      </a:cubicBezTo>
                      <a:cubicBezTo>
                        <a:pt x="89" y="519"/>
                        <a:pt x="89" y="519"/>
                        <a:pt x="89" y="519"/>
                      </a:cubicBezTo>
                      <a:cubicBezTo>
                        <a:pt x="89" y="519"/>
                        <a:pt x="89" y="519"/>
                        <a:pt x="89" y="519"/>
                      </a:cubicBezTo>
                      <a:cubicBezTo>
                        <a:pt x="89" y="516"/>
                        <a:pt x="90" y="448"/>
                        <a:pt x="117" y="382"/>
                      </a:cubicBezTo>
                      <a:cubicBezTo>
                        <a:pt x="144" y="316"/>
                        <a:pt x="148" y="278"/>
                        <a:pt x="148" y="263"/>
                      </a:cubicBezTo>
                      <a:cubicBezTo>
                        <a:pt x="148" y="75"/>
                        <a:pt x="148" y="75"/>
                        <a:pt x="148" y="75"/>
                      </a:cubicBezTo>
                      <a:cubicBezTo>
                        <a:pt x="148" y="74"/>
                        <a:pt x="148" y="74"/>
                        <a:pt x="148" y="74"/>
                      </a:cubicBezTo>
                      <a:cubicBezTo>
                        <a:pt x="148" y="74"/>
                        <a:pt x="148" y="74"/>
                        <a:pt x="148" y="74"/>
                      </a:cubicBezTo>
                      <a:cubicBezTo>
                        <a:pt x="148" y="74"/>
                        <a:pt x="148" y="73"/>
                        <a:pt x="148" y="72"/>
                      </a:cubicBezTo>
                      <a:cubicBezTo>
                        <a:pt x="148" y="72"/>
                        <a:pt x="148" y="72"/>
                        <a:pt x="148" y="72"/>
                      </a:cubicBezTo>
                      <a:cubicBezTo>
                        <a:pt x="148" y="65"/>
                        <a:pt x="146" y="46"/>
                        <a:pt x="136" y="29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29" y="17"/>
                        <a:pt x="117" y="5"/>
                        <a:pt x="94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Freeform: Shape 149"/>
                <p:cNvSpPr>
                  <a:spLocks/>
                </p:cNvSpPr>
                <p:nvPr/>
              </p:nvSpPr>
              <p:spPr bwMode="auto">
                <a:xfrm>
                  <a:off x="6013956" y="3847194"/>
                  <a:ext cx="35135" cy="248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6"/>
                    </a:cxn>
                    <a:cxn ang="0">
                      <a:pos x="5" y="7"/>
                    </a:cxn>
                    <a:cxn ang="0">
                      <a:pos x="14" y="13"/>
                    </a:cxn>
                    <a:cxn ang="0">
                      <a:pos x="16" y="12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4" y="13"/>
                    </a:cxn>
                    <a:cxn ang="0">
                      <a:pos x="5" y="7"/>
                    </a:cxn>
                    <a:cxn ang="0">
                      <a:pos x="4" y="6"/>
                    </a:cxn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13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3"/>
                        <a:pt x="4" y="5"/>
                        <a:pt x="4" y="6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7" y="11"/>
                        <a:pt x="10" y="13"/>
                        <a:pt x="14" y="13"/>
                      </a:cubicBezTo>
                      <a:cubicBezTo>
                        <a:pt x="15" y="13"/>
                        <a:pt x="16" y="12"/>
                        <a:pt x="16" y="12"/>
                      </a:cubicBezTo>
                      <a:cubicBezTo>
                        <a:pt x="17" y="12"/>
                        <a:pt x="18" y="12"/>
                        <a:pt x="18" y="12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6" y="12"/>
                        <a:pt x="15" y="13"/>
                        <a:pt x="14" y="13"/>
                      </a:cubicBezTo>
                      <a:cubicBezTo>
                        <a:pt x="10" y="13"/>
                        <a:pt x="7" y="11"/>
                        <a:pt x="5" y="7"/>
                      </a:cubicBezTo>
                      <a:cubicBezTo>
                        <a:pt x="5" y="7"/>
                        <a:pt x="5" y="7"/>
                        <a:pt x="4" y="6"/>
                      </a:cubicBezTo>
                      <a:cubicBezTo>
                        <a:pt x="4" y="5"/>
                        <a:pt x="3" y="3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150"/>
                <p:cNvSpPr>
                  <a:spLocks/>
                </p:cNvSpPr>
                <p:nvPr/>
              </p:nvSpPr>
              <p:spPr bwMode="auto">
                <a:xfrm>
                  <a:off x="6011890" y="3843060"/>
                  <a:ext cx="57869" cy="3141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1"/>
                    </a:cxn>
                    <a:cxn ang="0">
                      <a:pos x="29" y="12"/>
                    </a:cxn>
                    <a:cxn ang="0">
                      <a:pos x="19" y="14"/>
                    </a:cxn>
                    <a:cxn ang="0">
                      <a:pos x="17" y="14"/>
                    </a:cxn>
                    <a:cxn ang="0">
                      <a:pos x="15" y="15"/>
                    </a:cxn>
                    <a:cxn ang="0">
                      <a:pos x="6" y="9"/>
                    </a:cxn>
                    <a:cxn ang="0">
                      <a:pos x="5" y="8"/>
                    </a:cxn>
                    <a:cxn ang="0">
                      <a:pos x="2" y="3"/>
                    </a:cxn>
                    <a:cxn ang="0">
                      <a:pos x="1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" h="161">
                      <a:moveTo>
                        <a:pt x="0" y="0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6" y="12"/>
                        <a:pt x="23" y="13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7" y="14"/>
                        <a:pt x="16" y="15"/>
                        <a:pt x="15" y="15"/>
                      </a:cubicBezTo>
                      <a:cubicBezTo>
                        <a:pt x="11" y="15"/>
                        <a:pt x="8" y="13"/>
                        <a:pt x="6" y="9"/>
                      </a:cubicBezTo>
                      <a:cubicBezTo>
                        <a:pt x="6" y="9"/>
                        <a:pt x="6" y="9"/>
                        <a:pt x="5" y="8"/>
                      </a:cubicBezTo>
                      <a:cubicBezTo>
                        <a:pt x="5" y="7"/>
                        <a:pt x="4" y="5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151"/>
                <p:cNvSpPr>
                  <a:spLocks/>
                </p:cNvSpPr>
                <p:nvPr/>
              </p:nvSpPr>
              <p:spPr bwMode="auto">
                <a:xfrm>
                  <a:off x="5844483" y="3752123"/>
                  <a:ext cx="55803" cy="3162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1"/>
                    </a:cxn>
                    <a:cxn ang="0">
                      <a:pos x="28" y="16"/>
                    </a:cxn>
                    <a:cxn ang="0">
                      <a:pos x="13" y="19"/>
                    </a:cxn>
                    <a:cxn ang="0">
                      <a:pos x="13" y="19"/>
                    </a:cxn>
                    <a:cxn ang="0">
                      <a:pos x="10" y="19"/>
                    </a:cxn>
                    <a:cxn ang="0">
                      <a:pos x="4" y="17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61">
                      <a:moveTo>
                        <a:pt x="0" y="0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3" y="16"/>
                        <a:pt x="18" y="17"/>
                        <a:pt x="13" y="19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19"/>
                        <a:pt x="11" y="19"/>
                        <a:pt x="10" y="19"/>
                      </a:cubicBezTo>
                      <a:cubicBezTo>
                        <a:pt x="8" y="19"/>
                        <a:pt x="6" y="19"/>
                        <a:pt x="4" y="17"/>
                      </a:cubicBezTo>
                      <a:cubicBezTo>
                        <a:pt x="2" y="15"/>
                        <a:pt x="0" y="12"/>
                        <a:pt x="0" y="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Freeform: Shape 152"/>
                <p:cNvSpPr>
                  <a:spLocks/>
                </p:cNvSpPr>
                <p:nvPr/>
              </p:nvSpPr>
              <p:spPr bwMode="auto">
                <a:xfrm>
                  <a:off x="6189631" y="3898863"/>
                  <a:ext cx="51669" cy="3017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54"/>
                    </a:cxn>
                    <a:cxn ang="0">
                      <a:pos x="26" y="18"/>
                    </a:cxn>
                    <a:cxn ang="0">
                      <a:pos x="21" y="18"/>
                    </a:cxn>
                    <a:cxn ang="0">
                      <a:pos x="21" y="18"/>
                    </a:cxn>
                    <a:cxn ang="0">
                      <a:pos x="17" y="18"/>
                    </a:cxn>
                    <a:cxn ang="0">
                      <a:pos x="17" y="18"/>
                    </a:cxn>
                    <a:cxn ang="0">
                      <a:pos x="7" y="11"/>
                    </a:cxn>
                    <a:cxn ang="0">
                      <a:pos x="7" y="11"/>
                    </a:cxn>
                    <a:cxn ang="0">
                      <a:pos x="7" y="11"/>
                    </a:cxn>
                    <a:cxn ang="0">
                      <a:pos x="5" y="7"/>
                    </a:cxn>
                    <a:cxn ang="0">
                      <a:pos x="5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154">
                      <a:moveTo>
                        <a:pt x="0" y="0"/>
                      </a:move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4" y="18"/>
                        <a:pt x="23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19" y="18"/>
                        <a:pt x="18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3" y="18"/>
                        <a:pt x="9" y="15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6" y="9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5"/>
                        <a:pt x="2" y="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Freeform: Shape 155"/>
                <p:cNvSpPr>
                  <a:spLocks/>
                </p:cNvSpPr>
                <p:nvPr/>
              </p:nvSpPr>
              <p:spPr bwMode="auto">
                <a:xfrm>
                  <a:off x="5524137" y="4611891"/>
                  <a:ext cx="55803" cy="11780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60"/>
                    </a:cxn>
                    <a:cxn ang="0">
                      <a:pos x="28" y="6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60">
                      <a:moveTo>
                        <a:pt x="0" y="0"/>
                      </a:moveTo>
                      <a:cubicBezTo>
                        <a:pt x="12" y="14"/>
                        <a:pt x="21" y="35"/>
                        <a:pt x="28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2" y="35"/>
                        <a:pt x="12" y="14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Freeform: Shape 156"/>
                <p:cNvSpPr>
                  <a:spLocks/>
                </p:cNvSpPr>
                <p:nvPr/>
              </p:nvSpPr>
              <p:spPr bwMode="auto">
                <a:xfrm>
                  <a:off x="5524137" y="4611891"/>
                  <a:ext cx="248010" cy="11780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60"/>
                    </a:cxn>
                    <a:cxn ang="0">
                      <a:pos x="94" y="9"/>
                    </a:cxn>
                    <a:cxn ang="0">
                      <a:pos x="75" y="9"/>
                    </a:cxn>
                    <a:cxn ang="0">
                      <a:pos x="62" y="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" h="60">
                      <a:moveTo>
                        <a:pt x="0" y="0"/>
                      </a:moveTo>
                      <a:cubicBezTo>
                        <a:pt x="12" y="14"/>
                        <a:pt x="22" y="35"/>
                        <a:pt x="28" y="60"/>
                      </a:cubicBezTo>
                      <a:cubicBezTo>
                        <a:pt x="63" y="20"/>
                        <a:pt x="127" y="9"/>
                        <a:pt x="94" y="9"/>
                      </a:cubicBezTo>
                      <a:cubicBezTo>
                        <a:pt x="90" y="9"/>
                        <a:pt x="83" y="9"/>
                        <a:pt x="75" y="9"/>
                      </a:cubicBezTo>
                      <a:cubicBezTo>
                        <a:pt x="70" y="10"/>
                        <a:pt x="66" y="10"/>
                        <a:pt x="62" y="10"/>
                      </a:cubicBezTo>
                      <a:cubicBezTo>
                        <a:pt x="36" y="10"/>
                        <a:pt x="16" y="6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25" name="Freeform: Shape 171"/>
            <p:cNvSpPr>
              <a:spLocks/>
            </p:cNvSpPr>
            <p:nvPr/>
          </p:nvSpPr>
          <p:spPr bwMode="auto">
            <a:xfrm>
              <a:off x="1943563" y="2058055"/>
              <a:ext cx="230960" cy="2278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7"/>
                </a:cxn>
                <a:cxn ang="0">
                  <a:pos x="98" y="147"/>
                </a:cxn>
                <a:cxn ang="0">
                  <a:pos x="149" y="96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136" y="90"/>
                </a:cxn>
                <a:cxn ang="0">
                  <a:pos x="134" y="92"/>
                </a:cxn>
                <a:cxn ang="0">
                  <a:pos x="95" y="92"/>
                </a:cxn>
                <a:cxn ang="0">
                  <a:pos x="95" y="131"/>
                </a:cxn>
                <a:cxn ang="0">
                  <a:pos x="92" y="134"/>
                </a:cxn>
                <a:cxn ang="0">
                  <a:pos x="13" y="134"/>
                </a:cxn>
                <a:cxn ang="0">
                  <a:pos x="13" y="14"/>
                </a:cxn>
                <a:cxn ang="0">
                  <a:pos x="136" y="14"/>
                </a:cxn>
                <a:cxn ang="0">
                  <a:pos x="136" y="90"/>
                </a:cxn>
                <a:cxn ang="0">
                  <a:pos x="117" y="26"/>
                </a:cxn>
                <a:cxn ang="0">
                  <a:pos x="29" y="26"/>
                </a:cxn>
                <a:cxn ang="0">
                  <a:pos x="29" y="35"/>
                </a:cxn>
                <a:cxn ang="0">
                  <a:pos x="117" y="35"/>
                </a:cxn>
                <a:cxn ang="0">
                  <a:pos x="117" y="26"/>
                </a:cxn>
                <a:cxn ang="0">
                  <a:pos x="117" y="41"/>
                </a:cxn>
                <a:cxn ang="0">
                  <a:pos x="29" y="41"/>
                </a:cxn>
                <a:cxn ang="0">
                  <a:pos x="29" y="52"/>
                </a:cxn>
                <a:cxn ang="0">
                  <a:pos x="117" y="52"/>
                </a:cxn>
                <a:cxn ang="0">
                  <a:pos x="117" y="41"/>
                </a:cxn>
                <a:cxn ang="0">
                  <a:pos x="78" y="72"/>
                </a:cxn>
                <a:cxn ang="0">
                  <a:pos x="29" y="72"/>
                </a:cxn>
                <a:cxn ang="0">
                  <a:pos x="29" y="83"/>
                </a:cxn>
                <a:cxn ang="0">
                  <a:pos x="78" y="83"/>
                </a:cxn>
                <a:cxn ang="0">
                  <a:pos x="78" y="72"/>
                </a:cxn>
                <a:cxn ang="0">
                  <a:pos x="117" y="57"/>
                </a:cxn>
                <a:cxn ang="0">
                  <a:pos x="29" y="57"/>
                </a:cxn>
                <a:cxn ang="0">
                  <a:pos x="29" y="67"/>
                </a:cxn>
                <a:cxn ang="0">
                  <a:pos x="117" y="67"/>
                </a:cxn>
                <a:cxn ang="0">
                  <a:pos x="117" y="57"/>
                </a:cxn>
              </a:cxnLst>
              <a:rect l="0" t="0" r="r" b="b"/>
              <a:pathLst>
                <a:path w="149" h="147">
                  <a:moveTo>
                    <a:pt x="0" y="0"/>
                  </a:moveTo>
                  <a:lnTo>
                    <a:pt x="0" y="147"/>
                  </a:lnTo>
                  <a:lnTo>
                    <a:pt x="98" y="147"/>
                  </a:lnTo>
                  <a:lnTo>
                    <a:pt x="149" y="96"/>
                  </a:lnTo>
                  <a:lnTo>
                    <a:pt x="149" y="0"/>
                  </a:lnTo>
                  <a:lnTo>
                    <a:pt x="0" y="0"/>
                  </a:lnTo>
                  <a:close/>
                  <a:moveTo>
                    <a:pt x="136" y="90"/>
                  </a:moveTo>
                  <a:lnTo>
                    <a:pt x="134" y="92"/>
                  </a:lnTo>
                  <a:lnTo>
                    <a:pt x="95" y="92"/>
                  </a:lnTo>
                  <a:lnTo>
                    <a:pt x="95" y="131"/>
                  </a:lnTo>
                  <a:lnTo>
                    <a:pt x="92" y="134"/>
                  </a:lnTo>
                  <a:lnTo>
                    <a:pt x="13" y="134"/>
                  </a:lnTo>
                  <a:lnTo>
                    <a:pt x="13" y="14"/>
                  </a:lnTo>
                  <a:lnTo>
                    <a:pt x="136" y="14"/>
                  </a:lnTo>
                  <a:lnTo>
                    <a:pt x="136" y="90"/>
                  </a:lnTo>
                  <a:close/>
                  <a:moveTo>
                    <a:pt x="117" y="26"/>
                  </a:moveTo>
                  <a:lnTo>
                    <a:pt x="29" y="26"/>
                  </a:lnTo>
                  <a:lnTo>
                    <a:pt x="29" y="35"/>
                  </a:lnTo>
                  <a:lnTo>
                    <a:pt x="117" y="35"/>
                  </a:lnTo>
                  <a:lnTo>
                    <a:pt x="117" y="26"/>
                  </a:lnTo>
                  <a:close/>
                  <a:moveTo>
                    <a:pt x="117" y="41"/>
                  </a:moveTo>
                  <a:lnTo>
                    <a:pt x="29" y="41"/>
                  </a:lnTo>
                  <a:lnTo>
                    <a:pt x="29" y="52"/>
                  </a:lnTo>
                  <a:lnTo>
                    <a:pt x="117" y="52"/>
                  </a:lnTo>
                  <a:lnTo>
                    <a:pt x="117" y="41"/>
                  </a:lnTo>
                  <a:close/>
                  <a:moveTo>
                    <a:pt x="78" y="72"/>
                  </a:moveTo>
                  <a:lnTo>
                    <a:pt x="29" y="72"/>
                  </a:lnTo>
                  <a:lnTo>
                    <a:pt x="29" y="83"/>
                  </a:lnTo>
                  <a:lnTo>
                    <a:pt x="78" y="83"/>
                  </a:lnTo>
                  <a:lnTo>
                    <a:pt x="78" y="72"/>
                  </a:lnTo>
                  <a:close/>
                  <a:moveTo>
                    <a:pt x="117" y="57"/>
                  </a:moveTo>
                  <a:lnTo>
                    <a:pt x="29" y="57"/>
                  </a:lnTo>
                  <a:lnTo>
                    <a:pt x="29" y="67"/>
                  </a:lnTo>
                  <a:lnTo>
                    <a:pt x="117" y="67"/>
                  </a:lnTo>
                  <a:lnTo>
                    <a:pt x="117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Group 5"/>
            <p:cNvGrpSpPr/>
            <p:nvPr/>
          </p:nvGrpSpPr>
          <p:grpSpPr>
            <a:xfrm>
              <a:off x="4138453" y="3747232"/>
              <a:ext cx="632426" cy="165857"/>
              <a:chOff x="5517936" y="4996307"/>
              <a:chExt cx="843234" cy="221143"/>
            </a:xfrm>
          </p:grpSpPr>
          <p:sp>
            <p:nvSpPr>
              <p:cNvPr id="48" name="Freeform: Shape 128"/>
              <p:cNvSpPr>
                <a:spLocks/>
              </p:cNvSpPr>
              <p:nvPr/>
            </p:nvSpPr>
            <p:spPr bwMode="auto">
              <a:xfrm>
                <a:off x="5517936" y="4996307"/>
                <a:ext cx="843234" cy="221143"/>
              </a:xfrm>
              <a:custGeom>
                <a:avLst/>
                <a:gdLst/>
                <a:ahLst/>
                <a:cxnLst>
                  <a:cxn ang="0">
                    <a:pos x="431" y="57"/>
                  </a:cxn>
                  <a:cxn ang="0">
                    <a:pos x="385" y="114"/>
                  </a:cxn>
                  <a:cxn ang="0">
                    <a:pos x="46" y="114"/>
                  </a:cxn>
                  <a:cxn ang="0">
                    <a:pos x="0" y="57"/>
                  </a:cxn>
                  <a:cxn ang="0">
                    <a:pos x="46" y="0"/>
                  </a:cxn>
                  <a:cxn ang="0">
                    <a:pos x="385" y="0"/>
                  </a:cxn>
                  <a:cxn ang="0">
                    <a:pos x="431" y="57"/>
                  </a:cxn>
                </a:cxnLst>
                <a:rect l="0" t="0" r="r" b="b"/>
                <a:pathLst>
                  <a:path w="431" h="114">
                    <a:moveTo>
                      <a:pt x="431" y="57"/>
                    </a:moveTo>
                    <a:cubicBezTo>
                      <a:pt x="431" y="88"/>
                      <a:pt x="410" y="114"/>
                      <a:pt x="385" y="11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21" y="114"/>
                      <a:pt x="0" y="88"/>
                      <a:pt x="0" y="57"/>
                    </a:cubicBezTo>
                    <a:cubicBezTo>
                      <a:pt x="0" y="25"/>
                      <a:pt x="21" y="0"/>
                      <a:pt x="46" y="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410" y="0"/>
                      <a:pt x="431" y="25"/>
                      <a:pt x="431" y="5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129"/>
              <p:cNvSpPr>
                <a:spLocks/>
              </p:cNvSpPr>
              <p:nvPr/>
            </p:nvSpPr>
            <p:spPr bwMode="auto">
              <a:xfrm>
                <a:off x="6168963" y="5031442"/>
                <a:ext cx="103337" cy="10333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7" name="Group 11"/>
          <p:cNvGrpSpPr/>
          <p:nvPr/>
        </p:nvGrpSpPr>
        <p:grpSpPr>
          <a:xfrm>
            <a:off x="5389939" y="1360847"/>
            <a:ext cx="2827466" cy="523211"/>
            <a:chOff x="7186586" y="1814461"/>
            <a:chExt cx="3769954" cy="697614"/>
          </a:xfrm>
        </p:grpSpPr>
        <p:grpSp>
          <p:nvGrpSpPr>
            <p:cNvPr id="42" name="Group 157"/>
            <p:cNvGrpSpPr/>
            <p:nvPr/>
          </p:nvGrpSpPr>
          <p:grpSpPr>
            <a:xfrm>
              <a:off x="10426468" y="1982984"/>
              <a:ext cx="530072" cy="529091"/>
              <a:chOff x="647700" y="1295400"/>
              <a:chExt cx="838200" cy="670560"/>
            </a:xfrm>
          </p:grpSpPr>
          <p:sp>
            <p:nvSpPr>
              <p:cNvPr id="46" name="Rectangle: Rounded Corners 158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Rectangle: Rounded Corners 159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en-US" sz="1600" b="1"/>
                  <a:t>01</a:t>
                </a:r>
              </a:p>
            </p:txBody>
          </p:sp>
        </p:grpSp>
        <p:sp>
          <p:nvSpPr>
            <p:cNvPr id="44" name="TextBox 106"/>
            <p:cNvSpPr txBox="1">
              <a:spLocks/>
            </p:cNvSpPr>
            <p:nvPr/>
          </p:nvSpPr>
          <p:spPr bwMode="auto">
            <a:xfrm>
              <a:off x="7186586" y="1814461"/>
              <a:ext cx="3239883" cy="309958"/>
            </a:xfrm>
            <a:prstGeom prst="rect">
              <a:avLst/>
            </a:prstGeom>
            <a:noFill/>
            <a:extLst/>
          </p:spPr>
          <p:txBody>
            <a:bodyPr wrap="none" lIns="0" tIns="0" rIns="432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辆的牌照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0"/>
          <p:cNvGrpSpPr/>
          <p:nvPr/>
        </p:nvGrpSpPr>
        <p:grpSpPr>
          <a:xfrm>
            <a:off x="5389939" y="2413183"/>
            <a:ext cx="2827466" cy="523211"/>
            <a:chOff x="7186586" y="2930585"/>
            <a:chExt cx="3769954" cy="697614"/>
          </a:xfrm>
        </p:grpSpPr>
        <p:grpSp>
          <p:nvGrpSpPr>
            <p:cNvPr id="36" name="Group 160"/>
            <p:cNvGrpSpPr/>
            <p:nvPr/>
          </p:nvGrpSpPr>
          <p:grpSpPr>
            <a:xfrm>
              <a:off x="10426468" y="3099108"/>
              <a:ext cx="530072" cy="529091"/>
              <a:chOff x="647700" y="1295400"/>
              <a:chExt cx="838200" cy="670560"/>
            </a:xfrm>
          </p:grpSpPr>
          <p:sp>
            <p:nvSpPr>
              <p:cNvPr id="40" name="Rectangle: Rounded Corners 161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Rectangle: Rounded Corners 162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en-US" sz="1600" b="1"/>
                  <a:t>02</a:t>
                </a:r>
              </a:p>
            </p:txBody>
          </p:sp>
        </p:grpSp>
        <p:sp>
          <p:nvSpPr>
            <p:cNvPr id="38" name="TextBox 112"/>
            <p:cNvSpPr txBox="1">
              <a:spLocks/>
            </p:cNvSpPr>
            <p:nvPr/>
          </p:nvSpPr>
          <p:spPr bwMode="auto">
            <a:xfrm>
              <a:off x="7186586" y="2930585"/>
              <a:ext cx="3239883" cy="309958"/>
            </a:xfrm>
            <a:prstGeom prst="rect">
              <a:avLst/>
            </a:prstGeom>
            <a:noFill/>
            <a:extLst/>
          </p:spPr>
          <p:txBody>
            <a:bodyPr wrap="none" lIns="0" tIns="0" rIns="432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机信息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9"/>
          <p:cNvGrpSpPr/>
          <p:nvPr/>
        </p:nvGrpSpPr>
        <p:grpSpPr>
          <a:xfrm>
            <a:off x="5389939" y="3465521"/>
            <a:ext cx="2827466" cy="523211"/>
            <a:chOff x="7186586" y="4046065"/>
            <a:chExt cx="3769954" cy="697614"/>
          </a:xfrm>
        </p:grpSpPr>
        <p:grpSp>
          <p:nvGrpSpPr>
            <p:cNvPr id="30" name="Group 163"/>
            <p:cNvGrpSpPr/>
            <p:nvPr/>
          </p:nvGrpSpPr>
          <p:grpSpPr>
            <a:xfrm>
              <a:off x="10426468" y="4214588"/>
              <a:ext cx="530072" cy="529091"/>
              <a:chOff x="647700" y="1295400"/>
              <a:chExt cx="838200" cy="670560"/>
            </a:xfrm>
          </p:grpSpPr>
          <p:sp>
            <p:nvSpPr>
              <p:cNvPr id="34" name="Rectangle: Rounded Corners 164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Rectangle: Rounded Corners 165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en-US" sz="1600" b="1"/>
                  <a:t>03</a:t>
                </a:r>
              </a:p>
            </p:txBody>
          </p:sp>
        </p:grpSp>
        <p:sp>
          <p:nvSpPr>
            <p:cNvPr id="32" name="TextBox 115"/>
            <p:cNvSpPr txBox="1">
              <a:spLocks/>
            </p:cNvSpPr>
            <p:nvPr/>
          </p:nvSpPr>
          <p:spPr bwMode="auto">
            <a:xfrm>
              <a:off x="7186586" y="4046065"/>
              <a:ext cx="3239883" cy="309958"/>
            </a:xfrm>
            <a:prstGeom prst="rect">
              <a:avLst/>
            </a:prstGeom>
            <a:noFill/>
            <a:extLst/>
          </p:spPr>
          <p:txBody>
            <a:bodyPr wrap="none" lIns="0" tIns="0" rIns="432000" bIns="0" anchor="ctr" anchorCtr="0">
              <a:noAutofit/>
            </a:bodyPr>
            <a:lstStyle/>
            <a:p>
              <a:pPr algn="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车队中车辆的编号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6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39173" y="915567"/>
            <a:ext cx="839427" cy="2875606"/>
            <a:chOff x="4311526" y="961366"/>
            <a:chExt cx="839427" cy="3705108"/>
          </a:xfrm>
        </p:grpSpPr>
        <p:sp>
          <p:nvSpPr>
            <p:cNvPr id="3" name="矩形 2"/>
            <p:cNvSpPr/>
            <p:nvPr/>
          </p:nvSpPr>
          <p:spPr>
            <a:xfrm>
              <a:off x="4311526" y="961366"/>
              <a:ext cx="839427" cy="3705108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文本框 37"/>
            <p:cNvSpPr txBox="1"/>
            <p:nvPr/>
          </p:nvSpPr>
          <p:spPr>
            <a:xfrm>
              <a:off x="4541465" y="1301135"/>
              <a:ext cx="414277" cy="353338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  <a:sym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rgbClr val="60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微软雅黑" panose="020B0503020204020204" pitchFamily="34" charset="-122"/>
              </a:endParaRPr>
            </a:p>
          </p:txBody>
        </p:sp>
        <p:sp>
          <p:nvSpPr>
            <p:cNvPr id="5" name="文本框 110"/>
            <p:cNvSpPr txBox="1"/>
            <p:nvPr/>
          </p:nvSpPr>
          <p:spPr>
            <a:xfrm>
              <a:off x="4541464" y="2572980"/>
              <a:ext cx="414277" cy="35333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  <a:sym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rgbClr val="60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111"/>
            <p:cNvSpPr txBox="1"/>
            <p:nvPr/>
          </p:nvSpPr>
          <p:spPr>
            <a:xfrm>
              <a:off x="4541464" y="4054671"/>
              <a:ext cx="414277" cy="35333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dirty="0">
                  <a:solidFill>
                    <a:srgbClr val="60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  <a:sym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rgbClr val="60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112"/>
            <p:cNvSpPr txBox="1"/>
            <p:nvPr/>
          </p:nvSpPr>
          <p:spPr>
            <a:xfrm>
              <a:off x="4541465" y="3844826"/>
              <a:ext cx="138564" cy="3462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endParaRPr lang="zh-CN" altLang="en-US" dirty="0">
                <a:solidFill>
                  <a:srgbClr val="60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59488" y="915567"/>
            <a:ext cx="1207653" cy="1188953"/>
            <a:chOff x="3131841" y="961365"/>
            <a:chExt cx="1207652" cy="1188953"/>
          </a:xfrm>
          <a:solidFill>
            <a:schemeClr val="accent1"/>
          </a:solidFill>
        </p:grpSpPr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3131841" y="961365"/>
              <a:ext cx="1179685" cy="1188953"/>
            </a:xfrm>
            <a:custGeom>
              <a:avLst/>
              <a:gdLst>
                <a:gd name="T0" fmla="*/ 45 w 45"/>
                <a:gd name="T1" fmla="*/ 43 h 43"/>
                <a:gd name="T2" fmla="*/ 22 w 45"/>
                <a:gd name="T3" fmla="*/ 43 h 43"/>
                <a:gd name="T4" fmla="*/ 0 w 45"/>
                <a:gd name="T5" fmla="*/ 21 h 43"/>
                <a:gd name="T6" fmla="*/ 22 w 45"/>
                <a:gd name="T7" fmla="*/ 0 h 43"/>
                <a:gd name="T8" fmla="*/ 45 w 45"/>
                <a:gd name="T9" fmla="*/ 0 h 43"/>
                <a:gd name="T10" fmla="*/ 45 w 45"/>
                <a:gd name="T11" fmla="*/ 13 h 43"/>
                <a:gd name="T12" fmla="*/ 22 w 45"/>
                <a:gd name="T13" fmla="*/ 13 h 43"/>
                <a:gd name="T14" fmla="*/ 13 w 45"/>
                <a:gd name="T15" fmla="*/ 21 h 43"/>
                <a:gd name="T16" fmla="*/ 22 w 45"/>
                <a:gd name="T17" fmla="*/ 30 h 43"/>
                <a:gd name="T18" fmla="*/ 45 w 45"/>
                <a:gd name="T19" fmla="*/ 30 h 43"/>
                <a:gd name="T20" fmla="*/ 45 w 45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3">
                  <a:moveTo>
                    <a:pt x="45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7" y="13"/>
                    <a:pt x="13" y="17"/>
                    <a:pt x="13" y="21"/>
                  </a:cubicBezTo>
                  <a:cubicBezTo>
                    <a:pt x="13" y="26"/>
                    <a:pt x="17" y="30"/>
                    <a:pt x="22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4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文本框 113"/>
            <p:cNvSpPr txBox="1"/>
            <p:nvPr/>
          </p:nvSpPr>
          <p:spPr>
            <a:xfrm>
              <a:off x="3380257" y="1850429"/>
              <a:ext cx="959236" cy="230832"/>
            </a:xfrm>
            <a:prstGeom prst="rect">
              <a:avLst/>
            </a:prstGeom>
            <a:grp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Sample Text.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5478601" y="1745069"/>
            <a:ext cx="1179685" cy="1216603"/>
            <a:chOff x="5150954" y="1790867"/>
            <a:chExt cx="1179685" cy="1216603"/>
          </a:xfrm>
          <a:solidFill>
            <a:schemeClr val="accent2"/>
          </a:solidFill>
        </p:grpSpPr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5150954" y="1790867"/>
              <a:ext cx="1179685" cy="1216603"/>
            </a:xfrm>
            <a:custGeom>
              <a:avLst/>
              <a:gdLst>
                <a:gd name="T0" fmla="*/ 0 w 45"/>
                <a:gd name="T1" fmla="*/ 44 h 44"/>
                <a:gd name="T2" fmla="*/ 22 w 45"/>
                <a:gd name="T3" fmla="*/ 44 h 44"/>
                <a:gd name="T4" fmla="*/ 45 w 45"/>
                <a:gd name="T5" fmla="*/ 22 h 44"/>
                <a:gd name="T6" fmla="*/ 22 w 45"/>
                <a:gd name="T7" fmla="*/ 0 h 44"/>
                <a:gd name="T8" fmla="*/ 0 w 45"/>
                <a:gd name="T9" fmla="*/ 0 h 44"/>
                <a:gd name="T10" fmla="*/ 0 w 45"/>
                <a:gd name="T11" fmla="*/ 13 h 44"/>
                <a:gd name="T12" fmla="*/ 22 w 45"/>
                <a:gd name="T13" fmla="*/ 13 h 44"/>
                <a:gd name="T14" fmla="*/ 32 w 45"/>
                <a:gd name="T15" fmla="*/ 22 h 44"/>
                <a:gd name="T16" fmla="*/ 22 w 45"/>
                <a:gd name="T17" fmla="*/ 30 h 44"/>
                <a:gd name="T18" fmla="*/ 0 w 45"/>
                <a:gd name="T19" fmla="*/ 30 h 44"/>
                <a:gd name="T20" fmla="*/ 0 w 45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4">
                  <a:moveTo>
                    <a:pt x="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8" y="13"/>
                    <a:pt x="32" y="17"/>
                    <a:pt x="32" y="22"/>
                  </a:cubicBezTo>
                  <a:cubicBezTo>
                    <a:pt x="32" y="26"/>
                    <a:pt x="28" y="30"/>
                    <a:pt x="22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文本框 114"/>
            <p:cNvSpPr txBox="1"/>
            <p:nvPr/>
          </p:nvSpPr>
          <p:spPr>
            <a:xfrm>
              <a:off x="5172189" y="2662126"/>
              <a:ext cx="959237" cy="230832"/>
            </a:xfrm>
            <a:prstGeom prst="rect">
              <a:avLst/>
            </a:prstGeom>
            <a:grp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Sample Text.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组合 23"/>
          <p:cNvGrpSpPr/>
          <p:nvPr/>
        </p:nvGrpSpPr>
        <p:grpSpPr>
          <a:xfrm>
            <a:off x="3459488" y="2574570"/>
            <a:ext cx="1207653" cy="1216603"/>
            <a:chOff x="3131841" y="2620369"/>
            <a:chExt cx="1207652" cy="1216603"/>
          </a:xfrm>
          <a:solidFill>
            <a:schemeClr val="accent3"/>
          </a:solidFill>
        </p:grpSpPr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131841" y="2620369"/>
              <a:ext cx="1179685" cy="1216603"/>
            </a:xfrm>
            <a:custGeom>
              <a:avLst/>
              <a:gdLst>
                <a:gd name="T0" fmla="*/ 45 w 45"/>
                <a:gd name="T1" fmla="*/ 44 h 44"/>
                <a:gd name="T2" fmla="*/ 23 w 45"/>
                <a:gd name="T3" fmla="*/ 44 h 44"/>
                <a:gd name="T4" fmla="*/ 0 w 45"/>
                <a:gd name="T5" fmla="*/ 22 h 44"/>
                <a:gd name="T6" fmla="*/ 23 w 45"/>
                <a:gd name="T7" fmla="*/ 0 h 44"/>
                <a:gd name="T8" fmla="*/ 45 w 45"/>
                <a:gd name="T9" fmla="*/ 0 h 44"/>
                <a:gd name="T10" fmla="*/ 45 w 45"/>
                <a:gd name="T11" fmla="*/ 13 h 44"/>
                <a:gd name="T12" fmla="*/ 23 w 45"/>
                <a:gd name="T13" fmla="*/ 13 h 44"/>
                <a:gd name="T14" fmla="*/ 13 w 45"/>
                <a:gd name="T15" fmla="*/ 22 h 44"/>
                <a:gd name="T16" fmla="*/ 23 w 45"/>
                <a:gd name="T17" fmla="*/ 30 h 44"/>
                <a:gd name="T18" fmla="*/ 45 w 45"/>
                <a:gd name="T19" fmla="*/ 30 h 44"/>
                <a:gd name="T20" fmla="*/ 45 w 45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4">
                  <a:moveTo>
                    <a:pt x="45" y="44"/>
                  </a:moveTo>
                  <a:cubicBezTo>
                    <a:pt x="23" y="44"/>
                    <a:pt x="23" y="44"/>
                    <a:pt x="23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7" y="13"/>
                    <a:pt x="13" y="17"/>
                    <a:pt x="13" y="22"/>
                  </a:cubicBezTo>
                  <a:cubicBezTo>
                    <a:pt x="13" y="27"/>
                    <a:pt x="17" y="30"/>
                    <a:pt x="23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44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文本框 115"/>
            <p:cNvSpPr txBox="1"/>
            <p:nvPr/>
          </p:nvSpPr>
          <p:spPr>
            <a:xfrm>
              <a:off x="3380257" y="3521245"/>
              <a:ext cx="959236" cy="230832"/>
            </a:xfrm>
            <a:prstGeom prst="rect">
              <a:avLst/>
            </a:prstGeom>
            <a:grp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Sample Text.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1299247" y="1255336"/>
            <a:ext cx="2085213" cy="284687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style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6684460" y="2042737"/>
            <a:ext cx="2085213" cy="31546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设置车队信息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1367394" y="3084137"/>
            <a:ext cx="2085213" cy="31546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添加跟踪控件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122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ECDDF"/>
      </a:accent2>
      <a:accent3>
        <a:srgbClr val="30A8C4"/>
      </a:accent3>
      <a:accent4>
        <a:srgbClr val="7ECDDF"/>
      </a:accent4>
      <a:accent5>
        <a:srgbClr val="30A8C4"/>
      </a:accent5>
      <a:accent6>
        <a:srgbClr val="7ECDD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322</Words>
  <Application>Microsoft Office PowerPoint</Application>
  <PresentationFormat>On-screen Show (16:9)</PresentationFormat>
  <Paragraphs>101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Aharoni</vt:lpstr>
      <vt:lpstr>Broadway</vt:lpstr>
      <vt:lpstr>Lato Light</vt:lpstr>
      <vt:lpstr>方正细黑一简体</vt:lpstr>
      <vt:lpstr>华文行楷</vt:lpstr>
      <vt:lpstr>时尚中黑简体</vt:lpstr>
      <vt:lpstr>宋体</vt:lpstr>
      <vt:lpstr>微软雅黑</vt:lpstr>
      <vt:lpstr>Arial</vt:lpstr>
      <vt:lpstr>Calibri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Cedar</cp:lastModifiedBy>
  <cp:revision>474</cp:revision>
  <dcterms:created xsi:type="dcterms:W3CDTF">2014-11-09T01:07:25Z</dcterms:created>
  <dcterms:modified xsi:type="dcterms:W3CDTF">2018-01-07T13:09:06Z</dcterms:modified>
</cp:coreProperties>
</file>