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11/8/2021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9848" y="1888236"/>
            <a:ext cx="9966960" cy="3035808"/>
          </a:xfrm>
        </p:spPr>
        <p:txBody>
          <a:bodyPr/>
          <a:lstStyle/>
          <a:p>
            <a:r>
              <a:rPr lang="en-US" sz="4800" smtClean="0"/>
              <a:t>    Azərbaycan </a:t>
            </a:r>
            <a:r>
              <a:rPr lang="en-US" sz="4800"/>
              <a:t>Texniki Universiteti </a:t>
            </a:r>
            <a:br>
              <a:rPr lang="en-US" sz="4800"/>
            </a:br>
            <a:r>
              <a:rPr lang="en-US" sz="4800"/>
              <a:t/>
            </a:r>
            <a:br>
              <a:rPr lang="en-US" sz="4800"/>
            </a:br>
            <a:r>
              <a:rPr lang="en-US" sz="4800" smtClean="0"/>
              <a:t>             Labaratoriya işi-2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ru-RU" sz="1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047" y="4353636"/>
            <a:ext cx="9949218" cy="2204113"/>
          </a:xfrm>
        </p:spPr>
        <p:txBody>
          <a:bodyPr>
            <a:normAutofit/>
          </a:bodyPr>
          <a:lstStyle/>
          <a:p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F</a:t>
            </a:r>
            <a:r>
              <a:rPr lang="az-Latn-AZ" sz="2400" smtClean="0"/>
              <a:t>akultə</a:t>
            </a:r>
            <a:r>
              <a:rPr lang="en-US" sz="2400" smtClean="0"/>
              <a:t> </a:t>
            </a:r>
            <a:r>
              <a:rPr lang="en-US" sz="2400"/>
              <a:t>:  İnformasiya və telekommunikasiya texnologiyaları</a:t>
            </a:r>
            <a:br>
              <a:rPr lang="en-US" sz="2400"/>
            </a:br>
            <a:r>
              <a:rPr lang="en-US" sz="2400" smtClean="0"/>
              <a:t>F</a:t>
            </a:r>
            <a:r>
              <a:rPr lang="az-Latn-AZ" sz="2400" smtClean="0"/>
              <a:t>ənn</a:t>
            </a:r>
            <a:r>
              <a:rPr lang="en-US" sz="2400" smtClean="0"/>
              <a:t> </a:t>
            </a:r>
            <a:r>
              <a:rPr lang="en-US" sz="2400"/>
              <a:t>:  </a:t>
            </a:r>
            <a:r>
              <a:rPr lang="az-Latn-AZ" sz="2400" smtClean="0"/>
              <a:t>    </a:t>
            </a:r>
            <a:r>
              <a:rPr lang="en-US" sz="2400" smtClean="0"/>
              <a:t>Kompüter </a:t>
            </a:r>
            <a:r>
              <a:rPr lang="en-US" sz="2400"/>
              <a:t>Şəbəkələri</a:t>
            </a:r>
            <a:br>
              <a:rPr lang="en-US" sz="2400"/>
            </a:br>
            <a:r>
              <a:rPr lang="az-Latn-AZ" sz="2400" smtClean="0"/>
              <a:t>Müəllim</a:t>
            </a:r>
            <a:r>
              <a:rPr lang="en-US" sz="2400" smtClean="0"/>
              <a:t> :Kamran </a:t>
            </a:r>
            <a:r>
              <a:rPr lang="en-US" sz="2400"/>
              <a:t>Əbilov</a:t>
            </a:r>
            <a:br>
              <a:rPr lang="en-US" sz="2400"/>
            </a:br>
            <a:r>
              <a:rPr lang="en-US" sz="2400" smtClean="0"/>
              <a:t>Q</a:t>
            </a:r>
            <a:r>
              <a:rPr lang="az-Latn-AZ" sz="2400" smtClean="0"/>
              <a:t>rup</a:t>
            </a:r>
            <a:r>
              <a:rPr lang="en-US" sz="2400" smtClean="0"/>
              <a:t> </a:t>
            </a:r>
            <a:r>
              <a:rPr lang="en-US" sz="2400"/>
              <a:t>:     </a:t>
            </a:r>
            <a:r>
              <a:rPr lang="en-US" sz="2400" smtClean="0"/>
              <a:t>689A1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T</a:t>
            </a:r>
            <a:r>
              <a:rPr lang="az-Latn-AZ" sz="2400" smtClean="0"/>
              <a:t>ələbə</a:t>
            </a:r>
            <a:r>
              <a:rPr lang="en-US" sz="2400" smtClean="0"/>
              <a:t> </a:t>
            </a:r>
            <a:r>
              <a:rPr lang="en-US" sz="2400"/>
              <a:t>:   </a:t>
            </a:r>
            <a:r>
              <a:rPr lang="en-US" sz="2400" smtClean="0"/>
              <a:t>Əmiraslanov </a:t>
            </a:r>
            <a:r>
              <a:rPr lang="en-US" sz="2400"/>
              <a:t>Rövşən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210297"/>
            <a:ext cx="10715625" cy="369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1F4E7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İPv4 </a:t>
            </a:r>
            <a:r>
              <a:rPr lang="az-Latn-AZ" sz="2000" b="1" kern="0" noProof="1" smtClean="0">
                <a:solidFill>
                  <a:srgbClr val="1F4E7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ünvanları</a:t>
            </a:r>
            <a:r>
              <a:rPr lang="en-US" sz="2000" b="1" kern="0" smtClean="0">
                <a:solidFill>
                  <a:srgbClr val="1F4E7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>
                <a:solidFill>
                  <a:srgbClr val="1F4E7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 alt </a:t>
            </a:r>
            <a:r>
              <a:rPr lang="az-Latn-AZ" sz="2000" b="1" kern="0" noProof="1" smtClean="0">
                <a:solidFill>
                  <a:srgbClr val="1F4E7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şəbəkələr</a:t>
            </a:r>
            <a:endParaRPr lang="az-Latn-AZ" sz="2400" b="1" kern="0" noProof="1" smtClean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</a:t>
            </a:r>
            <a:r>
              <a:rPr lang="az-Latn-AZ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</a:t>
            </a: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(Internet Protocol Address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sözlərinin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qısaltmasıdır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internet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şəbəkəsinə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qoşulmuş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kompüterin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rəqəmlərdən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ibarət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elektron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İnternet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sistemində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kompüterlər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variant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malikdirlər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rəqəm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və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simvolik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az-Latn-AZ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Şəbəkəyə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qoşulan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kompüterin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öz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olur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bütün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kompüterlər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ünvanla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əlaqə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saxlayırlar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İki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kompüter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eyni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şəbəkədə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olmasalar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ünvanları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onların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bir-biri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əlaqə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qurmasına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imkan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hazırda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ən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çox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istifadə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edilməkdə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 version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üçün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həcmində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ünvanlar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istifadə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edilir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və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nöqtələr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ayrılmış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ədəd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bitlik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rəqəmlərlə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göstərilir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Məsələn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102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işarələmə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IP-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ünvan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forması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adlanır</a:t>
            </a: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38" y="3922408"/>
            <a:ext cx="2097536" cy="21820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4" y="3922408"/>
            <a:ext cx="5272089" cy="22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4788" y="375519"/>
            <a:ext cx="11453812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İnternet şəbəkəsinin istifadəçiləri üçün ünvanları bu sistemlə yadda saxlamaq çətin olduğu üçün mütəxəssislər istifadəçilərin ünvanlarının yaradılmasında "domen adları sistemi"ni (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təklif etdilər.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0536" y="1927551"/>
            <a:ext cx="11168064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az-Latn-AZ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irinci</a:t>
            </a:r>
            <a:r>
              <a:rPr lang="az-Latn-AZ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səviyyəli,</a:t>
            </a:r>
            <a:r>
              <a:rPr lang="az-Latn-AZ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təşkilat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domenləri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mövcuddur</a:t>
            </a:r>
            <a:r>
              <a:rPr lang="az-Latn-AZ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z-Latn-AZ" sz="200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Birinci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səviyyəli təşkilat domenlərindən başqa, kompüterin yerini müəyyənləşdirən coğrafi domenlər də var.</a:t>
            </a:r>
            <a:endParaRPr lang="ru-RU" sz="200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3271838"/>
            <a:ext cx="10501312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074" y="185580"/>
            <a:ext cx="10596564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Dinamik və statik IP-ünvanlar</a:t>
            </a: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İP-lər dinamik və static olmaqla iki hissəyə ayrılır. </a:t>
            </a: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Dinamik IP ünvanları: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Telefon ilə internetə girən istifadəçilərin IP-ünvanları çox vaxt </a:t>
            </a:r>
            <a:r>
              <a:rPr lang="en-US" sz="20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dinamikdir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yəni servis provayderdə həmin anda boş olan bir IP-ünvanı internetə girən kompüterə verir. Buna görə də hər internetə girəndə IP-ünvanların bir hissəsi dəyişir.</a:t>
            </a: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Statik IP ünvanları: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Statik IP ünvanları olan kompüterlərin IP-ünvanları dəyişməz. Server olan kompüterlər üçün </a:t>
            </a:r>
            <a:r>
              <a:rPr lang="en-US" sz="20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statik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 tövsiyə edilir.</a:t>
            </a: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əməliyyat sistemində </a:t>
            </a: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və ardınca </a:t>
            </a: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ipconfig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yazaraq kompüterin IP-ünvanını öyrənmək mümkündür.</a:t>
            </a: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IP-ünvan klasları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6"/>
          <a:stretch/>
        </p:blipFill>
        <p:spPr>
          <a:xfrm>
            <a:off x="2986088" y="3755470"/>
            <a:ext cx="6443663" cy="1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6275" y="197130"/>
            <a:ext cx="9710738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IP-ünvan klasları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IP-ünvanlar istifadə edildikləri sahələrə görə klaslara bölünür: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klass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126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127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-local host) /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klass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191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klass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192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223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klass 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239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multicast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89" y="3576637"/>
            <a:ext cx="8987324" cy="2509838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5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</TotalTime>
  <Words>150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Cambria</vt:lpstr>
      <vt:lpstr>Rockwell</vt:lpstr>
      <vt:lpstr>Rockwell Condensed</vt:lpstr>
      <vt:lpstr>Times New Roman</vt:lpstr>
      <vt:lpstr>Wingdings</vt:lpstr>
      <vt:lpstr>Дерево</vt:lpstr>
      <vt:lpstr>    Azərbaycan Texniki Universiteti                Labaratoriya işi-2    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Texniki Universiteti                Labaratoriya işi-2</dc:title>
  <dc:creator>H P</dc:creator>
  <cp:lastModifiedBy>H P</cp:lastModifiedBy>
  <cp:revision>3</cp:revision>
  <dcterms:created xsi:type="dcterms:W3CDTF">2021-11-08T11:42:40Z</dcterms:created>
  <dcterms:modified xsi:type="dcterms:W3CDTF">2021-11-08T12:03:17Z</dcterms:modified>
</cp:coreProperties>
</file>