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76" r:id="rId2"/>
    <p:sldId id="277" r:id="rId3"/>
    <p:sldId id="278" r:id="rId4"/>
    <p:sldId id="279" r:id="rId5"/>
    <p:sldId id="280" r:id="rId6"/>
    <p:sldId id="281" r:id="rId7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21" autoAdjust="0"/>
    <p:restoredTop sz="94652" autoAdjust="0"/>
  </p:normalViewPr>
  <p:slideViewPr>
    <p:cSldViewPr snapToGrid="0" showGuides="1">
      <p:cViewPr varScale="1">
        <p:scale>
          <a:sx n="70" d="100"/>
          <a:sy n="70" d="100"/>
        </p:scale>
        <p:origin x="732" y="78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=""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196FF38-ED5D-48F9-86A5-23A56EB1D6F9}" type="datetime1">
              <a:rPr lang="ru-RU" smtClean="0"/>
              <a:t>14.12.2021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 4">
            <a:extLst>
              <a:ext uri="{FF2B5EF4-FFF2-40B4-BE49-F238E27FC236}">
                <a16:creationId xmlns=""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48F836-3A79-4E2E-BD39-F0469988701B}" type="datetime1">
              <a:rPr lang="ru-RU" smtClean="0"/>
              <a:pPr/>
              <a:t>14.12.2021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 smtClean="0"/>
              <a:t>Образец текста</a:t>
            </a:r>
          </a:p>
          <a:p>
            <a:pPr lvl="1" rtl="0"/>
            <a:r>
              <a:rPr lang="ru-RU" noProof="0" dirty="0" smtClean="0"/>
              <a:t>Второй уровень</a:t>
            </a:r>
          </a:p>
          <a:p>
            <a:pPr lvl="2" rtl="0"/>
            <a:r>
              <a:rPr lang="ru-RU" noProof="0" dirty="0" smtClean="0"/>
              <a:t>Третий уровень</a:t>
            </a:r>
          </a:p>
          <a:p>
            <a:pPr lvl="3" rtl="0"/>
            <a:r>
              <a:rPr lang="ru-RU" noProof="0" dirty="0" smtClean="0"/>
              <a:t>Четвертый уровень</a:t>
            </a:r>
          </a:p>
          <a:p>
            <a:pPr lvl="4" rtl="0"/>
            <a:r>
              <a:rPr lang="ru-RU" noProof="0" dirty="0" smtClean="0"/>
              <a:t>Пятый уровень</a:t>
            </a:r>
            <a:endParaRPr lang="ru-RU" noProof="0" dirty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7579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1124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8894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9352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12249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9450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=""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 2">
            <a:extLst>
              <a:ext uri="{FF2B5EF4-FFF2-40B4-BE49-F238E27FC236}">
                <a16:creationId xmlns=""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487AC8-2E27-4521-B851-B6631051F3D3}" type="datetime1">
              <a:rPr lang="ru-RU" noProof="0" smtClean="0"/>
              <a:t>14.12.2021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=""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=""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 2">
            <a:extLst>
              <a:ext uri="{FF2B5EF4-FFF2-40B4-BE49-F238E27FC236}">
                <a16:creationId xmlns=""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92B142-FCBD-4EC4-8EEE-20AF3A45CBB5}" type="datetime1">
              <a:rPr lang="ru-RU" noProof="0" smtClean="0"/>
              <a:t>14.12.2021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=""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>
            <a:extLst>
              <a:ext uri="{FF2B5EF4-FFF2-40B4-BE49-F238E27FC236}">
                <a16:creationId xmlns=""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 2">
            <a:extLst>
              <a:ext uri="{FF2B5EF4-FFF2-40B4-BE49-F238E27FC236}">
                <a16:creationId xmlns=""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623BE9-F292-4C48-9030-5DC41B0B2C7D}" type="datetime1">
              <a:rPr lang="ru-RU" noProof="0" smtClean="0"/>
              <a:t>14.12.2021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=""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=""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 2">
            <a:extLst>
              <a:ext uri="{FF2B5EF4-FFF2-40B4-BE49-F238E27FC236}">
                <a16:creationId xmlns=""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9A523A-9522-4FC8-BF19-7168970C597F}" type="datetime1">
              <a:rPr lang="ru-RU" noProof="0" smtClean="0"/>
              <a:t>14.12.2021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=""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=""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 2">
            <a:extLst>
              <a:ext uri="{FF2B5EF4-FFF2-40B4-BE49-F238E27FC236}">
                <a16:creationId xmlns=""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448D71-62B7-4716-9BB5-CB3D729E920F}" type="datetime1">
              <a:rPr lang="ru-RU" noProof="0" smtClean="0"/>
              <a:t>14.12.2021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=""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 2">
            <a:extLst>
              <a:ext uri="{FF2B5EF4-FFF2-40B4-BE49-F238E27FC236}">
                <a16:creationId xmlns=""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Объект 3">
            <a:extLst>
              <a:ext uri="{FF2B5EF4-FFF2-40B4-BE49-F238E27FC236}">
                <a16:creationId xmlns=""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0C37C4-1A33-40EC-A67A-49B496E25738}" type="datetime1">
              <a:rPr lang="ru-RU" noProof="0" smtClean="0"/>
              <a:t>14.12.2021</a:t>
            </a:fld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>
            <a:extLst>
              <a:ext uri="{FF2B5EF4-FFF2-40B4-BE49-F238E27FC236}">
                <a16:creationId xmlns=""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=""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 2">
            <a:extLst>
              <a:ext uri="{FF2B5EF4-FFF2-40B4-BE49-F238E27FC236}">
                <a16:creationId xmlns=""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Объект 3">
            <a:extLst>
              <a:ext uri="{FF2B5EF4-FFF2-40B4-BE49-F238E27FC236}">
                <a16:creationId xmlns=""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Текст 4">
            <a:extLst>
              <a:ext uri="{FF2B5EF4-FFF2-40B4-BE49-F238E27FC236}">
                <a16:creationId xmlns=""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6" name="Объект 5">
            <a:extLst>
              <a:ext uri="{FF2B5EF4-FFF2-40B4-BE49-F238E27FC236}">
                <a16:creationId xmlns=""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7" name="Дата 6">
            <a:extLst>
              <a:ext uri="{FF2B5EF4-FFF2-40B4-BE49-F238E27FC236}">
                <a16:creationId xmlns=""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EB0E952-F832-496E-ABEA-42AE0AFA6CCC}" type="datetime1">
              <a:rPr lang="ru-RU" noProof="0" smtClean="0"/>
              <a:t>14.12.2021</a:t>
            </a:fld>
            <a:endParaRPr lang="ru-RU" noProof="0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9" name="Номер слайда 8">
            <a:extLst>
              <a:ext uri="{FF2B5EF4-FFF2-40B4-BE49-F238E27FC236}">
                <a16:creationId xmlns=""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=""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DD5508-11FB-4992-B00C-2F96E71032D7}" type="datetime1">
              <a:rPr lang="ru-RU" noProof="0" smtClean="0"/>
              <a:t>14.12.2021</a:t>
            </a:fld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5" name="Номер слайда 4">
            <a:extLst>
              <a:ext uri="{FF2B5EF4-FFF2-40B4-BE49-F238E27FC236}">
                <a16:creationId xmlns=""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=""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36027D-058E-4138-A066-359F07C6D214}" type="datetime1">
              <a:rPr lang="ru-RU" noProof="0" smtClean="0"/>
              <a:t>14.12.2021</a:t>
            </a:fld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=""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=""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=""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 2">
            <a:extLst>
              <a:ext uri="{FF2B5EF4-FFF2-40B4-BE49-F238E27FC236}">
                <a16:creationId xmlns=""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Текст 3">
            <a:extLst>
              <a:ext uri="{FF2B5EF4-FFF2-40B4-BE49-F238E27FC236}">
                <a16:creationId xmlns=""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510823-F23A-4639-B218-6B9BC0CC18D8}" type="datetime1">
              <a:rPr lang="ru-RU" noProof="0" smtClean="0"/>
              <a:t>14.12.2021</a:t>
            </a:fld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>
            <a:extLst>
              <a:ext uri="{FF2B5EF4-FFF2-40B4-BE49-F238E27FC236}">
                <a16:creationId xmlns=""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=""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Рисунок 2">
            <a:extLst>
              <a:ext uri="{FF2B5EF4-FFF2-40B4-BE49-F238E27FC236}">
                <a16:creationId xmlns=""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4" name="Текст 3">
            <a:extLst>
              <a:ext uri="{FF2B5EF4-FFF2-40B4-BE49-F238E27FC236}">
                <a16:creationId xmlns=""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5D43D7-3745-4F9A-8694-98B1E0E20033}" type="datetime1">
              <a:rPr lang="ru-RU" noProof="0" smtClean="0"/>
              <a:t>14.12.2021</a:t>
            </a:fld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>
            <a:extLst>
              <a:ext uri="{FF2B5EF4-FFF2-40B4-BE49-F238E27FC236}">
                <a16:creationId xmlns=""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 dirty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 2">
            <a:extLst>
              <a:ext uri="{FF2B5EF4-FFF2-40B4-BE49-F238E27FC236}">
                <a16:creationId xmlns=""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 dirty="0" smtClean="0"/>
              <a:t>Образец текста</a:t>
            </a:r>
          </a:p>
          <a:p>
            <a:pPr lvl="1" rtl="0"/>
            <a:r>
              <a:rPr lang="ru-RU" noProof="0" dirty="0" smtClean="0"/>
              <a:t>Второй уровень</a:t>
            </a:r>
          </a:p>
          <a:p>
            <a:pPr lvl="2" rtl="0"/>
            <a:r>
              <a:rPr lang="ru-RU" noProof="0" dirty="0" smtClean="0"/>
              <a:t>Третий уровень</a:t>
            </a:r>
          </a:p>
          <a:p>
            <a:pPr lvl="3" rtl="0"/>
            <a:r>
              <a:rPr lang="ru-RU" noProof="0" dirty="0" smtClean="0"/>
              <a:t>Четвертый уровень</a:t>
            </a:r>
          </a:p>
          <a:p>
            <a:pPr lvl="4" rtl="0"/>
            <a:r>
              <a:rPr lang="ru-RU" noProof="0" dirty="0" smtClean="0"/>
              <a:t>Пятый уровень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E119431-1E6E-4E07-A8B6-073D5DF11CA2}" type="datetime1">
              <a:rPr lang="ru-RU" noProof="0" smtClean="0"/>
              <a:t>14.12.2021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=""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 hidden="1">
            <a:extLst>
              <a:ext uri="{FF2B5EF4-FFF2-40B4-BE49-F238E27FC236}">
                <a16:creationId xmlns=""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 smtClean="0"/>
              <a:t>Слайд 2 с анализом проекта</a:t>
            </a:r>
            <a:endParaRPr lang="ru-RU" dirty="0"/>
          </a:p>
        </p:txBody>
      </p:sp>
      <p:sp>
        <p:nvSpPr>
          <p:cNvPr id="43" name="Rectangle 1"/>
          <p:cNvSpPr/>
          <p:nvPr/>
        </p:nvSpPr>
        <p:spPr>
          <a:xfrm>
            <a:off x="-1" y="98643"/>
            <a:ext cx="12191999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z-Latn-AZ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az-Latn-AZ" sz="2400" smtClean="0">
                <a:latin typeface="Consolas" panose="020B0609020204030204" pitchFamily="49" charset="0"/>
                <a:cs typeface="Times New Roman" panose="02020603050405020304" pitchFamily="18" charset="0"/>
              </a:rPr>
              <a:t>	</a:t>
            </a:r>
            <a:endParaRPr lang="az-Latn-AZ" sz="2400" smtClean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ctr"/>
            <a:r>
              <a:rPr lang="az-Latn-AZ" sz="2400" b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az-Latn-AZ" sz="2400" b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sz="2400" b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Az</a:t>
            </a:r>
            <a:r>
              <a:rPr lang="az-Latn-AZ" sz="2400" b="1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ərbaycan Respublikası </a:t>
            </a:r>
            <a:r>
              <a:rPr lang="az-Latn-AZ" sz="2400" b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Təhsil Nazirliyi</a:t>
            </a:r>
          </a:p>
          <a:p>
            <a:pPr algn="ctr"/>
            <a:r>
              <a:rPr lang="az-Latn-AZ" sz="2400" b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Azərbaycan </a:t>
            </a:r>
            <a:r>
              <a:rPr lang="az-Latn-AZ" sz="2400" b="1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Texniki Universiteti</a:t>
            </a:r>
          </a:p>
          <a:p>
            <a:r>
              <a:rPr lang="az-Latn-AZ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</a:p>
          <a:p>
            <a:r>
              <a:rPr lang="az-Latn-AZ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pPr algn="ctr"/>
            <a:endParaRPr lang="az-Latn-AZ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az-Latn-AZ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</a:t>
            </a:r>
          </a:p>
          <a:p>
            <a:r>
              <a:rPr lang="az-Latn-AZ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</a:t>
            </a:r>
          </a:p>
          <a:p>
            <a:pPr algn="ctr"/>
            <a:endParaRPr lang="az-Latn-AZ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az-Latn-AZ" sz="2400" b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Sərbəst İş</a:t>
            </a:r>
          </a:p>
          <a:p>
            <a:endParaRPr lang="az-Latn-AZ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az-Latn-AZ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az-Latn-AZ" sz="2000" b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Fakültə</a:t>
            </a:r>
            <a:r>
              <a:rPr lang="en-US" sz="2000" b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  <a:r>
              <a:rPr lang="az-Latn-AZ" sz="2000" b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az-Latn-AZ" b="1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İnformasiya Telekommunikasiya Texnologiyaları</a:t>
            </a:r>
          </a:p>
          <a:p>
            <a:pPr lvl="2"/>
            <a:r>
              <a:rPr lang="az-Latn-AZ" sz="2000" b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Fənn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  <a:r>
              <a:rPr lang="az-Latn-AZ" sz="2000" b="1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az-Latn-AZ" b="1" dirty="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Obyektyönlü Proqramlaşdırma</a:t>
            </a:r>
          </a:p>
          <a:p>
            <a:pPr lvl="2"/>
            <a:r>
              <a:rPr lang="az-Latn-AZ" sz="2000" b="1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Mövzu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  <a:r>
              <a:rPr lang="az-Latn-AZ" sz="2000" b="1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az-Latn-AZ" b="1" dirty="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Pythonda  </a:t>
            </a:r>
            <a:r>
              <a:rPr lang="az-Latn-AZ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PyQt5 </a:t>
            </a:r>
            <a:r>
              <a:rPr lang="az-Latn-AZ" b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dizaynerində </a:t>
            </a:r>
            <a:r>
              <a:rPr lang="az-Latn-AZ" b="1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QtableWidjet-in                                                                           köməyilə </a:t>
            </a:r>
            <a:r>
              <a:rPr lang="az-Latn-AZ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cədvəllərin Excel formatına çevrilməsi</a:t>
            </a:r>
            <a:endParaRPr lang="az-Latn-AZ" b="1" dirty="0" smtClean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lvl="2"/>
            <a:r>
              <a:rPr lang="az-Latn-AZ" sz="2000" b="1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Müəllim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  <a:r>
              <a:rPr lang="az-Latn-AZ" sz="2000" b="1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az-Latn-AZ" b="1" dirty="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Əzimov Füzuli</a:t>
            </a:r>
          </a:p>
          <a:p>
            <a:pPr lvl="2"/>
            <a:r>
              <a:rPr lang="az-Latn-AZ" b="1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Tələbə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  <a:r>
              <a:rPr lang="az-Latn-AZ" b="1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az-Latn-AZ" b="1" dirty="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Əmiraslanov Rövşən</a:t>
            </a:r>
          </a:p>
          <a:p>
            <a:pPr lvl="2"/>
            <a:r>
              <a:rPr lang="az-Latn-AZ" sz="2000" b="1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Qrup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  <a:r>
              <a:rPr lang="az-Latn-AZ" sz="2000" b="1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az-Latn-AZ" b="1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689 A1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989" y="1419368"/>
            <a:ext cx="1168021" cy="1168021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 hidden="1">
            <a:extLst>
              <a:ext uri="{FF2B5EF4-FFF2-40B4-BE49-F238E27FC236}">
                <a16:creationId xmlns=""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 smtClean="0"/>
              <a:t>Слайд 3 с анализом проекта</a:t>
            </a:r>
            <a:endParaRPr lang="ru-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1"/>
          <p:cNvSpPr/>
          <p:nvPr/>
        </p:nvSpPr>
        <p:spPr>
          <a:xfrm>
            <a:off x="754743" y="1393947"/>
            <a:ext cx="1056986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Qeyd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edək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ki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cədvəldəki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məlumatları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Excel-ə export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etmək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və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ya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pdf-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formatına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çevirmək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olar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Bunun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üçün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müxtəlif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hazır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modullar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vardır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Məsələn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cədvəlin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Excel-ə export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olunması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üçün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XLWT, pdf-ə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çevrilməsi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üçün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isə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FPDF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modullarından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istifadə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etmək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olar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 Bu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məqsədlə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Talaba.ui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adlı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ekran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formamızda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iki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ədəd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PushButton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yaradaq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və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onların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adlarını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müvafiq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olaraq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Excel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və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Pdf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kimi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qoyaq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 Bu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siqnalları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müvafiq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olaraq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Excel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və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Pdf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adlı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slotlara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birləşdirək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(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Proqram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kodunda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bunlar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Excel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və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Pdf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adlı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proceduralar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):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43" y="3837834"/>
            <a:ext cx="5741591" cy="2332522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3" name="Прямоугольник 2"/>
          <p:cNvSpPr/>
          <p:nvPr/>
        </p:nvSpPr>
        <p:spPr>
          <a:xfrm>
            <a:off x="4278441" y="292065"/>
            <a:ext cx="39228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smtClean="0">
                <a:solidFill>
                  <a:srgbClr val="00B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Excel</a:t>
            </a:r>
            <a:r>
              <a:rPr lang="az-Latn-AZ" sz="2400" smtClean="0">
                <a:solidFill>
                  <a:srgbClr val="00B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və PDF-ə</a:t>
            </a:r>
            <a:r>
              <a:rPr lang="en-US" sz="2400" smtClean="0">
                <a:solidFill>
                  <a:srgbClr val="00B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az-Latn-AZ" sz="2400" smtClean="0">
                <a:solidFill>
                  <a:srgbClr val="00B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E</a:t>
            </a:r>
            <a:r>
              <a:rPr lang="en-US" sz="2400" smtClean="0">
                <a:solidFill>
                  <a:srgbClr val="00B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xport </a:t>
            </a:r>
            <a:endParaRPr lang="ru-RU" sz="2400">
              <a:solidFill>
                <a:srgbClr val="00B05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778" y="3425272"/>
            <a:ext cx="2951365" cy="295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 hidden="1">
            <a:extLst>
              <a:ext uri="{FF2B5EF4-FFF2-40B4-BE49-F238E27FC236}">
                <a16:creationId xmlns=""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 smtClean="0"/>
              <a:t>Слайд 3 с анализом проекта</a:t>
            </a:r>
            <a:endParaRPr lang="ru-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820" y="1187655"/>
            <a:ext cx="8345065" cy="3115110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6" name="Прямоугольник 5"/>
          <p:cNvSpPr/>
          <p:nvPr/>
        </p:nvSpPr>
        <p:spPr>
          <a:xfrm>
            <a:off x="4729279" y="292065"/>
            <a:ext cx="27334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smtClean="0">
                <a:solidFill>
                  <a:srgbClr val="00B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Excel</a:t>
            </a:r>
            <a:r>
              <a:rPr lang="az-Latn-AZ" sz="2400" smtClean="0">
                <a:solidFill>
                  <a:srgbClr val="00B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-ə</a:t>
            </a:r>
            <a:r>
              <a:rPr lang="en-US" sz="2400" smtClean="0">
                <a:solidFill>
                  <a:srgbClr val="00B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az-Latn-AZ" sz="2400" smtClean="0">
                <a:solidFill>
                  <a:srgbClr val="00B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E</a:t>
            </a:r>
            <a:r>
              <a:rPr lang="en-US" sz="2400" smtClean="0">
                <a:solidFill>
                  <a:srgbClr val="00B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xport </a:t>
            </a:r>
            <a:endParaRPr lang="ru-RU" sz="2400">
              <a:solidFill>
                <a:srgbClr val="00B05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606803" y="4967521"/>
            <a:ext cx="43695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z-Latn-AZ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Excel düyməsinə basdığımızda qarşımıza</a:t>
            </a:r>
          </a:p>
          <a:p>
            <a:pPr algn="ctr"/>
            <a:r>
              <a:rPr lang="az-Latn-AZ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belə bir məlumat pəncərəsi açılır</a:t>
            </a:r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:</a:t>
            </a:r>
            <a:endParaRPr lang="ru-RU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457" y="4967521"/>
            <a:ext cx="3124636" cy="1286054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8892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 hidden="1">
            <a:extLst>
              <a:ext uri="{FF2B5EF4-FFF2-40B4-BE49-F238E27FC236}">
                <a16:creationId xmlns=""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 smtClean="0"/>
              <a:t>Слайд 3 с анализом проекта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33" y="1335418"/>
            <a:ext cx="10058400" cy="5342833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7" name="Прямоугольник 6"/>
          <p:cNvSpPr/>
          <p:nvPr/>
        </p:nvSpPr>
        <p:spPr>
          <a:xfrm>
            <a:off x="844343" y="122565"/>
            <a:ext cx="103895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z-Latn-AZ" sz="2400" smtClean="0">
                <a:solidFill>
                  <a:srgbClr val="00B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Avtomatik olaraq Excel faylı açılır və </a:t>
            </a:r>
          </a:p>
          <a:p>
            <a:pPr algn="ctr"/>
            <a:r>
              <a:rPr lang="az-Latn-AZ" sz="2400" smtClean="0">
                <a:solidFill>
                  <a:srgbClr val="00B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qurduğumuz cedvəl açılır .</a:t>
            </a:r>
            <a:endParaRPr lang="ru-RU" sz="240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03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 hidden="1">
            <a:extLst>
              <a:ext uri="{FF2B5EF4-FFF2-40B4-BE49-F238E27FC236}">
                <a16:creationId xmlns=""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 smtClean="0"/>
              <a:t>Слайд 3 с анализом проекта</a:t>
            </a:r>
            <a:endParaRPr lang="ru-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рямоугольник 2"/>
          <p:cNvSpPr/>
          <p:nvPr/>
        </p:nvSpPr>
        <p:spPr>
          <a:xfrm>
            <a:off x="2251383" y="1092538"/>
            <a:ext cx="8156812" cy="5355312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 def </a:t>
            </a:r>
            <a:r>
              <a:rPr lang="en-US">
                <a:solidFill>
                  <a:srgbClr val="00B050"/>
                </a:solidFill>
                <a:latin typeface="Consolas" panose="020B0609020204030204" pitchFamily="49" charset="0"/>
              </a:rPr>
              <a:t>Excel</a:t>
            </a:r>
            <a:r>
              <a:rPr lang="en-US">
                <a:latin typeface="Consolas" panose="020B0609020204030204" pitchFamily="49" charset="0"/>
              </a:rPr>
              <a:t>(self):</a:t>
            </a:r>
          </a:p>
          <a:p>
            <a:r>
              <a:rPr lang="en-US">
                <a:latin typeface="Consolas" panose="020B0609020204030204" pitchFamily="49" charset="0"/>
              </a:rPr>
              <a:t>        try:</a:t>
            </a:r>
          </a:p>
          <a:p>
            <a:r>
              <a:rPr lang="en-US">
                <a:latin typeface="Consolas" panose="020B0609020204030204" pitchFamily="49" charset="0"/>
              </a:rPr>
              <a:t>            import os</a:t>
            </a:r>
          </a:p>
          <a:p>
            <a:r>
              <a:rPr lang="en-US">
                <a:latin typeface="Consolas" panose="020B0609020204030204" pitchFamily="49" charset="0"/>
              </a:rPr>
              <a:t>            import xlwt</a:t>
            </a:r>
          </a:p>
          <a:p>
            <a:r>
              <a:rPr lang="en-US">
                <a:latin typeface="Consolas" panose="020B0609020204030204" pitchFamily="49" charset="0"/>
              </a:rPr>
              <a:t>            font = xlwt.Font()</a:t>
            </a:r>
          </a:p>
          <a:p>
            <a:r>
              <a:rPr lang="en-US">
                <a:latin typeface="Consolas" panose="020B0609020204030204" pitchFamily="49" charset="0"/>
              </a:rPr>
              <a:t>            font.name = 'Arial'</a:t>
            </a:r>
          </a:p>
          <a:p>
            <a:r>
              <a:rPr lang="en-US">
                <a:latin typeface="Consolas" panose="020B0609020204030204" pitchFamily="49" charset="0"/>
              </a:rPr>
              <a:t>            font.size=12</a:t>
            </a:r>
          </a:p>
          <a:p>
            <a:r>
              <a:rPr lang="en-US">
                <a:latin typeface="Consolas" panose="020B0609020204030204" pitchFamily="49" charset="0"/>
              </a:rPr>
              <a:t>            font.colour_index = 2</a:t>
            </a:r>
          </a:p>
          <a:p>
            <a:r>
              <a:rPr lang="en-US">
                <a:latin typeface="Consolas" panose="020B0609020204030204" pitchFamily="49" charset="0"/>
              </a:rPr>
              <a:t>            font.bold = True</a:t>
            </a:r>
          </a:p>
          <a:p>
            <a:r>
              <a:rPr lang="en-US">
                <a:latin typeface="Consolas" panose="020B0609020204030204" pitchFamily="49" charset="0"/>
              </a:rPr>
              <a:t>            style = xlwt.XFStyle()</a:t>
            </a:r>
          </a:p>
          <a:p>
            <a:r>
              <a:rPr lang="en-US">
                <a:latin typeface="Consolas" panose="020B0609020204030204" pitchFamily="49" charset="0"/>
              </a:rPr>
              <a:t>            style.font = font</a:t>
            </a:r>
          </a:p>
          <a:p>
            <a:r>
              <a:rPr lang="en-US">
                <a:latin typeface="Consolas" panose="020B0609020204030204" pitchFamily="49" charset="0"/>
              </a:rPr>
              <a:t>            wb = xlwt.Workbook()</a:t>
            </a:r>
          </a:p>
          <a:p>
            <a:r>
              <a:rPr lang="en-US">
                <a:latin typeface="Consolas" panose="020B0609020204030204" pitchFamily="49" charset="0"/>
              </a:rPr>
              <a:t>            ws = wb.add_sheet('NURTAC')</a:t>
            </a:r>
          </a:p>
          <a:p>
            <a:r>
              <a:rPr lang="en-US">
                <a:latin typeface="Consolas" panose="020B0609020204030204" pitchFamily="49" charset="0"/>
              </a:rPr>
              <a:t>            ws.write(1 , 1, 'Kod    ' )</a:t>
            </a:r>
          </a:p>
          <a:p>
            <a:r>
              <a:rPr lang="en-US">
                <a:latin typeface="Consolas" panose="020B0609020204030204" pitchFamily="49" charset="0"/>
              </a:rPr>
              <a:t>            ws.write(1 , 2, 'Malın adı ' )</a:t>
            </a:r>
          </a:p>
          <a:p>
            <a:r>
              <a:rPr lang="en-US">
                <a:latin typeface="Consolas" panose="020B0609020204030204" pitchFamily="49" charset="0"/>
              </a:rPr>
              <a:t>            ws.write(1 , 3, 'Qiymeti ' )</a:t>
            </a:r>
          </a:p>
          <a:p>
            <a:r>
              <a:rPr lang="en-US">
                <a:latin typeface="Consolas" panose="020B0609020204030204" pitchFamily="49" charset="0"/>
              </a:rPr>
              <a:t>            ws.write(1 , 4, 'Miqdarı' )</a:t>
            </a:r>
          </a:p>
          <a:p>
            <a:r>
              <a:rPr lang="en-US">
                <a:latin typeface="Consolas" panose="020B0609020204030204" pitchFamily="49" charset="0"/>
              </a:rPr>
              <a:t>            ws.write(1 , 5, 'Mebleğ ' )</a:t>
            </a:r>
          </a:p>
          <a:p>
            <a:r>
              <a:rPr lang="en-US">
                <a:latin typeface="Consolas" panose="020B0609020204030204" pitchFamily="49" charset="0"/>
              </a:rPr>
              <a:t>            ws.write(1 , 6, 'EDV ' )</a:t>
            </a:r>
            <a:endParaRPr lang="ru-RU">
              <a:latin typeface="Consolas" panose="020B06090202040302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088856" y="115221"/>
            <a:ext cx="22236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z-Latn-AZ" sz="2400" smtClean="0">
                <a:solidFill>
                  <a:srgbClr val="00B050"/>
                </a:solidFill>
                <a:latin typeface="Consolas" panose="020B0609020204030204" pitchFamily="49" charset="0"/>
              </a:rPr>
              <a:t>Code Hissəsi</a:t>
            </a:r>
            <a:endParaRPr lang="ru-RU" sz="2400"/>
          </a:p>
        </p:txBody>
      </p:sp>
    </p:spTree>
    <p:extLst>
      <p:ext uri="{BB962C8B-B14F-4D97-AF65-F5344CB8AC3E}">
        <p14:creationId xmlns:p14="http://schemas.microsoft.com/office/powerpoint/2010/main" val="2021598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 hidden="1">
            <a:extLst>
              <a:ext uri="{FF2B5EF4-FFF2-40B4-BE49-F238E27FC236}">
                <a16:creationId xmlns=""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 smtClean="0"/>
              <a:t>Слайд 3 с анализом проекта</a:t>
            </a:r>
            <a:endParaRPr lang="ru-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406330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379035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Прямоугольник 1"/>
          <p:cNvSpPr/>
          <p:nvPr/>
        </p:nvSpPr>
        <p:spPr>
          <a:xfrm>
            <a:off x="659641" y="632079"/>
            <a:ext cx="11532359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z-Latn-AZ" sz="1600" smtClean="0"/>
              <a:t>r</a:t>
            </a:r>
            <a:r>
              <a:rPr lang="en-US" sz="1600" smtClean="0"/>
              <a:t>ows=self.ui.tableWidget.rowCount</a:t>
            </a:r>
            <a:r>
              <a:rPr lang="en-US" sz="1600"/>
              <a:t>()</a:t>
            </a:r>
          </a:p>
          <a:p>
            <a:r>
              <a:rPr lang="en-US" sz="1600"/>
              <a:t>            columns=self.ui.tableWidget.columnCount()</a:t>
            </a:r>
          </a:p>
          <a:p>
            <a:r>
              <a:rPr lang="en-US" sz="1600"/>
              <a:t>            for i in range(rows):</a:t>
            </a:r>
          </a:p>
          <a:p>
            <a:r>
              <a:rPr lang="en-US" sz="1600"/>
              <a:t>                j=0</a:t>
            </a:r>
          </a:p>
          <a:p>
            <a:r>
              <a:rPr lang="en-US" sz="1600"/>
              <a:t>                k=0</a:t>
            </a:r>
          </a:p>
          <a:p>
            <a:r>
              <a:rPr lang="en-US" sz="1600"/>
              <a:t>                for j in range(1,8):</a:t>
            </a:r>
          </a:p>
          <a:p>
            <a:r>
              <a:rPr lang="en-US" sz="1600"/>
              <a:t>                     item=self.ui.tableWidget.item(i, j)</a:t>
            </a:r>
          </a:p>
          <a:p>
            <a:r>
              <a:rPr lang="en-US" sz="1600"/>
              <a:t>                     try: item=item.text()</a:t>
            </a:r>
          </a:p>
          <a:p>
            <a:r>
              <a:rPr lang="en-US" sz="1600"/>
              <a:t>                     except: item = ''</a:t>
            </a:r>
          </a:p>
          <a:p>
            <a:r>
              <a:rPr lang="en-US" sz="1600"/>
              <a:t>                     if j==0:</a:t>
            </a:r>
          </a:p>
          <a:p>
            <a:r>
              <a:rPr lang="en-US" sz="1600"/>
              <a:t>                             try:      item1=int(item)</a:t>
            </a:r>
          </a:p>
          <a:p>
            <a:r>
              <a:rPr lang="en-US" sz="1600"/>
              <a:t>                             except:   item1=0</a:t>
            </a:r>
          </a:p>
          <a:p>
            <a:r>
              <a:rPr lang="en-US" sz="1600"/>
              <a:t>                     if j&gt;1:</a:t>
            </a:r>
          </a:p>
          <a:p>
            <a:r>
              <a:rPr lang="en-US" sz="1600"/>
              <a:t>                             try:      item1=float(item)</a:t>
            </a:r>
          </a:p>
          <a:p>
            <a:r>
              <a:rPr lang="en-US" sz="1600"/>
              <a:t>                             except:   item1=0</a:t>
            </a:r>
          </a:p>
          <a:p>
            <a:r>
              <a:rPr lang="en-US" sz="1600"/>
              <a:t>                             item1=round(item1,2)</a:t>
            </a:r>
          </a:p>
          <a:p>
            <a:r>
              <a:rPr lang="en-US" sz="1600"/>
              <a:t>                     k=k+1</a:t>
            </a:r>
          </a:p>
          <a:p>
            <a:r>
              <a:rPr lang="en-US" sz="1600"/>
              <a:t>                     cwidth = ws.col(k).width</a:t>
            </a:r>
          </a:p>
          <a:p>
            <a:r>
              <a:rPr lang="en-US" sz="1600"/>
              <a:t>                     ws.write(i+2 , k, item )</a:t>
            </a:r>
          </a:p>
          <a:p>
            <a:r>
              <a:rPr lang="en-US" sz="1600"/>
              <a:t>            file = "D:\\Lab1\EP.XLS"</a:t>
            </a:r>
          </a:p>
          <a:p>
            <a:r>
              <a:rPr lang="en-US" sz="1600"/>
              <a:t>            wb.save(file)</a:t>
            </a:r>
          </a:p>
          <a:p>
            <a:r>
              <a:rPr lang="en-US" sz="1600"/>
              <a:t>            ctypes.windll.user32.MessageBoxW(0,"Netice D diskinde Python-Labs Excel faylinda saxlanildi", "Diqqet !",0)</a:t>
            </a:r>
          </a:p>
          <a:p>
            <a:r>
              <a:rPr lang="en-US" sz="1600"/>
              <a:t>            os.startfile(file)      </a:t>
            </a:r>
          </a:p>
          <a:p>
            <a:r>
              <a:rPr lang="en-US" sz="1600"/>
              <a:t>        except Exception as filexeta:</a:t>
            </a:r>
          </a:p>
          <a:p>
            <a:r>
              <a:rPr lang="en-US" sz="1600"/>
              <a:t>            print("Xeta:", filexeta)</a:t>
            </a:r>
            <a:endParaRPr lang="ru-RU" sz="1600"/>
          </a:p>
        </p:txBody>
      </p:sp>
      <p:sp>
        <p:nvSpPr>
          <p:cNvPr id="6" name="Прямоугольник 5"/>
          <p:cNvSpPr/>
          <p:nvPr/>
        </p:nvSpPr>
        <p:spPr>
          <a:xfrm>
            <a:off x="5130052" y="9633"/>
            <a:ext cx="19591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z-Latn-AZ" sz="2800" smtClean="0">
                <a:solidFill>
                  <a:srgbClr val="00B050"/>
                </a:solidFill>
                <a:latin typeface="Consolas" panose="020B0609020204030204" pitchFamily="49" charset="0"/>
              </a:rPr>
              <a:t>Davamı...</a:t>
            </a:r>
            <a:endParaRPr lang="ru-RU" sz="2800"/>
          </a:p>
        </p:txBody>
      </p:sp>
    </p:spTree>
    <p:extLst>
      <p:ext uri="{BB962C8B-B14F-4D97-AF65-F5344CB8AC3E}">
        <p14:creationId xmlns:p14="http://schemas.microsoft.com/office/powerpoint/2010/main" val="290149288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520_TF78455520.potx" id="{6194D418-000E-4B18-8B3F-3A59BEE2D1E7}" vid="{6F7872A1-CC0E-4A91-8B87-352845EDF7F6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Анализ проекта, от 24Slides</Template>
  <TotalTime>0</TotalTime>
  <Words>383</Words>
  <Application>Microsoft Office PowerPoint</Application>
  <PresentationFormat>Широкоэкранный</PresentationFormat>
  <Paragraphs>83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3" baseType="lpstr">
      <vt:lpstr>Arial</vt:lpstr>
      <vt:lpstr>Calibri</vt:lpstr>
      <vt:lpstr>Century Gothic</vt:lpstr>
      <vt:lpstr>Consolas</vt:lpstr>
      <vt:lpstr>Segoe UI Light</vt:lpstr>
      <vt:lpstr>Times New Roman</vt:lpstr>
      <vt:lpstr>Тема Office</vt:lpstr>
      <vt:lpstr>Слайд 2 с анализом проекта</vt:lpstr>
      <vt:lpstr>Слайд 3 с анализом проекта</vt:lpstr>
      <vt:lpstr>Слайд 3 с анализом проекта</vt:lpstr>
      <vt:lpstr>Слайд 3 с анализом проекта</vt:lpstr>
      <vt:lpstr>Слайд 3 с анализом проекта</vt:lpstr>
      <vt:lpstr>Слайд 3 с анализом проекта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2021-12-14T18:08:30Z</dcterms:created>
  <dcterms:modified xsi:type="dcterms:W3CDTF">2021-12-14T18:54:33Z</dcterms:modified>
</cp:coreProperties>
</file>