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96" r:id="rId11"/>
    <p:sldId id="297" r:id="rId12"/>
    <p:sldId id="282" r:id="rId13"/>
    <p:sldId id="285" r:id="rId14"/>
    <p:sldId id="290" r:id="rId15"/>
    <p:sldId id="291" r:id="rId16"/>
    <p:sldId id="293" r:id="rId17"/>
    <p:sldId id="292" r:id="rId18"/>
    <p:sldId id="286" r:id="rId19"/>
    <p:sldId id="287" r:id="rId20"/>
    <p:sldId id="288" r:id="rId21"/>
    <p:sldId id="289" r:id="rId22"/>
    <p:sldId id="294" r:id="rId23"/>
    <p:sldId id="295" r:id="rId24"/>
    <p:sldId id="27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320" autoAdjust="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5311BE46-1393-4AA3-AA9A-F74E57A3D4E3}"/>
    <pc:docChg chg="custSel addSld modSld">
      <pc:chgData name="Bernardo Copstein" userId="194b4f03e4c72262" providerId="LiveId" clId="{5311BE46-1393-4AA3-AA9A-F74E57A3D4E3}" dt="2017-10-20T10:42:15.731" v="2891"/>
      <pc:docMkLst>
        <pc:docMk/>
      </pc:docMkLst>
      <pc:sldChg chg="addSp delSp modSp">
        <pc:chgData name="Bernardo Copstein" userId="194b4f03e4c72262" providerId="LiveId" clId="{5311BE46-1393-4AA3-AA9A-F74E57A3D4E3}" dt="2017-10-18T01:21:35.787" v="1954" actId="478"/>
        <pc:sldMkLst>
          <pc:docMk/>
          <pc:sldMk cId="3386284116" sldId="276"/>
        </pc:sldMkLst>
        <pc:spChg chg="add mod">
          <ac:chgData name="Bernardo Copstein" userId="194b4f03e4c72262" providerId="LiveId" clId="{5311BE46-1393-4AA3-AA9A-F74E57A3D4E3}" dt="2017-10-18T01:21:31.645" v="1953" actId="20577"/>
          <ac:spMkLst>
            <pc:docMk/>
            <pc:sldMk cId="3386284116" sldId="276"/>
            <ac:spMk id="2" creationId="{0DA79B72-E01F-4AF8-A414-ADB70C6BFF1F}"/>
          </ac:spMkLst>
        </pc:spChg>
        <pc:spChg chg="add del mod">
          <ac:chgData name="Bernardo Copstein" userId="194b4f03e4c72262" providerId="LiveId" clId="{5311BE46-1393-4AA3-AA9A-F74E57A3D4E3}" dt="2017-10-18T01:21:35.787" v="1954" actId="478"/>
          <ac:spMkLst>
            <pc:docMk/>
            <pc:sldMk cId="3386284116" sldId="276"/>
            <ac:spMk id="3" creationId="{8B4DAA1C-7664-4C6A-A083-498D4E9774B9}"/>
          </ac:spMkLst>
        </pc:spChg>
      </pc:sldChg>
      <pc:sldChg chg="modSp">
        <pc:chgData name="Bernardo Copstein" userId="194b4f03e4c72262" providerId="LiveId" clId="{5311BE46-1393-4AA3-AA9A-F74E57A3D4E3}" dt="2017-10-18T01:22:29.638" v="1980" actId="20577"/>
        <pc:sldMkLst>
          <pc:docMk/>
          <pc:sldMk cId="3575102163" sldId="279"/>
        </pc:sldMkLst>
        <pc:spChg chg="mod">
          <ac:chgData name="Bernardo Copstein" userId="194b4f03e4c72262" providerId="LiveId" clId="{5311BE46-1393-4AA3-AA9A-F74E57A3D4E3}" dt="2017-10-18T01:22:29.638" v="1980" actId="20577"/>
          <ac:spMkLst>
            <pc:docMk/>
            <pc:sldMk cId="3575102163" sldId="279"/>
            <ac:spMk id="9" creationId="{7857FCCF-D578-4E14-A850-C060C99D40BF}"/>
          </ac:spMkLst>
        </pc:spChg>
      </pc:sldChg>
      <pc:sldChg chg="modSp">
        <pc:chgData name="Bernardo Copstein" userId="194b4f03e4c72262" providerId="LiveId" clId="{5311BE46-1393-4AA3-AA9A-F74E57A3D4E3}" dt="2017-10-18T01:22:54.409" v="2006" actId="20577"/>
        <pc:sldMkLst>
          <pc:docMk/>
          <pc:sldMk cId="2791565074" sldId="280"/>
        </pc:sldMkLst>
        <pc:spChg chg="mod">
          <ac:chgData name="Bernardo Copstein" userId="194b4f03e4c72262" providerId="LiveId" clId="{5311BE46-1393-4AA3-AA9A-F74E57A3D4E3}" dt="2017-10-18T01:22:54.409" v="2006" actId="20577"/>
          <ac:spMkLst>
            <pc:docMk/>
            <pc:sldMk cId="2791565074" sldId="280"/>
            <ac:spMk id="3" creationId="{2B158B76-43E7-44BE-922D-E0B42154AE9C}"/>
          </ac:spMkLst>
        </pc:spChg>
      </pc:sldChg>
      <pc:sldChg chg="modSp">
        <pc:chgData name="Bernardo Copstein" userId="194b4f03e4c72262" providerId="LiveId" clId="{5311BE46-1393-4AA3-AA9A-F74E57A3D4E3}" dt="2017-10-20T10:36:10.035" v="2247" actId="27636"/>
        <pc:sldMkLst>
          <pc:docMk/>
          <pc:sldMk cId="1089550599" sldId="281"/>
        </pc:sldMkLst>
        <pc:spChg chg="mod">
          <ac:chgData name="Bernardo Copstein" userId="194b4f03e4c72262" providerId="LiveId" clId="{5311BE46-1393-4AA3-AA9A-F74E57A3D4E3}" dt="2017-10-20T10:36:10.035" v="2247" actId="27636"/>
          <ac:spMkLst>
            <pc:docMk/>
            <pc:sldMk cId="1089550599" sldId="281"/>
            <ac:spMk id="4" creationId="{CDC29772-2AFF-4FCB-94D7-C659D19B9BB6}"/>
          </ac:spMkLst>
        </pc:spChg>
        <pc:spChg chg="mod">
          <ac:chgData name="Bernardo Copstein" userId="194b4f03e4c72262" providerId="LiveId" clId="{5311BE46-1393-4AA3-AA9A-F74E57A3D4E3}" dt="2017-10-18T01:23:32.943" v="2106" actId="20577"/>
          <ac:spMkLst>
            <pc:docMk/>
            <pc:sldMk cId="1089550599" sldId="281"/>
            <ac:spMk id="5" creationId="{9E023466-43D5-4E03-886A-C99DED108E4B}"/>
          </ac:spMkLst>
        </pc:spChg>
        <pc:spChg chg="mod">
          <ac:chgData name="Bernardo Copstein" userId="194b4f03e4c72262" providerId="LiveId" clId="{5311BE46-1393-4AA3-AA9A-F74E57A3D4E3}" dt="2017-10-18T01:23:44.118" v="2124" actId="20577"/>
          <ac:spMkLst>
            <pc:docMk/>
            <pc:sldMk cId="1089550599" sldId="281"/>
            <ac:spMk id="9" creationId="{6398564B-D56E-4A44-A2EC-846EFD001D76}"/>
          </ac:spMkLst>
        </pc:spChg>
      </pc:sldChg>
      <pc:sldChg chg="modSp">
        <pc:chgData name="Bernardo Copstein" userId="194b4f03e4c72262" providerId="LiveId" clId="{5311BE46-1393-4AA3-AA9A-F74E57A3D4E3}" dt="2017-10-18T01:24:15.754" v="2164" actId="20577"/>
        <pc:sldMkLst>
          <pc:docMk/>
          <pc:sldMk cId="249046517" sldId="283"/>
        </pc:sldMkLst>
        <pc:spChg chg="mod">
          <ac:chgData name="Bernardo Copstein" userId="194b4f03e4c72262" providerId="LiveId" clId="{5311BE46-1393-4AA3-AA9A-F74E57A3D4E3}" dt="2017-10-18T01:24:15.754" v="2164" actId="20577"/>
          <ac:spMkLst>
            <pc:docMk/>
            <pc:sldMk cId="249046517" sldId="283"/>
            <ac:spMk id="4" creationId="{CDC29772-2AFF-4FCB-94D7-C659D19B9BB6}"/>
          </ac:spMkLst>
        </pc:spChg>
        <pc:spChg chg="mod">
          <ac:chgData name="Bernardo Copstein" userId="194b4f03e4c72262" providerId="LiveId" clId="{5311BE46-1393-4AA3-AA9A-F74E57A3D4E3}" dt="2017-10-18T01:24:06.826" v="2150" actId="20577"/>
          <ac:spMkLst>
            <pc:docMk/>
            <pc:sldMk cId="249046517" sldId="283"/>
            <ac:spMk id="5" creationId="{9E023466-43D5-4E03-886A-C99DED108E4B}"/>
          </ac:spMkLst>
        </pc:spChg>
      </pc:sldChg>
      <pc:sldChg chg="modSp">
        <pc:chgData name="Bernardo Copstein" userId="194b4f03e4c72262" providerId="LiveId" clId="{5311BE46-1393-4AA3-AA9A-F74E57A3D4E3}" dt="2017-10-18T01:24:37.835" v="2204" actId="20577"/>
        <pc:sldMkLst>
          <pc:docMk/>
          <pc:sldMk cId="748216528" sldId="284"/>
        </pc:sldMkLst>
        <pc:spChg chg="mod">
          <ac:chgData name="Bernardo Copstein" userId="194b4f03e4c72262" providerId="LiveId" clId="{5311BE46-1393-4AA3-AA9A-F74E57A3D4E3}" dt="2017-10-18T01:24:25.090" v="2178" actId="20577"/>
          <ac:spMkLst>
            <pc:docMk/>
            <pc:sldMk cId="748216528" sldId="284"/>
            <ac:spMk id="3" creationId="{D22BBD9D-C0AA-4651-883F-6DA300045107}"/>
          </ac:spMkLst>
        </pc:spChg>
        <pc:spChg chg="mod">
          <ac:chgData name="Bernardo Copstein" userId="194b4f03e4c72262" providerId="LiveId" clId="{5311BE46-1393-4AA3-AA9A-F74E57A3D4E3}" dt="2017-10-18T01:24:37.835" v="2204" actId="20577"/>
          <ac:spMkLst>
            <pc:docMk/>
            <pc:sldMk cId="748216528" sldId="284"/>
            <ac:spMk id="5" creationId="{DC9A005F-B1B9-430B-BAD0-FA0EE6A0CE80}"/>
          </ac:spMkLst>
        </pc:spChg>
      </pc:sldChg>
      <pc:sldChg chg="modSp">
        <pc:chgData name="Bernardo Copstein" userId="194b4f03e4c72262" providerId="LiveId" clId="{5311BE46-1393-4AA3-AA9A-F74E57A3D4E3}" dt="2017-10-18T01:25:12.299" v="2244" actId="20577"/>
        <pc:sldMkLst>
          <pc:docMk/>
          <pc:sldMk cId="3343083783" sldId="285"/>
        </pc:sldMkLst>
        <pc:spChg chg="mod">
          <ac:chgData name="Bernardo Copstein" userId="194b4f03e4c72262" providerId="LiveId" clId="{5311BE46-1393-4AA3-AA9A-F74E57A3D4E3}" dt="2017-10-18T01:25:00.472" v="2230" actId="20577"/>
          <ac:spMkLst>
            <pc:docMk/>
            <pc:sldMk cId="3343083783" sldId="285"/>
            <ac:spMk id="5" creationId="{F379D835-EE47-42C0-9ADD-49B54E0FB33B}"/>
          </ac:spMkLst>
        </pc:spChg>
        <pc:spChg chg="mod">
          <ac:chgData name="Bernardo Copstein" userId="194b4f03e4c72262" providerId="LiveId" clId="{5311BE46-1393-4AA3-AA9A-F74E57A3D4E3}" dt="2017-10-18T01:25:12.299" v="2244" actId="20577"/>
          <ac:spMkLst>
            <pc:docMk/>
            <pc:sldMk cId="3343083783" sldId="285"/>
            <ac:spMk id="9" creationId="{F84350E2-312F-4CEA-8577-9F01474C2CAF}"/>
          </ac:spMkLst>
        </pc:spChg>
      </pc:sldChg>
      <pc:sldChg chg="modSp">
        <pc:chgData name="Bernardo Copstein" userId="194b4f03e4c72262" providerId="LiveId" clId="{5311BE46-1393-4AA3-AA9A-F74E57A3D4E3}" dt="2017-10-18T01:06:18.976" v="1490" actId="27636"/>
        <pc:sldMkLst>
          <pc:docMk/>
          <pc:sldMk cId="473016029" sldId="286"/>
        </pc:sldMkLst>
        <pc:spChg chg="mod">
          <ac:chgData name="Bernardo Copstein" userId="194b4f03e4c72262" providerId="LiveId" clId="{5311BE46-1393-4AA3-AA9A-F74E57A3D4E3}" dt="2017-10-18T01:02:30.301" v="1368" actId="20577"/>
          <ac:spMkLst>
            <pc:docMk/>
            <pc:sldMk cId="473016029" sldId="286"/>
            <ac:spMk id="2" creationId="{F1F68C51-9F82-48B2-88E1-9E1D7C4B2AEA}"/>
          </ac:spMkLst>
        </pc:spChg>
        <pc:spChg chg="mod">
          <ac:chgData name="Bernardo Copstein" userId="194b4f03e4c72262" providerId="LiveId" clId="{5311BE46-1393-4AA3-AA9A-F74E57A3D4E3}" dt="2017-10-18T01:06:18.976" v="1490" actId="27636"/>
          <ac:spMkLst>
            <pc:docMk/>
            <pc:sldMk cId="473016029" sldId="286"/>
            <ac:spMk id="3" creationId="{5057380C-0BE5-4A23-AF8E-8D3B36861EE5}"/>
          </ac:spMkLst>
        </pc:spChg>
      </pc:sldChg>
      <pc:sldChg chg="modSp">
        <pc:chgData name="Bernardo Copstein" userId="194b4f03e4c72262" providerId="LiveId" clId="{5311BE46-1393-4AA3-AA9A-F74E57A3D4E3}" dt="2017-10-18T01:06:54.465" v="1506" actId="20577"/>
        <pc:sldMkLst>
          <pc:docMk/>
          <pc:sldMk cId="1134849535" sldId="287"/>
        </pc:sldMkLst>
        <pc:spChg chg="mod">
          <ac:chgData name="Bernardo Copstein" userId="194b4f03e4c72262" providerId="LiveId" clId="{5311BE46-1393-4AA3-AA9A-F74E57A3D4E3}" dt="2017-10-18T01:06:54.465" v="1506" actId="20577"/>
          <ac:spMkLst>
            <pc:docMk/>
            <pc:sldMk cId="1134849535" sldId="287"/>
            <ac:spMk id="3" creationId="{E87E428E-6D07-4591-A664-3FB209CC9F99}"/>
          </ac:spMkLst>
        </pc:spChg>
      </pc:sldChg>
      <pc:sldChg chg="modSp">
        <pc:chgData name="Bernardo Copstein" userId="194b4f03e4c72262" providerId="LiveId" clId="{5311BE46-1393-4AA3-AA9A-F74E57A3D4E3}" dt="2017-10-18T01:16:45.678" v="1821" actId="20577"/>
        <pc:sldMkLst>
          <pc:docMk/>
          <pc:sldMk cId="3907675068" sldId="289"/>
        </pc:sldMkLst>
        <pc:spChg chg="mod">
          <ac:chgData name="Bernardo Copstein" userId="194b4f03e4c72262" providerId="LiveId" clId="{5311BE46-1393-4AA3-AA9A-F74E57A3D4E3}" dt="2017-10-18T01:12:00.856" v="1542" actId="20577"/>
          <ac:spMkLst>
            <pc:docMk/>
            <pc:sldMk cId="3907675068" sldId="289"/>
            <ac:spMk id="2" creationId="{5D04B5E3-1AE4-4C42-8B37-ACA1C673059B}"/>
          </ac:spMkLst>
        </pc:spChg>
        <pc:spChg chg="mod">
          <ac:chgData name="Bernardo Copstein" userId="194b4f03e4c72262" providerId="LiveId" clId="{5311BE46-1393-4AA3-AA9A-F74E57A3D4E3}" dt="2017-10-18T01:16:45.678" v="1821" actId="20577"/>
          <ac:spMkLst>
            <pc:docMk/>
            <pc:sldMk cId="3907675068" sldId="289"/>
            <ac:spMk id="3" creationId="{39D1A6D9-70C1-4DC9-8EB2-08A2CD3FB25E}"/>
          </ac:spMkLst>
        </pc:spChg>
      </pc:sldChg>
      <pc:sldChg chg="modSp add">
        <pc:chgData name="Bernardo Copstein" userId="194b4f03e4c72262" providerId="LiveId" clId="{5311BE46-1393-4AA3-AA9A-F74E57A3D4E3}" dt="2017-10-17T15:05:22.416" v="1115" actId="20577"/>
        <pc:sldMkLst>
          <pc:docMk/>
          <pc:sldMk cId="878175863" sldId="290"/>
        </pc:sldMkLst>
        <pc:spChg chg="mod">
          <ac:chgData name="Bernardo Copstein" userId="194b4f03e4c72262" providerId="LiveId" clId="{5311BE46-1393-4AA3-AA9A-F74E57A3D4E3}" dt="2017-10-17T15:04:40.060" v="1028" actId="20577"/>
          <ac:spMkLst>
            <pc:docMk/>
            <pc:sldMk cId="878175863" sldId="290"/>
            <ac:spMk id="2" creationId="{1F00E719-44F6-419F-BBDD-B823BF6C0FB6}"/>
          </ac:spMkLst>
        </pc:spChg>
        <pc:spChg chg="mod">
          <ac:chgData name="Bernardo Copstein" userId="194b4f03e4c72262" providerId="LiveId" clId="{5311BE46-1393-4AA3-AA9A-F74E57A3D4E3}" dt="2017-10-17T15:05:22.416" v="1115" actId="20577"/>
          <ac:spMkLst>
            <pc:docMk/>
            <pc:sldMk cId="878175863" sldId="290"/>
            <ac:spMk id="3" creationId="{D46E96F4-97F4-4894-B5FE-DDDEDF3DA922}"/>
          </ac:spMkLst>
        </pc:spChg>
      </pc:sldChg>
      <pc:sldChg chg="addSp delSp modSp add">
        <pc:chgData name="Bernardo Copstein" userId="194b4f03e4c72262" providerId="LiveId" clId="{5311BE46-1393-4AA3-AA9A-F74E57A3D4E3}" dt="2017-10-17T15:08:12.352" v="1117" actId="27636"/>
        <pc:sldMkLst>
          <pc:docMk/>
          <pc:sldMk cId="1636324231" sldId="291"/>
        </pc:sldMkLst>
        <pc:spChg chg="mod">
          <ac:chgData name="Bernardo Copstein" userId="194b4f03e4c72262" providerId="LiveId" clId="{5311BE46-1393-4AA3-AA9A-F74E57A3D4E3}" dt="2017-10-17T14:57:13.146" v="889" actId="20577"/>
          <ac:spMkLst>
            <pc:docMk/>
            <pc:sldMk cId="1636324231" sldId="291"/>
            <ac:spMk id="2" creationId="{C46EF9BA-C75A-4A3A-A9F8-14682810AC53}"/>
          </ac:spMkLst>
        </pc:spChg>
        <pc:spChg chg="mod">
          <ac:chgData name="Bernardo Copstein" userId="194b4f03e4c72262" providerId="LiveId" clId="{5311BE46-1393-4AA3-AA9A-F74E57A3D4E3}" dt="2017-10-17T15:08:12.352" v="1117" actId="27636"/>
          <ac:spMkLst>
            <pc:docMk/>
            <pc:sldMk cId="1636324231" sldId="291"/>
            <ac:spMk id="3" creationId="{36C4C16B-3FEF-47D0-A9E6-3AD71DB0F167}"/>
          </ac:spMkLst>
        </pc:spChg>
        <pc:spChg chg="add del mod">
          <ac:chgData name="Bernardo Copstein" userId="194b4f03e4c72262" providerId="LiveId" clId="{5311BE46-1393-4AA3-AA9A-F74E57A3D4E3}" dt="2017-10-17T14:44:41.211" v="283" actId="27636"/>
          <ac:spMkLst>
            <pc:docMk/>
            <pc:sldMk cId="1636324231" sldId="291"/>
            <ac:spMk id="4" creationId="{0C0916E9-3C83-4F90-A6BE-638C849A62D5}"/>
          </ac:spMkLst>
        </pc:spChg>
      </pc:sldChg>
      <pc:sldChg chg="addSp modSp add">
        <pc:chgData name="Bernardo Copstein" userId="194b4f03e4c72262" providerId="LiveId" clId="{5311BE46-1393-4AA3-AA9A-F74E57A3D4E3}" dt="2017-10-17T14:59:52.347" v="959" actId="14100"/>
        <pc:sldMkLst>
          <pc:docMk/>
          <pc:sldMk cId="1356100057" sldId="292"/>
        </pc:sldMkLst>
        <pc:spChg chg="mod">
          <ac:chgData name="Bernardo Copstein" userId="194b4f03e4c72262" providerId="LiveId" clId="{5311BE46-1393-4AA3-AA9A-F74E57A3D4E3}" dt="2017-10-17T14:57:22.284" v="900" actId="20577"/>
          <ac:spMkLst>
            <pc:docMk/>
            <pc:sldMk cId="1356100057" sldId="292"/>
            <ac:spMk id="2" creationId="{26C40D72-C94E-4DDE-9EEF-7F115B01BF1B}"/>
          </ac:spMkLst>
        </pc:spChg>
        <pc:spChg chg="mod">
          <ac:chgData name="Bernardo Copstein" userId="194b4f03e4c72262" providerId="LiveId" clId="{5311BE46-1393-4AA3-AA9A-F74E57A3D4E3}" dt="2017-10-17T14:59:52.347" v="959" actId="14100"/>
          <ac:spMkLst>
            <pc:docMk/>
            <pc:sldMk cId="1356100057" sldId="292"/>
            <ac:spMk id="3" creationId="{D598BB67-A85B-4181-B1DD-04A8FB561587}"/>
          </ac:spMkLst>
        </pc:spChg>
        <pc:spChg chg="mod">
          <ac:chgData name="Bernardo Copstein" userId="194b4f03e4c72262" providerId="LiveId" clId="{5311BE46-1393-4AA3-AA9A-F74E57A3D4E3}" dt="2017-10-17T14:58:10.986" v="907" actId="20577"/>
          <ac:spMkLst>
            <pc:docMk/>
            <pc:sldMk cId="1356100057" sldId="292"/>
            <ac:spMk id="4" creationId="{A146C4BC-881A-4D40-A546-405AF9A57001}"/>
          </ac:spMkLst>
        </pc:spChg>
        <pc:spChg chg="add mod">
          <ac:chgData name="Bernardo Copstein" userId="194b4f03e4c72262" providerId="LiveId" clId="{5311BE46-1393-4AA3-AA9A-F74E57A3D4E3}" dt="2017-10-17T14:59:27.205" v="932" actId="20577"/>
          <ac:spMkLst>
            <pc:docMk/>
            <pc:sldMk cId="1356100057" sldId="292"/>
            <ac:spMk id="7" creationId="{57607CE7-67B1-4809-9865-15CDB866A1A2}"/>
          </ac:spMkLst>
        </pc:spChg>
        <pc:spChg chg="add mod">
          <ac:chgData name="Bernardo Copstein" userId="194b4f03e4c72262" providerId="LiveId" clId="{5311BE46-1393-4AA3-AA9A-F74E57A3D4E3}" dt="2017-10-17T14:59:32.660" v="946" actId="20577"/>
          <ac:spMkLst>
            <pc:docMk/>
            <pc:sldMk cId="1356100057" sldId="292"/>
            <ac:spMk id="8" creationId="{F8150A14-2182-413B-B0F7-D3E119012BC1}"/>
          </ac:spMkLst>
        </pc:spChg>
        <pc:cxnChg chg="add mod">
          <ac:chgData name="Bernardo Copstein" userId="194b4f03e4c72262" providerId="LiveId" clId="{5311BE46-1393-4AA3-AA9A-F74E57A3D4E3}" dt="2017-10-17T14:59:13.284" v="916" actId="1076"/>
          <ac:cxnSpMkLst>
            <pc:docMk/>
            <pc:sldMk cId="1356100057" sldId="292"/>
            <ac:cxnSpMk id="6" creationId="{FB148FC9-E15C-45CE-A1D2-A811672EB6B9}"/>
          </ac:cxnSpMkLst>
        </pc:cxnChg>
      </pc:sldChg>
      <pc:sldChg chg="modSp add">
        <pc:chgData name="Bernardo Copstein" userId="194b4f03e4c72262" providerId="LiveId" clId="{5311BE46-1393-4AA3-AA9A-F74E57A3D4E3}" dt="2017-10-18T00:59:06.535" v="1341" actId="20577"/>
        <pc:sldMkLst>
          <pc:docMk/>
          <pc:sldMk cId="981617681" sldId="293"/>
        </pc:sldMkLst>
        <pc:spChg chg="mod">
          <ac:chgData name="Bernardo Copstein" userId="194b4f03e4c72262" providerId="LiveId" clId="{5311BE46-1393-4AA3-AA9A-F74E57A3D4E3}" dt="2017-10-17T15:08:35.981" v="1160" actId="20577"/>
          <ac:spMkLst>
            <pc:docMk/>
            <pc:sldMk cId="981617681" sldId="293"/>
            <ac:spMk id="2" creationId="{B425FC82-006D-4C34-8AD2-B7DEDB8AEF6B}"/>
          </ac:spMkLst>
        </pc:spChg>
        <pc:spChg chg="mod">
          <ac:chgData name="Bernardo Copstein" userId="194b4f03e4c72262" providerId="LiveId" clId="{5311BE46-1393-4AA3-AA9A-F74E57A3D4E3}" dt="2017-10-18T00:57:15.549" v="1180" actId="20577"/>
          <ac:spMkLst>
            <pc:docMk/>
            <pc:sldMk cId="981617681" sldId="293"/>
            <ac:spMk id="3" creationId="{5F8EBB51-49AB-447F-84C8-7723D93331D7}"/>
          </ac:spMkLst>
        </pc:spChg>
        <pc:spChg chg="mod">
          <ac:chgData name="Bernardo Copstein" userId="194b4f03e4c72262" providerId="LiveId" clId="{5311BE46-1393-4AA3-AA9A-F74E57A3D4E3}" dt="2017-10-18T00:57:28.423" v="1184" actId="404"/>
          <ac:spMkLst>
            <pc:docMk/>
            <pc:sldMk cId="981617681" sldId="293"/>
            <ac:spMk id="4" creationId="{C19A2C1E-DE1E-405C-AC7B-968BC94FD5CC}"/>
          </ac:spMkLst>
        </pc:spChg>
        <pc:spChg chg="mod">
          <ac:chgData name="Bernardo Copstein" userId="194b4f03e4c72262" providerId="LiveId" clId="{5311BE46-1393-4AA3-AA9A-F74E57A3D4E3}" dt="2017-10-18T00:57:39.344" v="1198" actId="20577"/>
          <ac:spMkLst>
            <pc:docMk/>
            <pc:sldMk cId="981617681" sldId="293"/>
            <ac:spMk id="5" creationId="{ED4353E7-C06E-4D78-8FBB-55436C1FD1A5}"/>
          </ac:spMkLst>
        </pc:spChg>
        <pc:spChg chg="mod">
          <ac:chgData name="Bernardo Copstein" userId="194b4f03e4c72262" providerId="LiveId" clId="{5311BE46-1393-4AA3-AA9A-F74E57A3D4E3}" dt="2017-10-18T00:59:06.535" v="1341" actId="20577"/>
          <ac:spMkLst>
            <pc:docMk/>
            <pc:sldMk cId="981617681" sldId="293"/>
            <ac:spMk id="6" creationId="{06269DB6-47E0-4194-9756-F28614AB8BEA}"/>
          </ac:spMkLst>
        </pc:spChg>
      </pc:sldChg>
      <pc:sldChg chg="modSp add">
        <pc:chgData name="Bernardo Copstein" userId="194b4f03e4c72262" providerId="LiveId" clId="{5311BE46-1393-4AA3-AA9A-F74E57A3D4E3}" dt="2017-10-18T01:19:44.277" v="1928" actId="115"/>
        <pc:sldMkLst>
          <pc:docMk/>
          <pc:sldMk cId="2009530059" sldId="294"/>
        </pc:sldMkLst>
        <pc:spChg chg="mod">
          <ac:chgData name="Bernardo Copstein" userId="194b4f03e4c72262" providerId="LiveId" clId="{5311BE46-1393-4AA3-AA9A-F74E57A3D4E3}" dt="2017-10-18T01:18:14.667" v="1880" actId="114"/>
          <ac:spMkLst>
            <pc:docMk/>
            <pc:sldMk cId="2009530059" sldId="294"/>
            <ac:spMk id="2" creationId="{9E22F484-6581-423A-8E41-125B7C2F0E70}"/>
          </ac:spMkLst>
        </pc:spChg>
        <pc:spChg chg="mod">
          <ac:chgData name="Bernardo Copstein" userId="194b4f03e4c72262" providerId="LiveId" clId="{5311BE46-1393-4AA3-AA9A-F74E57A3D4E3}" dt="2017-10-18T01:19:44.277" v="1928" actId="115"/>
          <ac:spMkLst>
            <pc:docMk/>
            <pc:sldMk cId="2009530059" sldId="294"/>
            <ac:spMk id="3" creationId="{24C60961-EFBE-4C5F-BD1A-CD154F5B8832}"/>
          </ac:spMkLst>
        </pc:spChg>
      </pc:sldChg>
      <pc:sldChg chg="modSp add">
        <pc:chgData name="Bernardo Copstein" userId="194b4f03e4c72262" providerId="LiveId" clId="{5311BE46-1393-4AA3-AA9A-F74E57A3D4E3}" dt="2017-10-18T01:19:00.611" v="1920" actId="27636"/>
        <pc:sldMkLst>
          <pc:docMk/>
          <pc:sldMk cId="1212074321" sldId="295"/>
        </pc:sldMkLst>
        <pc:spChg chg="mod">
          <ac:chgData name="Bernardo Copstein" userId="194b4f03e4c72262" providerId="LiveId" clId="{5311BE46-1393-4AA3-AA9A-F74E57A3D4E3}" dt="2017-10-18T01:18:56.034" v="1917" actId="20577"/>
          <ac:spMkLst>
            <pc:docMk/>
            <pc:sldMk cId="1212074321" sldId="295"/>
            <ac:spMk id="2" creationId="{44E36C8E-0AEF-4317-9B9B-57ED21C10139}"/>
          </ac:spMkLst>
        </pc:spChg>
        <pc:spChg chg="mod">
          <ac:chgData name="Bernardo Copstein" userId="194b4f03e4c72262" providerId="LiveId" clId="{5311BE46-1393-4AA3-AA9A-F74E57A3D4E3}" dt="2017-10-18T01:19:00.611" v="1920" actId="27636"/>
          <ac:spMkLst>
            <pc:docMk/>
            <pc:sldMk cId="1212074321" sldId="295"/>
            <ac:spMk id="3" creationId="{692F9070-F9E1-418E-9C7D-D7D2007439EA}"/>
          </ac:spMkLst>
        </pc:spChg>
      </pc:sldChg>
      <pc:sldChg chg="addSp delSp modSp add">
        <pc:chgData name="Bernardo Copstein" userId="194b4f03e4c72262" providerId="LiveId" clId="{5311BE46-1393-4AA3-AA9A-F74E57A3D4E3}" dt="2017-10-20T10:39:50.094" v="2814" actId="113"/>
        <pc:sldMkLst>
          <pc:docMk/>
          <pc:sldMk cId="1021940327" sldId="296"/>
        </pc:sldMkLst>
        <pc:spChg chg="del">
          <ac:chgData name="Bernardo Copstein" userId="194b4f03e4c72262" providerId="LiveId" clId="{5311BE46-1393-4AA3-AA9A-F74E57A3D4E3}" dt="2017-10-20T10:36:13.503" v="2248"/>
          <ac:spMkLst>
            <pc:docMk/>
            <pc:sldMk cId="1021940327" sldId="296"/>
            <ac:spMk id="2" creationId="{CA3C3625-39C5-4952-9CF2-8F2B4CE463FF}"/>
          </ac:spMkLst>
        </pc:spChg>
        <pc:spChg chg="del">
          <ac:chgData name="Bernardo Copstein" userId="194b4f03e4c72262" providerId="LiveId" clId="{5311BE46-1393-4AA3-AA9A-F74E57A3D4E3}" dt="2017-10-20T10:36:13.503" v="2248"/>
          <ac:spMkLst>
            <pc:docMk/>
            <pc:sldMk cId="1021940327" sldId="296"/>
            <ac:spMk id="3" creationId="{16AC7E52-D24F-4E53-A208-616F5CD3A168}"/>
          </ac:spMkLst>
        </pc:spChg>
        <pc:spChg chg="del">
          <ac:chgData name="Bernardo Copstein" userId="194b4f03e4c72262" providerId="LiveId" clId="{5311BE46-1393-4AA3-AA9A-F74E57A3D4E3}" dt="2017-10-20T10:36:13.503" v="2248"/>
          <ac:spMkLst>
            <pc:docMk/>
            <pc:sldMk cId="1021940327" sldId="296"/>
            <ac:spMk id="4" creationId="{031E480D-BEB5-4AAD-86FA-3A66EF36BF2C}"/>
          </ac:spMkLst>
        </pc:spChg>
        <pc:spChg chg="add mod">
          <ac:chgData name="Bernardo Copstein" userId="194b4f03e4c72262" providerId="LiveId" clId="{5311BE46-1393-4AA3-AA9A-F74E57A3D4E3}" dt="2017-10-20T10:36:18.342" v="2269" actId="20577"/>
          <ac:spMkLst>
            <pc:docMk/>
            <pc:sldMk cId="1021940327" sldId="296"/>
            <ac:spMk id="5" creationId="{6350865A-136C-4350-A13A-7AC5770EE784}"/>
          </ac:spMkLst>
        </pc:spChg>
        <pc:spChg chg="add mod">
          <ac:chgData name="Bernardo Copstein" userId="194b4f03e4c72262" providerId="LiveId" clId="{5311BE46-1393-4AA3-AA9A-F74E57A3D4E3}" dt="2017-10-20T10:39:50.094" v="2814" actId="113"/>
          <ac:spMkLst>
            <pc:docMk/>
            <pc:sldMk cId="1021940327" sldId="296"/>
            <ac:spMk id="6" creationId="{C27E6E41-B6F2-4F53-9F3C-9F0EC90E47A7}"/>
          </ac:spMkLst>
        </pc:spChg>
      </pc:sldChg>
      <pc:sldChg chg="addSp modSp add">
        <pc:chgData name="Bernardo Copstein" userId="194b4f03e4c72262" providerId="LiveId" clId="{5311BE46-1393-4AA3-AA9A-F74E57A3D4E3}" dt="2017-10-20T10:42:15.731" v="2891"/>
        <pc:sldMkLst>
          <pc:docMk/>
          <pc:sldMk cId="4005964609" sldId="297"/>
        </pc:sldMkLst>
        <pc:spChg chg="mod">
          <ac:chgData name="Bernardo Copstein" userId="194b4f03e4c72262" providerId="LiveId" clId="{5311BE46-1393-4AA3-AA9A-F74E57A3D4E3}" dt="2017-10-20T10:40:39.471" v="2859" actId="20577"/>
          <ac:spMkLst>
            <pc:docMk/>
            <pc:sldMk cId="4005964609" sldId="297"/>
            <ac:spMk id="2" creationId="{20D5DE43-1385-4F3D-8583-2F6440125297}"/>
          </ac:spMkLst>
        </pc:spChg>
        <pc:spChg chg="add mod">
          <ac:chgData name="Bernardo Copstein" userId="194b4f03e4c72262" providerId="LiveId" clId="{5311BE46-1393-4AA3-AA9A-F74E57A3D4E3}" dt="2017-10-20T10:42:15.731" v="2891"/>
          <ac:spMkLst>
            <pc:docMk/>
            <pc:sldMk cId="4005964609" sldId="297"/>
            <ac:spMk id="4" creationId="{BF65F505-1B08-4550-9D6F-76B65D460BED}"/>
          </ac:spMkLst>
        </pc:spChg>
        <pc:spChg chg="mod">
          <ac:chgData name="Bernardo Copstein" userId="194b4f03e4c72262" providerId="LiveId" clId="{5311BE46-1393-4AA3-AA9A-F74E57A3D4E3}" dt="2017-10-20T10:41:49.651" v="2888"/>
          <ac:spMkLst>
            <pc:docMk/>
            <pc:sldMk cId="4005964609" sldId="297"/>
            <ac:spMk id="5" creationId="{DC9A005F-B1B9-430B-BAD0-FA0EE6A0CE80}"/>
          </ac:spMkLst>
        </pc:spChg>
      </pc:sldChg>
    </pc:docChg>
  </pc:docChgLst>
  <pc:docChgLst>
    <pc:chgData name="Bernardo Copstein" userId="194b4f03e4c72262" providerId="LiveId" clId="{21F8EF31-1F52-49B9-B5D6-22474025BD9F}"/>
    <pc:docChg chg="undo custSel addSld delSld modSld">
      <pc:chgData name="Bernardo Copstein" userId="194b4f03e4c72262" providerId="LiveId" clId="{21F8EF31-1F52-49B9-B5D6-22474025BD9F}" dt="2017-10-16T12:24:14.379" v="3475" actId="20577"/>
      <pc:docMkLst>
        <pc:docMk/>
      </pc:docMkLst>
      <pc:sldChg chg="modSp">
        <pc:chgData name="Bernardo Copstein" userId="194b4f03e4c72262" providerId="LiveId" clId="{21F8EF31-1F52-49B9-B5D6-22474025BD9F}" dt="2017-10-15T09:11:19.287" v="56" actId="20577"/>
        <pc:sldMkLst>
          <pc:docMk/>
          <pc:sldMk cId="924735487" sldId="257"/>
        </pc:sldMkLst>
        <pc:spChg chg="mod">
          <ac:chgData name="Bernardo Copstein" userId="194b4f03e4c72262" providerId="LiveId" clId="{21F8EF31-1F52-49B9-B5D6-22474025BD9F}" dt="2017-10-15T09:11:19.287" v="56" actId="20577"/>
          <ac:spMkLst>
            <pc:docMk/>
            <pc:sldMk cId="924735487" sldId="257"/>
            <ac:spMk id="2" creationId="{00000000-0000-0000-0000-000000000000}"/>
          </ac:spMkLst>
        </pc:spChg>
      </pc:sldChg>
      <pc:sldChg chg="modSp">
        <pc:chgData name="Bernardo Copstein" userId="194b4f03e4c72262" providerId="LiveId" clId="{21F8EF31-1F52-49B9-B5D6-22474025BD9F}" dt="2017-10-15T09:13:02.405" v="175" actId="14"/>
        <pc:sldMkLst>
          <pc:docMk/>
          <pc:sldMk cId="549942992" sldId="258"/>
        </pc:sldMkLst>
        <pc:spChg chg="mod">
          <ac:chgData name="Bernardo Copstein" userId="194b4f03e4c72262" providerId="LiveId" clId="{21F8EF31-1F52-49B9-B5D6-22474025BD9F}" dt="2017-10-15T09:13:02.405" v="175" actId="14"/>
          <ac:spMkLst>
            <pc:docMk/>
            <pc:sldMk cId="549942992" sldId="258"/>
            <ac:spMk id="3" creationId="{00000000-0000-0000-0000-000000000000}"/>
          </ac:spMkLst>
        </pc:spChg>
      </pc:sldChg>
      <pc:sldChg chg="del">
        <pc:chgData name="Bernardo Copstein" userId="194b4f03e4c72262" providerId="LiveId" clId="{21F8EF31-1F52-49B9-B5D6-22474025BD9F}" dt="2017-10-15T09:13:15.455" v="176" actId="2696"/>
        <pc:sldMkLst>
          <pc:docMk/>
          <pc:sldMk cId="3426931684" sldId="259"/>
        </pc:sldMkLst>
      </pc:sldChg>
      <pc:sldChg chg="del">
        <pc:chgData name="Bernardo Copstein" userId="194b4f03e4c72262" providerId="LiveId" clId="{21F8EF31-1F52-49B9-B5D6-22474025BD9F}" dt="2017-10-15T09:13:15.473" v="177" actId="2696"/>
        <pc:sldMkLst>
          <pc:docMk/>
          <pc:sldMk cId="2959056988" sldId="260"/>
        </pc:sldMkLst>
      </pc:sldChg>
      <pc:sldChg chg="del">
        <pc:chgData name="Bernardo Copstein" userId="194b4f03e4c72262" providerId="LiveId" clId="{21F8EF31-1F52-49B9-B5D6-22474025BD9F}" dt="2017-10-15T09:13:15.493" v="178" actId="2696"/>
        <pc:sldMkLst>
          <pc:docMk/>
          <pc:sldMk cId="3039361640" sldId="261"/>
        </pc:sldMkLst>
      </pc:sldChg>
      <pc:sldChg chg="del">
        <pc:chgData name="Bernardo Copstein" userId="194b4f03e4c72262" providerId="LiveId" clId="{21F8EF31-1F52-49B9-B5D6-22474025BD9F}" dt="2017-10-15T09:13:15.506" v="179" actId="2696"/>
        <pc:sldMkLst>
          <pc:docMk/>
          <pc:sldMk cId="4002390666" sldId="262"/>
        </pc:sldMkLst>
      </pc:sldChg>
      <pc:sldChg chg="del">
        <pc:chgData name="Bernardo Copstein" userId="194b4f03e4c72262" providerId="LiveId" clId="{21F8EF31-1F52-49B9-B5D6-22474025BD9F}" dt="2017-10-15T09:13:15.517" v="180" actId="2696"/>
        <pc:sldMkLst>
          <pc:docMk/>
          <pc:sldMk cId="4277628336" sldId="263"/>
        </pc:sldMkLst>
      </pc:sldChg>
      <pc:sldChg chg="del">
        <pc:chgData name="Bernardo Copstein" userId="194b4f03e4c72262" providerId="LiveId" clId="{21F8EF31-1F52-49B9-B5D6-22474025BD9F}" dt="2017-10-15T09:13:15.541" v="181" actId="2696"/>
        <pc:sldMkLst>
          <pc:docMk/>
          <pc:sldMk cId="2758330458" sldId="264"/>
        </pc:sldMkLst>
      </pc:sldChg>
      <pc:sldChg chg="del">
        <pc:chgData name="Bernardo Copstein" userId="194b4f03e4c72262" providerId="LiveId" clId="{21F8EF31-1F52-49B9-B5D6-22474025BD9F}" dt="2017-10-15T09:13:15.560" v="182" actId="2696"/>
        <pc:sldMkLst>
          <pc:docMk/>
          <pc:sldMk cId="2061200474" sldId="265"/>
        </pc:sldMkLst>
      </pc:sldChg>
      <pc:sldChg chg="del">
        <pc:chgData name="Bernardo Copstein" userId="194b4f03e4c72262" providerId="LiveId" clId="{21F8EF31-1F52-49B9-B5D6-22474025BD9F}" dt="2017-10-15T09:13:15.601" v="185" actId="2696"/>
        <pc:sldMkLst>
          <pc:docMk/>
          <pc:sldMk cId="478357877" sldId="266"/>
        </pc:sldMkLst>
      </pc:sldChg>
      <pc:sldChg chg="del">
        <pc:chgData name="Bernardo Copstein" userId="194b4f03e4c72262" providerId="LiveId" clId="{21F8EF31-1F52-49B9-B5D6-22474025BD9F}" dt="2017-10-15T09:13:15.613" v="186" actId="2696"/>
        <pc:sldMkLst>
          <pc:docMk/>
          <pc:sldMk cId="1654062773" sldId="267"/>
        </pc:sldMkLst>
      </pc:sldChg>
      <pc:sldChg chg="del">
        <pc:chgData name="Bernardo Copstein" userId="194b4f03e4c72262" providerId="LiveId" clId="{21F8EF31-1F52-49B9-B5D6-22474025BD9F}" dt="2017-10-15T09:13:15.619" v="187" actId="2696"/>
        <pc:sldMkLst>
          <pc:docMk/>
          <pc:sldMk cId="2454622602" sldId="268"/>
        </pc:sldMkLst>
      </pc:sldChg>
      <pc:sldChg chg="del">
        <pc:chgData name="Bernardo Copstein" userId="194b4f03e4c72262" providerId="LiveId" clId="{21F8EF31-1F52-49B9-B5D6-22474025BD9F}" dt="2017-10-15T09:13:15.644" v="189" actId="2696"/>
        <pc:sldMkLst>
          <pc:docMk/>
          <pc:sldMk cId="2883841609" sldId="269"/>
        </pc:sldMkLst>
      </pc:sldChg>
      <pc:sldChg chg="del">
        <pc:chgData name="Bernardo Copstein" userId="194b4f03e4c72262" providerId="LiveId" clId="{21F8EF31-1F52-49B9-B5D6-22474025BD9F}" dt="2017-10-15T09:13:15.661" v="190" actId="2696"/>
        <pc:sldMkLst>
          <pc:docMk/>
          <pc:sldMk cId="4246140502" sldId="270"/>
        </pc:sldMkLst>
      </pc:sldChg>
      <pc:sldChg chg="del">
        <pc:chgData name="Bernardo Copstein" userId="194b4f03e4c72262" providerId="LiveId" clId="{21F8EF31-1F52-49B9-B5D6-22474025BD9F}" dt="2017-10-15T09:13:15.683" v="191" actId="2696"/>
        <pc:sldMkLst>
          <pc:docMk/>
          <pc:sldMk cId="3598505322" sldId="271"/>
        </pc:sldMkLst>
      </pc:sldChg>
      <pc:sldChg chg="del">
        <pc:chgData name="Bernardo Copstein" userId="194b4f03e4c72262" providerId="LiveId" clId="{21F8EF31-1F52-49B9-B5D6-22474025BD9F}" dt="2017-10-15T09:13:15.631" v="188" actId="2696"/>
        <pc:sldMkLst>
          <pc:docMk/>
          <pc:sldMk cId="3506108837" sldId="272"/>
        </pc:sldMkLst>
      </pc:sldChg>
      <pc:sldChg chg="del">
        <pc:chgData name="Bernardo Copstein" userId="194b4f03e4c72262" providerId="LiveId" clId="{21F8EF31-1F52-49B9-B5D6-22474025BD9F}" dt="2017-10-15T09:13:15.695" v="192" actId="2696"/>
        <pc:sldMkLst>
          <pc:docMk/>
          <pc:sldMk cId="3671612656" sldId="273"/>
        </pc:sldMkLst>
      </pc:sldChg>
      <pc:sldChg chg="del">
        <pc:chgData name="Bernardo Copstein" userId="194b4f03e4c72262" providerId="LiveId" clId="{21F8EF31-1F52-49B9-B5D6-22474025BD9F}" dt="2017-10-15T09:13:15.721" v="193" actId="2696"/>
        <pc:sldMkLst>
          <pc:docMk/>
          <pc:sldMk cId="742498816" sldId="274"/>
        </pc:sldMkLst>
      </pc:sldChg>
      <pc:sldChg chg="del">
        <pc:chgData name="Bernardo Copstein" userId="194b4f03e4c72262" providerId="LiveId" clId="{21F8EF31-1F52-49B9-B5D6-22474025BD9F}" dt="2017-10-15T09:13:15.725" v="194" actId="2696"/>
        <pc:sldMkLst>
          <pc:docMk/>
          <pc:sldMk cId="522920711" sldId="275"/>
        </pc:sldMkLst>
      </pc:sldChg>
      <pc:sldChg chg="addSp delSp">
        <pc:chgData name="Bernardo Copstein" userId="194b4f03e4c72262" providerId="LiveId" clId="{21F8EF31-1F52-49B9-B5D6-22474025BD9F}" dt="2017-10-15T09:39:55.555" v="1386" actId="20577"/>
        <pc:sldMkLst>
          <pc:docMk/>
          <pc:sldMk cId="3386284116" sldId="276"/>
        </pc:sldMkLst>
        <pc:spChg chg="add del">
          <ac:chgData name="Bernardo Copstein" userId="194b4f03e4c72262" providerId="LiveId" clId="{21F8EF31-1F52-49B9-B5D6-22474025BD9F}" dt="2017-10-15T09:39:55.555" v="1386" actId="20577"/>
          <ac:spMkLst>
            <pc:docMk/>
            <pc:sldMk cId="3386284116" sldId="276"/>
            <ac:spMk id="2" creationId="{96D0BE64-E3BA-4055-A5D3-FDC2BB96716F}"/>
          </ac:spMkLst>
        </pc:spChg>
      </pc:sldChg>
      <pc:sldChg chg="modSp add">
        <pc:chgData name="Bernardo Copstein" userId="194b4f03e4c72262" providerId="LiveId" clId="{21F8EF31-1F52-49B9-B5D6-22474025BD9F}" dt="2017-10-15T09:17:41.524" v="507" actId="20577"/>
        <pc:sldMkLst>
          <pc:docMk/>
          <pc:sldMk cId="1493074283" sldId="277"/>
        </pc:sldMkLst>
        <pc:spChg chg="mod">
          <ac:chgData name="Bernardo Copstein" userId="194b4f03e4c72262" providerId="LiveId" clId="{21F8EF31-1F52-49B9-B5D6-22474025BD9F}" dt="2017-10-15T09:14:18.827" v="205" actId="20577"/>
          <ac:spMkLst>
            <pc:docMk/>
            <pc:sldMk cId="1493074283" sldId="277"/>
            <ac:spMk id="2" creationId="{F5804B62-914A-417A-9763-06F18D29F78E}"/>
          </ac:spMkLst>
        </pc:spChg>
        <pc:spChg chg="mod">
          <ac:chgData name="Bernardo Copstein" userId="194b4f03e4c72262" providerId="LiveId" clId="{21F8EF31-1F52-49B9-B5D6-22474025BD9F}" dt="2017-10-15T09:17:41.524" v="507" actId="20577"/>
          <ac:spMkLst>
            <pc:docMk/>
            <pc:sldMk cId="1493074283" sldId="277"/>
            <ac:spMk id="3" creationId="{5EA55128-6944-4460-99E8-534106979D2F}"/>
          </ac:spMkLst>
        </pc:spChg>
      </pc:sldChg>
      <pc:sldChg chg="del">
        <pc:chgData name="Bernardo Copstein" userId="194b4f03e4c72262" providerId="LiveId" clId="{21F8EF31-1F52-49B9-B5D6-22474025BD9F}" dt="2017-10-15T09:13:15.575" v="183" actId="2696"/>
        <pc:sldMkLst>
          <pc:docMk/>
          <pc:sldMk cId="2174774531" sldId="277"/>
        </pc:sldMkLst>
      </pc:sldChg>
      <pc:sldChg chg="del">
        <pc:chgData name="Bernardo Copstein" userId="194b4f03e4c72262" providerId="LiveId" clId="{21F8EF31-1F52-49B9-B5D6-22474025BD9F}" dt="2017-10-15T09:13:15.587" v="184" actId="2696"/>
        <pc:sldMkLst>
          <pc:docMk/>
          <pc:sldMk cId="1296523601" sldId="278"/>
        </pc:sldMkLst>
      </pc:sldChg>
      <pc:sldChg chg="addSp modSp add">
        <pc:chgData name="Bernardo Copstein" userId="194b4f03e4c72262" providerId="LiveId" clId="{21F8EF31-1F52-49B9-B5D6-22474025BD9F}" dt="2017-10-15T09:24:58.771" v="842" actId="139"/>
        <pc:sldMkLst>
          <pc:docMk/>
          <pc:sldMk cId="3355636305" sldId="278"/>
        </pc:sldMkLst>
        <pc:spChg chg="mod">
          <ac:chgData name="Bernardo Copstein" userId="194b4f03e4c72262" providerId="LiveId" clId="{21F8EF31-1F52-49B9-B5D6-22474025BD9F}" dt="2017-10-15T09:18:24.091" v="529" actId="20577"/>
          <ac:spMkLst>
            <pc:docMk/>
            <pc:sldMk cId="3355636305" sldId="278"/>
            <ac:spMk id="2" creationId="{87333D8C-820E-4A1F-BF71-EB34B774EB87}"/>
          </ac:spMkLst>
        </pc:spChg>
        <pc:spChg chg="mod">
          <ac:chgData name="Bernardo Copstein" userId="194b4f03e4c72262" providerId="LiveId" clId="{21F8EF31-1F52-49B9-B5D6-22474025BD9F}" dt="2017-10-15T09:24:58.771" v="842" actId="139"/>
          <ac:spMkLst>
            <pc:docMk/>
            <pc:sldMk cId="3355636305" sldId="278"/>
            <ac:spMk id="3" creationId="{BC4B9CE6-9146-4F13-98B6-0AD8F25573B6}"/>
          </ac:spMkLst>
        </pc:spChg>
        <pc:spChg chg="add mod">
          <ac:chgData name="Bernardo Copstein" userId="194b4f03e4c72262" providerId="LiveId" clId="{21F8EF31-1F52-49B9-B5D6-22474025BD9F}" dt="2017-10-15T09:24:52.660" v="841" actId="14100"/>
          <ac:spMkLst>
            <pc:docMk/>
            <pc:sldMk cId="3355636305" sldId="278"/>
            <ac:spMk id="4" creationId="{A7121F66-2A0F-4A7C-B57B-B38DF590D526}"/>
          </ac:spMkLst>
        </pc:spChg>
      </pc:sldChg>
      <pc:sldChg chg="addSp delSp modSp add">
        <pc:chgData name="Bernardo Copstein" userId="194b4f03e4c72262" providerId="LiveId" clId="{21F8EF31-1F52-49B9-B5D6-22474025BD9F}" dt="2017-10-15T09:28:31.968" v="903" actId="27636"/>
        <pc:sldMkLst>
          <pc:docMk/>
          <pc:sldMk cId="3575102163" sldId="279"/>
        </pc:sldMkLst>
        <pc:spChg chg="del">
          <ac:chgData name="Bernardo Copstein" userId="194b4f03e4c72262" providerId="LiveId" clId="{21F8EF31-1F52-49B9-B5D6-22474025BD9F}" dt="2017-10-15T09:25:23.398" v="844" actId="27636"/>
          <ac:spMkLst>
            <pc:docMk/>
            <pc:sldMk cId="3575102163" sldId="279"/>
            <ac:spMk id="2" creationId="{3A96B7EF-2D78-4195-817A-781BE1EE2681}"/>
          </ac:spMkLst>
        </pc:spChg>
        <pc:spChg chg="del">
          <ac:chgData name="Bernardo Copstein" userId="194b4f03e4c72262" providerId="LiveId" clId="{21F8EF31-1F52-49B9-B5D6-22474025BD9F}" dt="2017-10-15T09:25:23.398" v="844" actId="27636"/>
          <ac:spMkLst>
            <pc:docMk/>
            <pc:sldMk cId="3575102163" sldId="279"/>
            <ac:spMk id="3" creationId="{C928BE76-1498-44D6-A9FA-81B8441C49B3}"/>
          </ac:spMkLst>
        </pc:spChg>
        <pc:spChg chg="del">
          <ac:chgData name="Bernardo Copstein" userId="194b4f03e4c72262" providerId="LiveId" clId="{21F8EF31-1F52-49B9-B5D6-22474025BD9F}" dt="2017-10-15T09:25:23.398" v="844" actId="27636"/>
          <ac:spMkLst>
            <pc:docMk/>
            <pc:sldMk cId="3575102163" sldId="279"/>
            <ac:spMk id="4" creationId="{3ABC141C-A0DC-4981-9F0C-BE7A0E6443B4}"/>
          </ac:spMkLst>
        </pc:spChg>
        <pc:spChg chg="add mod">
          <ac:chgData name="Bernardo Copstein" userId="194b4f03e4c72262" providerId="LiveId" clId="{21F8EF31-1F52-49B9-B5D6-22474025BD9F}" dt="2017-10-15T09:25:49.882" v="861" actId="20577"/>
          <ac:spMkLst>
            <pc:docMk/>
            <pc:sldMk cId="3575102163" sldId="279"/>
            <ac:spMk id="5" creationId="{20543906-6C4D-451B-BD36-A5D52FA528DE}"/>
          </ac:spMkLst>
        </pc:spChg>
        <pc:spChg chg="add del mod">
          <ac:chgData name="Bernardo Copstein" userId="194b4f03e4c72262" providerId="LiveId" clId="{21F8EF31-1F52-49B9-B5D6-22474025BD9F}" dt="2017-10-15T09:25:54.504" v="863" actId="27636"/>
          <ac:spMkLst>
            <pc:docMk/>
            <pc:sldMk cId="3575102163" sldId="279"/>
            <ac:spMk id="6" creationId="{2469F523-E9B5-4BA2-A612-65F23C1885C8}"/>
          </ac:spMkLst>
        </pc:spChg>
        <pc:spChg chg="add del">
          <ac:chgData name="Bernardo Copstein" userId="194b4f03e4c72262" providerId="LiveId" clId="{21F8EF31-1F52-49B9-B5D6-22474025BD9F}" dt="2017-10-15T09:26:24.210" v="864" actId="478"/>
          <ac:spMkLst>
            <pc:docMk/>
            <pc:sldMk cId="3575102163" sldId="279"/>
            <ac:spMk id="7" creationId="{5CC16D4C-6F38-4E77-BA02-3D5AD21D0F24}"/>
          </ac:spMkLst>
        </pc:spChg>
        <pc:spChg chg="add mod">
          <ac:chgData name="Bernardo Copstein" userId="194b4f03e4c72262" providerId="LiveId" clId="{21F8EF31-1F52-49B9-B5D6-22474025BD9F}" dt="2017-10-15T09:28:31.968" v="903" actId="27636"/>
          <ac:spMkLst>
            <pc:docMk/>
            <pc:sldMk cId="3575102163" sldId="279"/>
            <ac:spMk id="9" creationId="{7857FCCF-D578-4E14-A850-C060C99D40BF}"/>
          </ac:spMkLst>
        </pc:spChg>
      </pc:sldChg>
      <pc:sldChg chg="modSp add">
        <pc:chgData name="Bernardo Copstein" userId="194b4f03e4c72262" providerId="LiveId" clId="{21F8EF31-1F52-49B9-B5D6-22474025BD9F}" dt="2017-10-15T09:30:04.794" v="1028" actId="20577"/>
        <pc:sldMkLst>
          <pc:docMk/>
          <pc:sldMk cId="2791565074" sldId="280"/>
        </pc:sldMkLst>
        <pc:spChg chg="mod">
          <ac:chgData name="Bernardo Copstein" userId="194b4f03e4c72262" providerId="LiveId" clId="{21F8EF31-1F52-49B9-B5D6-22474025BD9F}" dt="2017-10-15T09:29:31.594" v="933" actId="20577"/>
          <ac:spMkLst>
            <pc:docMk/>
            <pc:sldMk cId="2791565074" sldId="280"/>
            <ac:spMk id="2" creationId="{8588A566-44CA-4311-9C07-8DC28C337CFE}"/>
          </ac:spMkLst>
        </pc:spChg>
        <pc:spChg chg="mod">
          <ac:chgData name="Bernardo Copstein" userId="194b4f03e4c72262" providerId="LiveId" clId="{21F8EF31-1F52-49B9-B5D6-22474025BD9F}" dt="2017-10-15T09:30:04.794" v="1028" actId="20577"/>
          <ac:spMkLst>
            <pc:docMk/>
            <pc:sldMk cId="2791565074" sldId="280"/>
            <ac:spMk id="3" creationId="{2B158B76-43E7-44BE-922D-E0B42154AE9C}"/>
          </ac:spMkLst>
        </pc:spChg>
      </pc:sldChg>
      <pc:sldChg chg="addSp delSp modSp add">
        <pc:chgData name="Bernardo Copstein" userId="194b4f03e4c72262" providerId="LiveId" clId="{21F8EF31-1F52-49B9-B5D6-22474025BD9F}" dt="2017-10-15T09:42:13.336" v="1455" actId="20577"/>
        <pc:sldMkLst>
          <pc:docMk/>
          <pc:sldMk cId="1089550599" sldId="281"/>
        </pc:sldMkLst>
        <pc:spChg chg="mod">
          <ac:chgData name="Bernardo Copstein" userId="194b4f03e4c72262" providerId="LiveId" clId="{21F8EF31-1F52-49B9-B5D6-22474025BD9F}" dt="2017-10-15T09:30:51.417" v="1067" actId="20577"/>
          <ac:spMkLst>
            <pc:docMk/>
            <pc:sldMk cId="1089550599" sldId="281"/>
            <ac:spMk id="2" creationId="{EB24AFA9-565F-476E-B871-F1FB65AAA1A7}"/>
          </ac:spMkLst>
        </pc:spChg>
        <pc:spChg chg="del">
          <ac:chgData name="Bernardo Copstein" userId="194b4f03e4c72262" providerId="LiveId" clId="{21F8EF31-1F52-49B9-B5D6-22474025BD9F}" dt="2017-10-15T09:30:55.857" v="1068" actId="20577"/>
          <ac:spMkLst>
            <pc:docMk/>
            <pc:sldMk cId="1089550599" sldId="281"/>
            <ac:spMk id="3" creationId="{6D43878A-D7A0-4A5E-B093-69DCFCF2185C}"/>
          </ac:spMkLst>
        </pc:spChg>
        <pc:spChg chg="add mod">
          <ac:chgData name="Bernardo Copstein" userId="194b4f03e4c72262" providerId="LiveId" clId="{21F8EF31-1F52-49B9-B5D6-22474025BD9F}" dt="2017-10-15T09:41:25.790" v="1448" actId="27636"/>
          <ac:spMkLst>
            <pc:docMk/>
            <pc:sldMk cId="1089550599" sldId="281"/>
            <ac:spMk id="4" creationId="{CDC29772-2AFF-4FCB-94D7-C659D19B9BB6}"/>
          </ac:spMkLst>
        </pc:spChg>
        <pc:spChg chg="add mod">
          <ac:chgData name="Bernardo Copstein" userId="194b4f03e4c72262" providerId="LiveId" clId="{21F8EF31-1F52-49B9-B5D6-22474025BD9F}" dt="2017-10-15T09:41:25.719" v="1446" actId="20577"/>
          <ac:spMkLst>
            <pc:docMk/>
            <pc:sldMk cId="1089550599" sldId="281"/>
            <ac:spMk id="5" creationId="{9E023466-43D5-4E03-886A-C99DED108E4B}"/>
          </ac:spMkLst>
        </pc:spChg>
        <pc:spChg chg="add mod">
          <ac:chgData name="Bernardo Copstein" userId="194b4f03e4c72262" providerId="LiveId" clId="{21F8EF31-1F52-49B9-B5D6-22474025BD9F}" dt="2017-10-15T09:42:13.336" v="1455" actId="20577"/>
          <ac:spMkLst>
            <pc:docMk/>
            <pc:sldMk cId="1089550599" sldId="281"/>
            <ac:spMk id="9" creationId="{6398564B-D56E-4A44-A2EC-846EFD001D76}"/>
          </ac:spMkLst>
        </pc:spChg>
        <pc:cxnChg chg="add mod">
          <ac:chgData name="Bernardo Copstein" userId="194b4f03e4c72262" providerId="LiveId" clId="{21F8EF31-1F52-49B9-B5D6-22474025BD9F}" dt="2017-10-15T09:41:36.544" v="1449" actId="14100"/>
          <ac:cxnSpMkLst>
            <pc:docMk/>
            <pc:sldMk cId="1089550599" sldId="281"/>
            <ac:cxnSpMk id="7" creationId="{033816D6-C4CB-472B-89C6-878002438498}"/>
          </ac:cxnSpMkLst>
        </pc:cxnChg>
      </pc:sldChg>
      <pc:sldChg chg="addSp delSp modSp add">
        <pc:chgData name="Bernardo Copstein" userId="194b4f03e4c72262" providerId="LiveId" clId="{21F8EF31-1F52-49B9-B5D6-22474025BD9F}" dt="2017-10-16T11:59:53.399" v="2100" actId="5793"/>
        <pc:sldMkLst>
          <pc:docMk/>
          <pc:sldMk cId="1850399731" sldId="282"/>
        </pc:sldMkLst>
        <pc:spChg chg="mod">
          <ac:chgData name="Bernardo Copstein" userId="194b4f03e4c72262" providerId="LiveId" clId="{21F8EF31-1F52-49B9-B5D6-22474025BD9F}" dt="2017-10-15T09:50:07.879" v="1704" actId="20577"/>
          <ac:spMkLst>
            <pc:docMk/>
            <pc:sldMk cId="1850399731" sldId="282"/>
            <ac:spMk id="2" creationId="{770EE398-ED57-4C61-B078-2B1F8168FC84}"/>
          </ac:spMkLst>
        </pc:spChg>
        <pc:spChg chg="del">
          <ac:chgData name="Bernardo Copstein" userId="194b4f03e4c72262" providerId="LiveId" clId="{21F8EF31-1F52-49B9-B5D6-22474025BD9F}" dt="2017-10-15T09:50:12.117" v="1705" actId="5793"/>
          <ac:spMkLst>
            <pc:docMk/>
            <pc:sldMk cId="1850399731" sldId="282"/>
            <ac:spMk id="3" creationId="{1C436261-2D15-44FB-A5AA-C1AA0112D7E6}"/>
          </ac:spMkLst>
        </pc:spChg>
        <pc:spChg chg="del">
          <ac:chgData name="Bernardo Copstein" userId="194b4f03e4c72262" providerId="LiveId" clId="{21F8EF31-1F52-49B9-B5D6-22474025BD9F}" dt="2017-10-15T09:50:12.117" v="1705" actId="5793"/>
          <ac:spMkLst>
            <pc:docMk/>
            <pc:sldMk cId="1850399731" sldId="282"/>
            <ac:spMk id="4" creationId="{32F14E4F-A413-4C01-9668-F4BA8C7D3617}"/>
          </ac:spMkLst>
        </pc:spChg>
        <pc:spChg chg="add del mod">
          <ac:chgData name="Bernardo Copstein" userId="194b4f03e4c72262" providerId="LiveId" clId="{21F8EF31-1F52-49B9-B5D6-22474025BD9F}" dt="2017-10-16T11:59:53.399" v="2100" actId="5793"/>
          <ac:spMkLst>
            <pc:docMk/>
            <pc:sldMk cId="1850399731" sldId="282"/>
            <ac:spMk id="5" creationId="{A4B2F118-AFC8-4F02-95DB-6FD3A54C92C9}"/>
          </ac:spMkLst>
        </pc:spChg>
        <pc:spChg chg="add del mod">
          <ac:chgData name="Bernardo Copstein" userId="194b4f03e4c72262" providerId="LiveId" clId="{21F8EF31-1F52-49B9-B5D6-22474025BD9F}" dt="2017-10-16T11:59:47.718" v="2097" actId="478"/>
          <ac:spMkLst>
            <pc:docMk/>
            <pc:sldMk cId="1850399731" sldId="282"/>
            <ac:spMk id="6" creationId="{686327F0-9CDF-4E36-A18D-61B501884F02}"/>
          </ac:spMkLst>
        </pc:spChg>
        <pc:spChg chg="add del">
          <ac:chgData name="Bernardo Copstein" userId="194b4f03e4c72262" providerId="LiveId" clId="{21F8EF31-1F52-49B9-B5D6-22474025BD9F}" dt="2017-10-16T11:59:47.718" v="2097" actId="478"/>
          <ac:spMkLst>
            <pc:docMk/>
            <pc:sldMk cId="1850399731" sldId="282"/>
            <ac:spMk id="7" creationId="{7C4578C6-5C60-4D50-9E37-6B3C359D306F}"/>
          </ac:spMkLst>
        </pc:spChg>
        <pc:spChg chg="add del mod">
          <ac:chgData name="Bernardo Copstein" userId="194b4f03e4c72262" providerId="LiveId" clId="{21F8EF31-1F52-49B9-B5D6-22474025BD9F}" dt="2017-10-16T11:58:23.442" v="1941" actId="478"/>
          <ac:spMkLst>
            <pc:docMk/>
            <pc:sldMk cId="1850399731" sldId="282"/>
            <ac:spMk id="9" creationId="{1140022A-C1C8-4D0E-911D-E7326A63311B}"/>
          </ac:spMkLst>
        </pc:spChg>
      </pc:sldChg>
      <pc:sldChg chg="addSp delSp modSp add">
        <pc:chgData name="Bernardo Copstein" userId="194b4f03e4c72262" providerId="LiveId" clId="{21F8EF31-1F52-49B9-B5D6-22474025BD9F}" dt="2017-10-15T09:48:24.598" v="1648" actId="6549"/>
        <pc:sldMkLst>
          <pc:docMk/>
          <pc:sldMk cId="249046517" sldId="283"/>
        </pc:sldMkLst>
        <pc:spChg chg="mod">
          <ac:chgData name="Bernardo Copstein" userId="194b4f03e4c72262" providerId="LiveId" clId="{21F8EF31-1F52-49B9-B5D6-22474025BD9F}" dt="2017-10-15T09:46:00.104" v="1582" actId="20577"/>
          <ac:spMkLst>
            <pc:docMk/>
            <pc:sldMk cId="249046517" sldId="283"/>
            <ac:spMk id="2" creationId="{EB24AFA9-565F-476E-B871-F1FB65AAA1A7}"/>
          </ac:spMkLst>
        </pc:spChg>
        <pc:spChg chg="mod">
          <ac:chgData name="Bernardo Copstein" userId="194b4f03e4c72262" providerId="LiveId" clId="{21F8EF31-1F52-49B9-B5D6-22474025BD9F}" dt="2017-10-15T09:48:24.598" v="1648" actId="6549"/>
          <ac:spMkLst>
            <pc:docMk/>
            <pc:sldMk cId="249046517" sldId="283"/>
            <ac:spMk id="4" creationId="{CDC29772-2AFF-4FCB-94D7-C659D19B9BB6}"/>
          </ac:spMkLst>
        </pc:spChg>
        <pc:spChg chg="mod">
          <ac:chgData name="Bernardo Copstein" userId="194b4f03e4c72262" providerId="LiveId" clId="{21F8EF31-1F52-49B9-B5D6-22474025BD9F}" dt="2017-10-15T09:36:21.083" v="1298" actId="404"/>
          <ac:spMkLst>
            <pc:docMk/>
            <pc:sldMk cId="249046517" sldId="283"/>
            <ac:spMk id="5" creationId="{9E023466-43D5-4E03-886A-C99DED108E4B}"/>
          </ac:spMkLst>
        </pc:spChg>
        <pc:spChg chg="add del">
          <ac:chgData name="Bernardo Copstein" userId="194b4f03e4c72262" providerId="LiveId" clId="{21F8EF31-1F52-49B9-B5D6-22474025BD9F}" dt="2017-10-15T09:43:24.646" v="1463" actId="478"/>
          <ac:spMkLst>
            <pc:docMk/>
            <pc:sldMk cId="249046517" sldId="283"/>
            <ac:spMk id="8" creationId="{F511CF05-2876-4030-A10B-A8EC55747877}"/>
          </ac:spMkLst>
        </pc:spChg>
        <pc:spChg chg="add mod">
          <ac:chgData name="Bernardo Copstein" userId="194b4f03e4c72262" providerId="LiveId" clId="{21F8EF31-1F52-49B9-B5D6-22474025BD9F}" dt="2017-10-15T09:44:30.744" v="1578" actId="113"/>
          <ac:spMkLst>
            <pc:docMk/>
            <pc:sldMk cId="249046517" sldId="283"/>
            <ac:spMk id="9" creationId="{C5441B68-E2D1-47AC-83BC-361909682F99}"/>
          </ac:spMkLst>
        </pc:spChg>
        <pc:cxnChg chg="mod">
          <ac:chgData name="Bernardo Copstein" userId="194b4f03e4c72262" providerId="LiveId" clId="{21F8EF31-1F52-49B9-B5D6-22474025BD9F}" dt="2017-10-15T09:42:37.287" v="1456" actId="14100"/>
          <ac:cxnSpMkLst>
            <pc:docMk/>
            <pc:sldMk cId="249046517" sldId="283"/>
            <ac:cxnSpMk id="7" creationId="{033816D6-C4CB-472B-89C6-878002438498}"/>
          </ac:cxnSpMkLst>
        </pc:cxnChg>
        <pc:cxnChg chg="add mod">
          <ac:chgData name="Bernardo Copstein" userId="194b4f03e4c72262" providerId="LiveId" clId="{21F8EF31-1F52-49B9-B5D6-22474025BD9F}" dt="2017-10-15T09:45:01.225" v="1580" actId="1582"/>
          <ac:cxnSpMkLst>
            <pc:docMk/>
            <pc:sldMk cId="249046517" sldId="283"/>
            <ac:cxnSpMk id="10" creationId="{59158823-855F-468F-B261-9CA41FAC9F0D}"/>
          </ac:cxnSpMkLst>
        </pc:cxnChg>
      </pc:sldChg>
      <pc:sldChg chg="addSp delSp modSp add">
        <pc:chgData name="Bernardo Copstein" userId="194b4f03e4c72262" providerId="LiveId" clId="{21F8EF31-1F52-49B9-B5D6-22474025BD9F}" dt="2017-10-15T09:48:51.202" v="1664" actId="404"/>
        <pc:sldMkLst>
          <pc:docMk/>
          <pc:sldMk cId="748216528" sldId="284"/>
        </pc:sldMkLst>
        <pc:spChg chg="mod">
          <ac:chgData name="Bernardo Copstein" userId="194b4f03e4c72262" providerId="LiveId" clId="{21F8EF31-1F52-49B9-B5D6-22474025BD9F}" dt="2017-10-15T09:46:12.508" v="1609" actId="20577"/>
          <ac:spMkLst>
            <pc:docMk/>
            <pc:sldMk cId="748216528" sldId="284"/>
            <ac:spMk id="2" creationId="{20D5DE43-1385-4F3D-8583-2F6440125297}"/>
          </ac:spMkLst>
        </pc:spChg>
        <pc:spChg chg="mod">
          <ac:chgData name="Bernardo Copstein" userId="194b4f03e4c72262" providerId="LiveId" clId="{21F8EF31-1F52-49B9-B5D6-22474025BD9F}" dt="2017-10-15T09:48:51.202" v="1664" actId="404"/>
          <ac:spMkLst>
            <pc:docMk/>
            <pc:sldMk cId="748216528" sldId="284"/>
            <ac:spMk id="3" creationId="{D22BBD9D-C0AA-4651-883F-6DA300045107}"/>
          </ac:spMkLst>
        </pc:spChg>
        <pc:spChg chg="del mod">
          <ac:chgData name="Bernardo Copstein" userId="194b4f03e4c72262" providerId="LiveId" clId="{21F8EF31-1F52-49B9-B5D6-22474025BD9F}" dt="2017-10-15T09:47:35.879" v="1628" actId="478"/>
          <ac:spMkLst>
            <pc:docMk/>
            <pc:sldMk cId="748216528" sldId="284"/>
            <ac:spMk id="4" creationId="{F5191686-6E7B-4CBD-8DE4-F87ACF0AC037}"/>
          </ac:spMkLst>
        </pc:spChg>
        <pc:spChg chg="add">
          <ac:chgData name="Bernardo Copstein" userId="194b4f03e4c72262" providerId="LiveId" clId="{21F8EF31-1F52-49B9-B5D6-22474025BD9F}" dt="2017-10-15T09:47:37.313" v="1629" actId="404"/>
          <ac:spMkLst>
            <pc:docMk/>
            <pc:sldMk cId="748216528" sldId="284"/>
            <ac:spMk id="5" creationId="{DC9A005F-B1B9-430B-BAD0-FA0EE6A0CE80}"/>
          </ac:spMkLst>
        </pc:spChg>
      </pc:sldChg>
      <pc:sldChg chg="modSp add del">
        <pc:chgData name="Bernardo Copstein" userId="194b4f03e4c72262" providerId="LiveId" clId="{21F8EF31-1F52-49B9-B5D6-22474025BD9F}" dt="2017-10-15T09:35:35.829" v="1291" actId="2696"/>
        <pc:sldMkLst>
          <pc:docMk/>
          <pc:sldMk cId="2349723255" sldId="284"/>
        </pc:sldMkLst>
        <pc:spChg chg="mod">
          <ac:chgData name="Bernardo Copstein" userId="194b4f03e4c72262" providerId="LiveId" clId="{21F8EF31-1F52-49B9-B5D6-22474025BD9F}" dt="2017-10-15T09:35:14.918" v="1290" actId="27636"/>
          <ac:spMkLst>
            <pc:docMk/>
            <pc:sldMk cId="2349723255" sldId="284"/>
            <ac:spMk id="4" creationId="{CDC29772-2AFF-4FCB-94D7-C659D19B9BB6}"/>
          </ac:spMkLst>
        </pc:spChg>
      </pc:sldChg>
      <pc:sldChg chg="addSp delSp modSp add">
        <pc:chgData name="Bernardo Copstein" userId="194b4f03e4c72262" providerId="LiveId" clId="{21F8EF31-1F52-49B9-B5D6-22474025BD9F}" dt="2017-10-16T12:06:39.178" v="2374" actId="1076"/>
        <pc:sldMkLst>
          <pc:docMk/>
          <pc:sldMk cId="3343083783" sldId="285"/>
        </pc:sldMkLst>
        <pc:spChg chg="del">
          <ac:chgData name="Bernardo Copstein" userId="194b4f03e4c72262" providerId="LiveId" clId="{21F8EF31-1F52-49B9-B5D6-22474025BD9F}" dt="2017-10-16T12:00:27.245" v="2102" actId="1076"/>
          <ac:spMkLst>
            <pc:docMk/>
            <pc:sldMk cId="3343083783" sldId="285"/>
            <ac:spMk id="2" creationId="{EFFA1F24-8B69-4254-9657-0B18CFE64B85}"/>
          </ac:spMkLst>
        </pc:spChg>
        <pc:spChg chg="del">
          <ac:chgData name="Bernardo Copstein" userId="194b4f03e4c72262" providerId="LiveId" clId="{21F8EF31-1F52-49B9-B5D6-22474025BD9F}" dt="2017-10-16T12:00:27.245" v="2102" actId="1076"/>
          <ac:spMkLst>
            <pc:docMk/>
            <pc:sldMk cId="3343083783" sldId="285"/>
            <ac:spMk id="3" creationId="{4A3152CA-3754-4BE0-8725-0F76380F6FF0}"/>
          </ac:spMkLst>
        </pc:spChg>
        <pc:spChg chg="add mod">
          <ac:chgData name="Bernardo Copstein" userId="194b4f03e4c72262" providerId="LiveId" clId="{21F8EF31-1F52-49B9-B5D6-22474025BD9F}" dt="2017-10-16T12:00:39.752" v="2140" actId="20577"/>
          <ac:spMkLst>
            <pc:docMk/>
            <pc:sldMk cId="3343083783" sldId="285"/>
            <ac:spMk id="4" creationId="{938FB232-03F9-4434-B068-EEEFA62D16A1}"/>
          </ac:spMkLst>
        </pc:spChg>
        <pc:spChg chg="add del mod">
          <ac:chgData name="Bernardo Copstein" userId="194b4f03e4c72262" providerId="LiveId" clId="{21F8EF31-1F52-49B9-B5D6-22474025BD9F}" dt="2017-10-16T12:04:30.937" v="2223" actId="27636"/>
          <ac:spMkLst>
            <pc:docMk/>
            <pc:sldMk cId="3343083783" sldId="285"/>
            <ac:spMk id="5" creationId="{F379D835-EE47-42C0-9ADD-49B54E0FB33B}"/>
          </ac:spMkLst>
        </pc:spChg>
        <pc:spChg chg="add del mod">
          <ac:chgData name="Bernardo Copstein" userId="194b4f03e4c72262" providerId="LiveId" clId="{21F8EF31-1F52-49B9-B5D6-22474025BD9F}" dt="2017-10-16T12:02:40.223" v="2148" actId="1076"/>
          <ac:spMkLst>
            <pc:docMk/>
            <pc:sldMk cId="3343083783" sldId="285"/>
            <ac:spMk id="6" creationId="{EAD1DDB4-D44D-400D-950A-FD9C78074B48}"/>
          </ac:spMkLst>
        </pc:spChg>
        <pc:spChg chg="add del">
          <ac:chgData name="Bernardo Copstein" userId="194b4f03e4c72262" providerId="LiveId" clId="{21F8EF31-1F52-49B9-B5D6-22474025BD9F}" dt="2017-10-16T12:00:48.031" v="2143" actId="1076"/>
          <ac:spMkLst>
            <pc:docMk/>
            <pc:sldMk cId="3343083783" sldId="285"/>
            <ac:spMk id="7" creationId="{C68E323A-7903-45CE-B9D1-893070BBAD54}"/>
          </ac:spMkLst>
        </pc:spChg>
        <pc:spChg chg="add del">
          <ac:chgData name="Bernardo Copstein" userId="194b4f03e4c72262" providerId="LiveId" clId="{21F8EF31-1F52-49B9-B5D6-22474025BD9F}" dt="2017-10-16T12:02:21.767" v="2147" actId="1076"/>
          <ac:spMkLst>
            <pc:docMk/>
            <pc:sldMk cId="3343083783" sldId="285"/>
            <ac:spMk id="8" creationId="{76A6BB33-E8AD-4106-AC28-E2032658EA84}"/>
          </ac:spMkLst>
        </pc:spChg>
        <pc:spChg chg="add mod">
          <ac:chgData name="Bernardo Copstein" userId="194b4f03e4c72262" providerId="LiveId" clId="{21F8EF31-1F52-49B9-B5D6-22474025BD9F}" dt="2017-10-16T12:06:36.630" v="2373" actId="14100"/>
          <ac:spMkLst>
            <pc:docMk/>
            <pc:sldMk cId="3343083783" sldId="285"/>
            <ac:spMk id="9" creationId="{F84350E2-312F-4CEA-8577-9F01474C2CAF}"/>
          </ac:spMkLst>
        </pc:spChg>
        <pc:spChg chg="add mod">
          <ac:chgData name="Bernardo Copstein" userId="194b4f03e4c72262" providerId="LiveId" clId="{21F8EF31-1F52-49B9-B5D6-22474025BD9F}" dt="2017-10-16T12:04:37.941" v="2236" actId="20577"/>
          <ac:spMkLst>
            <pc:docMk/>
            <pc:sldMk cId="3343083783" sldId="285"/>
            <ac:spMk id="12" creationId="{D050753A-5A4C-48F7-A87E-6E5A854B7B05}"/>
          </ac:spMkLst>
        </pc:spChg>
        <pc:spChg chg="add mod">
          <ac:chgData name="Bernardo Copstein" userId="194b4f03e4c72262" providerId="LiveId" clId="{21F8EF31-1F52-49B9-B5D6-22474025BD9F}" dt="2017-10-16T12:04:42.130" v="2240" actId="20577"/>
          <ac:spMkLst>
            <pc:docMk/>
            <pc:sldMk cId="3343083783" sldId="285"/>
            <ac:spMk id="13" creationId="{BDECF27B-EF9E-466B-A643-7858ED62B64A}"/>
          </ac:spMkLst>
        </pc:spChg>
        <pc:cxnChg chg="add mod">
          <ac:chgData name="Bernardo Copstein" userId="194b4f03e4c72262" providerId="LiveId" clId="{21F8EF31-1F52-49B9-B5D6-22474025BD9F}" dt="2017-10-16T12:06:39.178" v="2374" actId="1076"/>
          <ac:cxnSpMkLst>
            <pc:docMk/>
            <pc:sldMk cId="3343083783" sldId="285"/>
            <ac:cxnSpMk id="11" creationId="{4F4C4928-DC4F-49CB-B320-46FDFDD7D95B}"/>
          </ac:cxnSpMkLst>
        </pc:cxnChg>
      </pc:sldChg>
      <pc:sldChg chg="modSp add">
        <pc:chgData name="Bernardo Copstein" userId="194b4f03e4c72262" providerId="LiveId" clId="{21F8EF31-1F52-49B9-B5D6-22474025BD9F}" dt="2017-10-16T12:14:10.885" v="2440" actId="20577"/>
        <pc:sldMkLst>
          <pc:docMk/>
          <pc:sldMk cId="473016029" sldId="286"/>
        </pc:sldMkLst>
        <pc:spChg chg="mod">
          <ac:chgData name="Bernardo Copstein" userId="194b4f03e4c72262" providerId="LiveId" clId="{21F8EF31-1F52-49B9-B5D6-22474025BD9F}" dt="2017-10-16T12:14:05.231" v="2438" actId="20577"/>
          <ac:spMkLst>
            <pc:docMk/>
            <pc:sldMk cId="473016029" sldId="286"/>
            <ac:spMk id="2" creationId="{F1F68C51-9F82-48B2-88E1-9E1D7C4B2AEA}"/>
          </ac:spMkLst>
        </pc:spChg>
        <pc:spChg chg="mod">
          <ac:chgData name="Bernardo Copstein" userId="194b4f03e4c72262" providerId="LiveId" clId="{21F8EF31-1F52-49B9-B5D6-22474025BD9F}" dt="2017-10-16T12:14:10.885" v="2440" actId="20577"/>
          <ac:spMkLst>
            <pc:docMk/>
            <pc:sldMk cId="473016029" sldId="286"/>
            <ac:spMk id="3" creationId="{5057380C-0BE5-4A23-AF8E-8D3B36861EE5}"/>
          </ac:spMkLst>
        </pc:spChg>
      </pc:sldChg>
      <pc:sldChg chg="addSp delSp modSp add">
        <pc:chgData name="Bernardo Copstein" userId="194b4f03e4c72262" providerId="LiveId" clId="{21F8EF31-1F52-49B9-B5D6-22474025BD9F}" dt="2017-10-16T12:19:08.390" v="3166" actId="27636"/>
        <pc:sldMkLst>
          <pc:docMk/>
          <pc:sldMk cId="1134849535" sldId="287"/>
        </pc:sldMkLst>
        <pc:spChg chg="mod">
          <ac:chgData name="Bernardo Copstein" userId="194b4f03e4c72262" providerId="LiveId" clId="{21F8EF31-1F52-49B9-B5D6-22474025BD9F}" dt="2017-10-16T12:15:04.832" v="2484" actId="20577"/>
          <ac:spMkLst>
            <pc:docMk/>
            <pc:sldMk cId="1134849535" sldId="287"/>
            <ac:spMk id="2" creationId="{FD81D944-F02B-4402-A35D-1E2FB41A2DA5}"/>
          </ac:spMkLst>
        </pc:spChg>
        <pc:spChg chg="add del mod">
          <ac:chgData name="Bernardo Copstein" userId="194b4f03e4c72262" providerId="LiveId" clId="{21F8EF31-1F52-49B9-B5D6-22474025BD9F}" dt="2017-10-16T12:19:08.390" v="3166" actId="27636"/>
          <ac:spMkLst>
            <pc:docMk/>
            <pc:sldMk cId="1134849535" sldId="287"/>
            <ac:spMk id="3" creationId="{E87E428E-6D07-4591-A664-3FB209CC9F99}"/>
          </ac:spMkLst>
        </pc:spChg>
        <pc:spChg chg="add del">
          <ac:chgData name="Bernardo Copstein" userId="194b4f03e4c72262" providerId="LiveId" clId="{21F8EF31-1F52-49B9-B5D6-22474025BD9F}" dt="2017-10-16T12:15:17.300" v="2487" actId="27636"/>
          <ac:spMkLst>
            <pc:docMk/>
            <pc:sldMk cId="1134849535" sldId="287"/>
            <ac:spMk id="4" creationId="{9B35CCB4-3776-422C-89C0-E48CD039FDF2}"/>
          </ac:spMkLst>
        </pc:spChg>
      </pc:sldChg>
      <pc:sldChg chg="addSp delSp modSp add">
        <pc:chgData name="Bernardo Copstein" userId="194b4f03e4c72262" providerId="LiveId" clId="{21F8EF31-1F52-49B9-B5D6-22474025BD9F}" dt="2017-10-16T12:24:05.961" v="3457" actId="1076"/>
        <pc:sldMkLst>
          <pc:docMk/>
          <pc:sldMk cId="2216505957" sldId="288"/>
        </pc:sldMkLst>
        <pc:spChg chg="mod">
          <ac:chgData name="Bernardo Copstein" userId="194b4f03e4c72262" providerId="LiveId" clId="{21F8EF31-1F52-49B9-B5D6-22474025BD9F}" dt="2017-10-16T12:23:54.575" v="3456" actId="20577"/>
          <ac:spMkLst>
            <pc:docMk/>
            <pc:sldMk cId="2216505957" sldId="288"/>
            <ac:spMk id="2" creationId="{7AE0D625-3820-4E32-8C13-E700B2E49B23}"/>
          </ac:spMkLst>
        </pc:spChg>
        <pc:spChg chg="del">
          <ac:chgData name="Bernardo Copstein" userId="194b4f03e4c72262" providerId="LiveId" clId="{21F8EF31-1F52-49B9-B5D6-22474025BD9F}" dt="2017-10-16T12:20:06.536" v="3168" actId="478"/>
          <ac:spMkLst>
            <pc:docMk/>
            <pc:sldMk cId="2216505957" sldId="288"/>
            <ac:spMk id="3" creationId="{B4FC1E55-E6C5-4AE0-B4B0-3F0683BEE7EB}"/>
          </ac:spMkLst>
        </pc:spChg>
        <pc:spChg chg="add del mod">
          <ac:chgData name="Bernardo Copstein" userId="194b4f03e4c72262" providerId="LiveId" clId="{21F8EF31-1F52-49B9-B5D6-22474025BD9F}" dt="2017-10-16T12:20:34.828" v="3172" actId="478"/>
          <ac:spMkLst>
            <pc:docMk/>
            <pc:sldMk cId="2216505957" sldId="288"/>
            <ac:spMk id="5" creationId="{8334FB5B-BEBD-4DEE-8FF5-F07BE4FFCCDD}"/>
          </ac:spMkLst>
        </pc:spChg>
        <pc:graphicFrameChg chg="add del mod modGraphic">
          <ac:chgData name="Bernardo Copstein" userId="194b4f03e4c72262" providerId="LiveId" clId="{21F8EF31-1F52-49B9-B5D6-22474025BD9F}" dt="2017-10-16T12:23:39.317" v="3425" actId="478"/>
          <ac:graphicFrameMkLst>
            <pc:docMk/>
            <pc:sldMk cId="2216505957" sldId="288"/>
            <ac:graphicFrameMk id="4" creationId="{B3BC94A0-0724-473F-9293-9D8C3CAE53A0}"/>
          </ac:graphicFrameMkLst>
        </pc:graphicFrameChg>
        <pc:graphicFrameChg chg="add mod modGraphic">
          <ac:chgData name="Bernardo Copstein" userId="194b4f03e4c72262" providerId="LiveId" clId="{21F8EF31-1F52-49B9-B5D6-22474025BD9F}" dt="2017-10-16T12:24:05.961" v="3457" actId="1076"/>
          <ac:graphicFrameMkLst>
            <pc:docMk/>
            <pc:sldMk cId="2216505957" sldId="288"/>
            <ac:graphicFrameMk id="6" creationId="{71C0798F-BF9E-4223-86E9-5BA78A6EB38C}"/>
          </ac:graphicFrameMkLst>
        </pc:graphicFrameChg>
      </pc:sldChg>
      <pc:sldChg chg="modSp add">
        <pc:chgData name="Bernardo Copstein" userId="194b4f03e4c72262" providerId="LiveId" clId="{21F8EF31-1F52-49B9-B5D6-22474025BD9F}" dt="2017-10-16T12:24:14.379" v="3475" actId="20577"/>
        <pc:sldMkLst>
          <pc:docMk/>
          <pc:sldMk cId="3907675068" sldId="289"/>
        </pc:sldMkLst>
        <pc:spChg chg="mod">
          <ac:chgData name="Bernardo Copstein" userId="194b4f03e4c72262" providerId="LiveId" clId="{21F8EF31-1F52-49B9-B5D6-22474025BD9F}" dt="2017-10-16T12:24:14.379" v="3475" actId="20577"/>
          <ac:spMkLst>
            <pc:docMk/>
            <pc:sldMk cId="3907675068" sldId="289"/>
            <ac:spMk id="2" creationId="{5D04B5E3-1AE4-4C42-8B37-ACA1C67305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52B3-3586-454B-AD77-100E03DD9485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15ADC-49E2-49AD-9CB1-9807A0051D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9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0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0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03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84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02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8210-BE92-40DB-AE07-323DB90949D1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40DC-3F4A-4D8F-9664-63AC7493D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Funções Lambda em Java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r>
              <a:rPr lang="pt-BR" dirty="0"/>
              <a:t>Prof. Bernardo Copstein </a:t>
            </a:r>
          </a:p>
        </p:txBody>
      </p:sp>
    </p:spTree>
    <p:extLst>
      <p:ext uri="{BB962C8B-B14F-4D97-AF65-F5344CB8AC3E}">
        <p14:creationId xmlns:p14="http://schemas.microsoft.com/office/powerpoint/2010/main" val="92473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350865A-136C-4350-A13A-7AC5770E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funcionais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7E6E41-B6F2-4F53-9F3C-9F0EC90E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que o compilador conheça a assinatura esperada para uma função lambda usam-se interfaces funcionais</a:t>
            </a:r>
          </a:p>
          <a:p>
            <a:r>
              <a:rPr lang="pt-BR" dirty="0"/>
              <a:t>Em outras palavras o método que pode receber por parâmetro uma função lambda prevê em sua assinatura uma interface funcional</a:t>
            </a:r>
          </a:p>
          <a:p>
            <a:r>
              <a:rPr lang="pt-BR" dirty="0"/>
              <a:t>Interfaces funcionais são interfaces Java que preveem apenas um método</a:t>
            </a:r>
          </a:p>
          <a:p>
            <a:r>
              <a:rPr lang="pt-BR" dirty="0"/>
              <a:t>A anotação </a:t>
            </a:r>
            <a:r>
              <a:rPr lang="pt-BR" i="1" dirty="0"/>
              <a:t>@</a:t>
            </a:r>
            <a:r>
              <a:rPr lang="pt-BR" i="1" dirty="0" err="1"/>
              <a:t>FunctionalInterface</a:t>
            </a:r>
            <a:r>
              <a:rPr lang="pt-BR" i="1" dirty="0"/>
              <a:t> </a:t>
            </a:r>
            <a:r>
              <a:rPr lang="pt-BR" dirty="0"/>
              <a:t>permite ao compilador verificar se uma dada interface é uma interface funcional válida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SimpleFuncInterface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4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DE43-1385-4F3D-8583-2F644012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Revendo 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BBD9D-C0AA-4651-883F-6DA30004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715000" cy="4351338"/>
          </a:xfrm>
        </p:spPr>
        <p:txBody>
          <a:bodyPr/>
          <a:lstStyle/>
          <a:p>
            <a:r>
              <a:rPr lang="pt-BR" dirty="0"/>
              <a:t>Uso:</a:t>
            </a:r>
          </a:p>
          <a:p>
            <a:pPr marL="0" indent="0">
              <a:buNone/>
            </a:pPr>
            <a:r>
              <a:rPr lang="pt-BR" sz="2000" dirty="0" err="1"/>
              <a:t>printPersons</a:t>
            </a:r>
            <a:r>
              <a:rPr lang="pt-BR" sz="2000" dirty="0"/>
              <a:t>(pessoas,</a:t>
            </a:r>
          </a:p>
          <a:p>
            <a:pPr marL="0" indent="0">
              <a:buNone/>
            </a:pPr>
            <a:r>
              <a:rPr lang="pt-BR" sz="2000" dirty="0"/>
              <a:t>    (Person p) -&gt; </a:t>
            </a:r>
            <a:r>
              <a:rPr lang="pt-BR" sz="2000" dirty="0" err="1"/>
              <a:t>p.getGender</a:t>
            </a:r>
            <a:r>
              <a:rPr lang="pt-BR" sz="2000" dirty="0"/>
              <a:t>() == </a:t>
            </a:r>
            <a:r>
              <a:rPr lang="pt-BR" sz="2000" dirty="0" err="1"/>
              <a:t>Person.Sex.MALE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&amp;&amp; </a:t>
            </a:r>
            <a:r>
              <a:rPr lang="pt-BR" sz="2000" dirty="0" err="1"/>
              <a:t>p.getAge</a:t>
            </a:r>
            <a:r>
              <a:rPr lang="pt-BR" sz="2000" dirty="0"/>
              <a:t>() &gt;= 18</a:t>
            </a:r>
          </a:p>
          <a:p>
            <a:pPr marL="0" indent="0">
              <a:buNone/>
            </a:pPr>
            <a:r>
              <a:rPr lang="pt-BR" sz="2000" dirty="0"/>
              <a:t>        &amp;&amp; </a:t>
            </a:r>
            <a:r>
              <a:rPr lang="pt-BR" sz="2000" dirty="0" err="1"/>
              <a:t>p.getAge</a:t>
            </a:r>
            <a:r>
              <a:rPr lang="pt-BR" sz="2000" dirty="0"/>
              <a:t>() &lt;= 25</a:t>
            </a:r>
          </a:p>
          <a:p>
            <a:pPr marL="0" indent="0">
              <a:buNone/>
            </a:pPr>
            <a:r>
              <a:rPr lang="pt-BR" sz="2000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9A005F-B1B9-430B-BAD0-FA0EE6A0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0150"/>
            <a:ext cx="5536870" cy="4976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@</a:t>
            </a:r>
            <a:r>
              <a:rPr lang="pt-BR" sz="2000" b="1" dirty="0" err="1">
                <a:solidFill>
                  <a:srgbClr val="FF0000"/>
                </a:solidFill>
              </a:rPr>
              <a:t>FunctionalInterface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interface </a:t>
            </a:r>
            <a:r>
              <a:rPr lang="pt-BR" sz="2000" dirty="0" err="1"/>
              <a:t>CheckPerson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boolean</a:t>
            </a:r>
            <a:r>
              <a:rPr lang="pt-BR" sz="2000" dirty="0"/>
              <a:t> </a:t>
            </a:r>
            <a:r>
              <a:rPr lang="pt-BR" sz="2000" dirty="0" err="1"/>
              <a:t>test</a:t>
            </a:r>
            <a:r>
              <a:rPr lang="pt-BR" sz="2000" dirty="0"/>
              <a:t>(Person p);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printPersons</a:t>
            </a:r>
            <a:r>
              <a:rPr lang="pt-BR" sz="2000" dirty="0"/>
              <a:t>(</a:t>
            </a:r>
            <a:r>
              <a:rPr lang="pt-BR" sz="2000" dirty="0" err="1"/>
              <a:t>List</a:t>
            </a:r>
            <a:r>
              <a:rPr lang="pt-BR" sz="2000" dirty="0"/>
              <a:t>&lt;Person&gt; </a:t>
            </a:r>
            <a:r>
              <a:rPr lang="pt-BR" sz="2000" dirty="0" err="1"/>
              <a:t>lstPess</a:t>
            </a:r>
            <a:r>
              <a:rPr lang="pt-BR" sz="2000" dirty="0"/>
              <a:t>, 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      </a:t>
            </a:r>
            <a:r>
              <a:rPr lang="pt-BR" sz="2000" dirty="0" err="1"/>
              <a:t>CheckPerson</a:t>
            </a:r>
            <a:r>
              <a:rPr lang="pt-BR" sz="2000" dirty="0"/>
              <a:t> </a:t>
            </a:r>
            <a:r>
              <a:rPr lang="pt-BR" sz="2000" dirty="0" err="1"/>
              <a:t>tester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for (Person p : </a:t>
            </a:r>
            <a:r>
              <a:rPr lang="pt-BR" sz="2000" dirty="0" err="1"/>
              <a:t>lstPess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tester.test</a:t>
            </a:r>
            <a:r>
              <a:rPr lang="pt-BR" sz="2000" dirty="0"/>
              <a:t>(p))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p.printPerson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BF65F505-1B08-4550-9D6F-76B65D460BED}"/>
              </a:ext>
            </a:extLst>
          </p:cNvPr>
          <p:cNvSpPr/>
          <p:nvPr/>
        </p:nvSpPr>
        <p:spPr>
          <a:xfrm>
            <a:off x="8810625" y="1200150"/>
            <a:ext cx="828675" cy="438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E398-ED57-4C61-B078-2B1F8168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as interfaces funcionais padrão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B2F118-AFC8-4F02-95DB-6FD3A54C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invés de criar nossas próprias interfaces para servir de “interface funcional” para as funções lambda, em muitos casos podemos usar as interfaces funcionais pré-definidas do </a:t>
            </a:r>
            <a:r>
              <a:rPr lang="pt-BR" dirty="0" err="1"/>
              <a:t>java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 err="1"/>
              <a:t>Function</a:t>
            </a:r>
            <a:r>
              <a:rPr lang="pt-BR" dirty="0"/>
              <a:t> (função unária de T em R)</a:t>
            </a:r>
          </a:p>
          <a:p>
            <a:pPr lvl="1"/>
            <a:r>
              <a:rPr lang="pt-BR" dirty="0" err="1"/>
              <a:t>Consumer</a:t>
            </a:r>
            <a:r>
              <a:rPr lang="pt-BR" dirty="0"/>
              <a:t> (função unária de T para </a:t>
            </a:r>
            <a:r>
              <a:rPr lang="pt-BR" dirty="0" err="1"/>
              <a:t>void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Predicate</a:t>
            </a:r>
            <a:r>
              <a:rPr lang="pt-BR" dirty="0"/>
              <a:t> (função unária de T para 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Suplier</a:t>
            </a:r>
            <a:r>
              <a:rPr lang="pt-BR" dirty="0"/>
              <a:t> (função unária para R)</a:t>
            </a:r>
          </a:p>
        </p:txBody>
      </p:sp>
    </p:spTree>
    <p:extLst>
      <p:ext uri="{BB962C8B-B14F-4D97-AF65-F5344CB8AC3E}">
        <p14:creationId xmlns:p14="http://schemas.microsoft.com/office/powerpoint/2010/main" val="185039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8FB232-03F9-4434-B068-EEEFA62D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da interface: </a:t>
            </a:r>
            <a:r>
              <a:rPr lang="pt-BR" dirty="0" err="1"/>
              <a:t>Predicate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050753A-5A4C-48F7-A87E-6E5A854B7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79D835-EE47-42C0-9ADD-49B54E0FB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interface </a:t>
            </a:r>
            <a:r>
              <a:rPr lang="pt-BR" dirty="0" err="1"/>
              <a:t>Predicate</a:t>
            </a:r>
            <a:r>
              <a:rPr lang="pt-BR" dirty="0"/>
              <a:t>&lt;Person&gt;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(Person t);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printPersonsWithPredicate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List</a:t>
            </a:r>
            <a:r>
              <a:rPr lang="pt-BR" dirty="0"/>
              <a:t>&lt;Person&gt; </a:t>
            </a:r>
            <a:r>
              <a:rPr lang="pt-BR" dirty="0" err="1"/>
              <a:t>lstPess</a:t>
            </a:r>
            <a:r>
              <a:rPr lang="pt-BR" dirty="0"/>
              <a:t>, </a:t>
            </a:r>
            <a:r>
              <a:rPr lang="pt-BR" dirty="0" err="1"/>
              <a:t>Predicate</a:t>
            </a:r>
            <a:r>
              <a:rPr lang="pt-BR" dirty="0"/>
              <a:t>&lt;Person&gt; </a:t>
            </a:r>
            <a:r>
              <a:rPr lang="pt-BR" dirty="0" err="1"/>
              <a:t>tester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for (Person p : </a:t>
            </a:r>
            <a:r>
              <a:rPr lang="pt-BR" dirty="0" err="1"/>
              <a:t>lstPess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tester.test</a:t>
            </a:r>
            <a:r>
              <a:rPr lang="pt-BR" dirty="0"/>
              <a:t>(p))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p.printPerson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DECF27B-EF9E-466B-A643-7858ED62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Uso: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84350E2-312F-4CEA-8577-9F01474C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61944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/>
              <a:t>printPersonsWithPredicate</a:t>
            </a:r>
            <a:r>
              <a:rPr lang="pt-BR" sz="1800"/>
              <a:t>(pessoas</a:t>
            </a:r>
            <a:r>
              <a:rPr lang="pt-BR" sz="1800" dirty="0"/>
              <a:t>, p -&gt; </a:t>
            </a:r>
            <a:r>
              <a:rPr lang="pt-BR" sz="1800" dirty="0" err="1"/>
              <a:t>p.getGender</a:t>
            </a:r>
            <a:r>
              <a:rPr lang="pt-BR" sz="1800" dirty="0"/>
              <a:t>() ==                        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err="1"/>
              <a:t>Person.Sex.MALE</a:t>
            </a:r>
            <a:r>
              <a:rPr lang="pt-BR" sz="1800" dirty="0"/>
              <a:t> &amp;&amp; </a:t>
            </a:r>
            <a:r>
              <a:rPr lang="pt-BR" sz="1800" dirty="0" err="1"/>
              <a:t>p.getAge</a:t>
            </a:r>
            <a:r>
              <a:rPr lang="pt-BR" sz="1800" dirty="0"/>
              <a:t>() &gt;= 18 &amp;&amp; </a:t>
            </a:r>
            <a:r>
              <a:rPr lang="pt-BR" sz="1800" dirty="0" err="1"/>
              <a:t>p.getAge</a:t>
            </a:r>
            <a:r>
              <a:rPr lang="pt-BR" sz="1800" dirty="0"/>
              <a:t>() &lt;= 25);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F4C4928-DC4F-49CB-B320-46FDFDD7D95B}"/>
              </a:ext>
            </a:extLst>
          </p:cNvPr>
          <p:cNvCxnSpPr/>
          <p:nvPr/>
        </p:nvCxnSpPr>
        <p:spPr>
          <a:xfrm>
            <a:off x="5997575" y="18383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E719-44F6-419F-BBDD-B823BF6C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as interfaces funcionais pré-definidas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E96F4-97F4-4894-B5FE-DDDEDF3D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simplificar o uso dos Lambdas em Java diversas APIs exploram interfaces funcionais pré-definidas</a:t>
            </a:r>
          </a:p>
          <a:p>
            <a:endParaRPr lang="pt-BR" dirty="0"/>
          </a:p>
          <a:p>
            <a:r>
              <a:rPr lang="pt-BR" dirty="0"/>
              <a:t>Vamos analisar os exemplos de </a:t>
            </a:r>
            <a:r>
              <a:rPr lang="pt-BR" i="1" dirty="0" err="1"/>
              <a:t>Comparator</a:t>
            </a:r>
            <a:r>
              <a:rPr lang="pt-BR" dirty="0"/>
              <a:t> e da API de coleções</a:t>
            </a:r>
          </a:p>
        </p:txBody>
      </p:sp>
    </p:spTree>
    <p:extLst>
      <p:ext uri="{BB962C8B-B14F-4D97-AF65-F5344CB8AC3E}">
        <p14:creationId xmlns:p14="http://schemas.microsoft.com/office/powerpoint/2010/main" val="87817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EF9BA-C75A-4A3A-A9F8-14682810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definindo uma coleção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4C16B-3FEF-47D0-A9E6-3AD71DB0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User</a:t>
            </a:r>
            <a:r>
              <a:rPr lang="pt-BR" dirty="0"/>
              <a:t>&gt; </a:t>
            </a:r>
            <a:r>
              <a:rPr lang="pt-BR" dirty="0" err="1"/>
              <a:t>users</a:t>
            </a:r>
            <a:r>
              <a:rPr lang="pt-BR" dirty="0"/>
              <a:t> = </a:t>
            </a:r>
            <a:r>
              <a:rPr lang="pt-BR" dirty="0" err="1"/>
              <a:t>Arrays.asList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(1, "Steve", "Vai", 40),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(4, "Joe", "Smith", 32),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(3, "Steve", "Johnson", 57),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(9, "Mike", "Stevens", 18),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(10, "George", "Armstrong", 24),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(2, "Jim", "Smith", 40),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(8, "Chuck", "Schneider", 34),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(5, "</a:t>
            </a:r>
            <a:r>
              <a:rPr lang="pt-BR" dirty="0" err="1"/>
              <a:t>Jorje</a:t>
            </a:r>
            <a:r>
              <a:rPr lang="pt-BR" dirty="0"/>
              <a:t>", "Gonzales", 22),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(6, "Jane", "Michaels", 47),</a:t>
            </a:r>
          </a:p>
          <a:p>
            <a:pPr marL="0" indent="0">
              <a:buNone/>
            </a:pPr>
            <a:r>
              <a:rPr lang="pt-BR" dirty="0"/>
              <a:t>      new </a:t>
            </a:r>
            <a:r>
              <a:rPr lang="pt-BR" dirty="0" err="1"/>
              <a:t>User</a:t>
            </a:r>
            <a:r>
              <a:rPr lang="pt-BR" dirty="0"/>
              <a:t>(7, "Kim", "</a:t>
            </a:r>
            <a:r>
              <a:rPr lang="pt-BR" dirty="0" err="1"/>
              <a:t>Berlie</a:t>
            </a:r>
            <a:r>
              <a:rPr lang="pt-BR" dirty="0"/>
              <a:t>", 60)</a:t>
            </a:r>
          </a:p>
          <a:p>
            <a:pPr marL="0" indent="0">
              <a:buNone/>
            </a:pPr>
            <a:r>
              <a:rPr lang="pt-BR" dirty="0"/>
              <a:t>    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32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5FC82-006D-4C34-8AD2-B7DEDB8A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Lambdas x </a:t>
            </a:r>
            <a:r>
              <a:rPr lang="pt-BR" dirty="0" err="1"/>
              <a:t>Comparator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8EBB51-49AB-447F-84C8-7723D9333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Forma tradicional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9A2C1E-DE1E-405C-AC7B-968BC94FD5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static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oldJavaWay</a:t>
            </a:r>
            <a:r>
              <a:rPr lang="pt-BR" sz="1800" dirty="0"/>
              <a:t>() 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Collections.sort</a:t>
            </a:r>
            <a:r>
              <a:rPr lang="pt-BR" sz="1800" dirty="0"/>
              <a:t>(</a:t>
            </a:r>
            <a:r>
              <a:rPr lang="pt-BR" sz="1800" dirty="0" err="1"/>
              <a:t>users</a:t>
            </a:r>
            <a:r>
              <a:rPr lang="pt-BR" sz="1800" dirty="0"/>
              <a:t>, new </a:t>
            </a:r>
            <a:r>
              <a:rPr lang="pt-BR" sz="1800" dirty="0" err="1"/>
              <a:t>Comparator</a:t>
            </a:r>
            <a:r>
              <a:rPr lang="pt-BR" sz="1800" dirty="0"/>
              <a:t>&lt;</a:t>
            </a:r>
            <a:r>
              <a:rPr lang="pt-BR" sz="1800" dirty="0" err="1"/>
              <a:t>User</a:t>
            </a:r>
            <a:r>
              <a:rPr lang="pt-BR" sz="1800" dirty="0"/>
              <a:t>&gt;() {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compare(</a:t>
            </a:r>
            <a:r>
              <a:rPr lang="pt-BR" sz="1800" dirty="0" err="1"/>
              <a:t>User</a:t>
            </a:r>
            <a:r>
              <a:rPr lang="pt-BR" sz="1800" dirty="0"/>
              <a:t> u1, </a:t>
            </a:r>
            <a:r>
              <a:rPr lang="pt-BR" sz="1800" dirty="0" err="1"/>
              <a:t>User</a:t>
            </a:r>
            <a:r>
              <a:rPr lang="pt-BR" sz="1800" dirty="0"/>
              <a:t> u2) {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return</a:t>
            </a:r>
            <a:r>
              <a:rPr lang="pt-BR" sz="1800" dirty="0"/>
              <a:t> u1.id.compareTo(u2.id);</a:t>
            </a:r>
          </a:p>
          <a:p>
            <a:pPr marL="0" indent="0">
              <a:buNone/>
            </a:pPr>
            <a:r>
              <a:rPr lang="pt-BR" sz="1800" dirty="0"/>
              <a:t>      }</a:t>
            </a:r>
          </a:p>
          <a:p>
            <a:pPr marL="0" indent="0">
              <a:buNone/>
            </a:pPr>
            <a:r>
              <a:rPr lang="pt-BR" sz="1800" dirty="0"/>
              <a:t>    });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4353E7-C06E-4D78-8FBB-55436C1F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Usando lambdas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269DB6-47E0-4194-9756-F28614AB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864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/>
              <a:t>Collections.sort</a:t>
            </a:r>
            <a:r>
              <a:rPr lang="pt-BR" sz="1800" dirty="0"/>
              <a:t>(</a:t>
            </a:r>
            <a:r>
              <a:rPr lang="pt-BR" sz="1800" dirty="0" err="1"/>
              <a:t>users</a:t>
            </a:r>
            <a:r>
              <a:rPr lang="pt-BR" sz="1800" dirty="0"/>
              <a:t>,</a:t>
            </a:r>
          </a:p>
          <a:p>
            <a:pPr marL="0" indent="0">
              <a:buNone/>
            </a:pPr>
            <a:r>
              <a:rPr lang="pt-BR" sz="1800" dirty="0"/>
              <a:t>                            (</a:t>
            </a:r>
            <a:r>
              <a:rPr lang="pt-BR" sz="1800" dirty="0" err="1"/>
              <a:t>User</a:t>
            </a:r>
            <a:r>
              <a:rPr lang="pt-BR" sz="1800" dirty="0"/>
              <a:t> u1, </a:t>
            </a:r>
            <a:r>
              <a:rPr lang="pt-BR" sz="1800" dirty="0" err="1"/>
              <a:t>User</a:t>
            </a:r>
            <a:r>
              <a:rPr lang="pt-BR" sz="1800" dirty="0"/>
              <a:t> u2) -&gt;u1.id.compareTo(u2.id));</a:t>
            </a:r>
          </a:p>
        </p:txBody>
      </p:sp>
    </p:spTree>
    <p:extLst>
      <p:ext uri="{BB962C8B-B14F-4D97-AF65-F5344CB8AC3E}">
        <p14:creationId xmlns:p14="http://schemas.microsoft.com/office/powerpoint/2010/main" val="98161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40D72-C94E-4DDE-9EEF-7F115B01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filtrando elementos de uma coleção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7607CE7-67B1-4809-9865-15CDB866A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Modo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8BB67-A85B-4181-B1DD-04A8FB56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18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static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oldJavaWay</a:t>
            </a:r>
            <a:r>
              <a:rPr lang="pt-BR" sz="1800" dirty="0"/>
              <a:t>() 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List</a:t>
            </a:r>
            <a:r>
              <a:rPr lang="pt-BR" sz="1800" dirty="0"/>
              <a:t>&lt;</a:t>
            </a:r>
            <a:r>
              <a:rPr lang="pt-BR" sz="1800" dirty="0" err="1"/>
              <a:t>User</a:t>
            </a:r>
            <a:r>
              <a:rPr lang="pt-BR" sz="1800" dirty="0"/>
              <a:t>&gt; </a:t>
            </a:r>
            <a:r>
              <a:rPr lang="pt-BR" sz="1800" dirty="0" err="1"/>
              <a:t>olderUsers</a:t>
            </a:r>
            <a:r>
              <a:rPr lang="pt-BR" sz="1800" dirty="0"/>
              <a:t> = new </a:t>
            </a:r>
            <a:r>
              <a:rPr lang="pt-BR" sz="1800" dirty="0" err="1"/>
              <a:t>ArrayList</a:t>
            </a:r>
            <a:r>
              <a:rPr lang="pt-BR" sz="1800" dirty="0"/>
              <a:t>&lt;</a:t>
            </a:r>
            <a:r>
              <a:rPr lang="pt-BR" sz="1800" dirty="0" err="1"/>
              <a:t>User</a:t>
            </a:r>
            <a:r>
              <a:rPr lang="pt-BR" sz="1800" dirty="0"/>
              <a:t>&gt;();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for (</a:t>
            </a:r>
            <a:r>
              <a:rPr lang="pt-BR" sz="1800" dirty="0" err="1"/>
              <a:t>User</a:t>
            </a:r>
            <a:r>
              <a:rPr lang="pt-BR" sz="1800" dirty="0"/>
              <a:t> u : </a:t>
            </a:r>
            <a:r>
              <a:rPr lang="pt-BR" sz="1800" dirty="0" err="1"/>
              <a:t>users</a:t>
            </a:r>
            <a:r>
              <a:rPr lang="pt-BR" sz="1800" dirty="0"/>
              <a:t>) {</a:t>
            </a:r>
          </a:p>
          <a:p>
            <a:pPr marL="0" indent="0">
              <a:buNone/>
            </a:pPr>
            <a:r>
              <a:rPr lang="pt-BR" sz="1800" dirty="0"/>
              <a:t>      </a:t>
            </a:r>
            <a:r>
              <a:rPr lang="pt-BR" sz="1800" dirty="0" err="1"/>
              <a:t>if</a:t>
            </a:r>
            <a:r>
              <a:rPr lang="pt-BR" sz="1800" dirty="0"/>
              <a:t> (</a:t>
            </a:r>
            <a:r>
              <a:rPr lang="pt-BR" sz="1800" dirty="0" err="1"/>
              <a:t>u.age</a:t>
            </a:r>
            <a:r>
              <a:rPr lang="pt-BR" sz="1800" dirty="0"/>
              <a:t> &gt; 30) {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olderUsers.add</a:t>
            </a:r>
            <a:r>
              <a:rPr lang="pt-BR" sz="1800" dirty="0"/>
              <a:t>(u);</a:t>
            </a:r>
          </a:p>
          <a:p>
            <a:pPr marL="0" indent="0">
              <a:buNone/>
            </a:pPr>
            <a:r>
              <a:rPr lang="pt-BR" sz="1800" dirty="0"/>
              <a:t>      }</a:t>
            </a:r>
          </a:p>
          <a:p>
            <a:pPr marL="0" indent="0">
              <a:buNone/>
            </a:pPr>
            <a:r>
              <a:rPr lang="pt-BR" sz="1800" dirty="0"/>
              <a:t>    }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for(</a:t>
            </a:r>
            <a:r>
              <a:rPr lang="pt-BR" sz="1800" dirty="0" err="1"/>
              <a:t>User</a:t>
            </a:r>
            <a:r>
              <a:rPr lang="pt-BR" sz="1800" dirty="0"/>
              <a:t> u : </a:t>
            </a:r>
            <a:r>
              <a:rPr lang="pt-BR" sz="1800" dirty="0" err="1"/>
              <a:t>olderUsers</a:t>
            </a:r>
            <a:r>
              <a:rPr lang="pt-BR" sz="1800" dirty="0"/>
              <a:t>){ </a:t>
            </a:r>
            <a:r>
              <a:rPr lang="pt-BR" sz="1800" dirty="0" err="1"/>
              <a:t>System.out.println</a:t>
            </a:r>
            <a:r>
              <a:rPr lang="pt-BR" sz="1800" dirty="0"/>
              <a:t>(u);   }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8150A14-2182-413B-B0F7-D3E11901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Usando lambdas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6C4BC-881A-4D40-A546-405AF9A570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static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newJavaWay</a:t>
            </a:r>
            <a:r>
              <a:rPr lang="pt-BR" sz="1800" dirty="0"/>
              <a:t>() 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List</a:t>
            </a:r>
            <a:r>
              <a:rPr lang="pt-BR" sz="1800" dirty="0"/>
              <a:t>&lt;</a:t>
            </a:r>
            <a:r>
              <a:rPr lang="pt-BR" sz="1800" dirty="0" err="1"/>
              <a:t>User</a:t>
            </a:r>
            <a:r>
              <a:rPr lang="pt-BR" sz="1800" dirty="0"/>
              <a:t>&gt; </a:t>
            </a:r>
            <a:r>
              <a:rPr lang="pt-BR" sz="1800" dirty="0" err="1"/>
              <a:t>olderUsers</a:t>
            </a:r>
            <a:r>
              <a:rPr lang="pt-BR" sz="1800" dirty="0"/>
              <a:t> = </a:t>
            </a:r>
            <a:r>
              <a:rPr lang="pt-BR" sz="1800" dirty="0" err="1"/>
              <a:t>users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                                       .</a:t>
            </a:r>
            <a:r>
              <a:rPr lang="pt-BR" sz="1800" dirty="0" err="1"/>
              <a:t>stream</a:t>
            </a:r>
            <a:r>
              <a:rPr lang="pt-BR" sz="1800" dirty="0"/>
              <a:t>()</a:t>
            </a:r>
          </a:p>
          <a:p>
            <a:pPr marL="0" indent="0">
              <a:buNone/>
            </a:pPr>
            <a:r>
              <a:rPr lang="pt-BR" sz="1800" dirty="0"/>
              <a:t>                                               .</a:t>
            </a:r>
            <a:r>
              <a:rPr lang="pt-BR" sz="1800" dirty="0" err="1"/>
              <a:t>filter</a:t>
            </a:r>
            <a:r>
              <a:rPr lang="pt-BR" sz="1800" dirty="0"/>
              <a:t>(u -&gt; </a:t>
            </a:r>
            <a:r>
              <a:rPr lang="pt-BR" sz="1800" dirty="0" err="1"/>
              <a:t>u.age</a:t>
            </a:r>
            <a:r>
              <a:rPr lang="pt-BR" sz="1800" dirty="0"/>
              <a:t> &gt; 30)</a:t>
            </a:r>
          </a:p>
          <a:p>
            <a:pPr marL="0" indent="0">
              <a:buNone/>
            </a:pPr>
            <a:r>
              <a:rPr lang="pt-BR" sz="1800" dirty="0"/>
              <a:t>                                               .</a:t>
            </a:r>
            <a:r>
              <a:rPr lang="pt-BR" sz="1800" dirty="0" err="1"/>
              <a:t>collect</a:t>
            </a:r>
            <a:r>
              <a:rPr lang="pt-BR" sz="1800" dirty="0"/>
              <a:t>(</a:t>
            </a:r>
            <a:r>
              <a:rPr lang="pt-BR" sz="1800" dirty="0" err="1"/>
              <a:t>Collectors.toList</a:t>
            </a:r>
            <a:r>
              <a:rPr lang="pt-BR" sz="1800" dirty="0"/>
              <a:t>());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olderUsers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.</a:t>
            </a:r>
            <a:r>
              <a:rPr lang="pt-BR" sz="1800" dirty="0" err="1"/>
              <a:t>forEach</a:t>
            </a:r>
            <a:r>
              <a:rPr lang="pt-BR" sz="1800" dirty="0"/>
              <a:t>(u -&gt; </a:t>
            </a:r>
            <a:r>
              <a:rPr lang="pt-BR" sz="1800" dirty="0" err="1"/>
              <a:t>System.out.println</a:t>
            </a:r>
            <a:r>
              <a:rPr lang="pt-BR" sz="1800" dirty="0"/>
              <a:t>(u));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B148FC9-E15C-45CE-A1D2-A811672EB6B9}"/>
              </a:ext>
            </a:extLst>
          </p:cNvPr>
          <p:cNvCxnSpPr/>
          <p:nvPr/>
        </p:nvCxnSpPr>
        <p:spPr>
          <a:xfrm>
            <a:off x="6103018" y="1806574"/>
            <a:ext cx="0" cy="453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0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68C51-9F82-48B2-88E1-9E1D7C4B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lista de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7380C-0BE5-4A23-AF8E-8D3B3686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Imprime os e-mails dos homens com idade entre 18 e 25: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lstPess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filter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        p -&gt; </a:t>
            </a:r>
            <a:r>
              <a:rPr lang="pt-BR" dirty="0" err="1"/>
              <a:t>p.getGender</a:t>
            </a:r>
            <a:r>
              <a:rPr lang="pt-BR" dirty="0"/>
              <a:t>() == </a:t>
            </a:r>
            <a:r>
              <a:rPr lang="pt-BR" dirty="0" err="1"/>
              <a:t>Person.Sex.MALE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&amp;&amp; </a:t>
            </a:r>
            <a:r>
              <a:rPr lang="pt-BR" dirty="0" err="1"/>
              <a:t>p.getAge</a:t>
            </a:r>
            <a:r>
              <a:rPr lang="pt-BR" dirty="0"/>
              <a:t>() &gt;= 18</a:t>
            </a:r>
          </a:p>
          <a:p>
            <a:pPr marL="0" indent="0">
              <a:buNone/>
            </a:pPr>
            <a:r>
              <a:rPr lang="pt-BR" dirty="0"/>
              <a:t>            &amp;&amp; </a:t>
            </a:r>
            <a:r>
              <a:rPr lang="pt-BR" dirty="0" err="1"/>
              <a:t>p.getAge</a:t>
            </a:r>
            <a:r>
              <a:rPr lang="pt-BR" dirty="0"/>
              <a:t>() &lt;= 25)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map</a:t>
            </a:r>
            <a:r>
              <a:rPr lang="pt-BR" dirty="0"/>
              <a:t>(p -&gt; </a:t>
            </a:r>
            <a:r>
              <a:rPr lang="pt-BR" dirty="0" err="1"/>
              <a:t>p.getEmailAddress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forEach</a:t>
            </a:r>
            <a:r>
              <a:rPr lang="pt-BR" dirty="0"/>
              <a:t>(</a:t>
            </a:r>
            <a:r>
              <a:rPr lang="pt-BR" dirty="0" err="1"/>
              <a:t>email</a:t>
            </a:r>
            <a:r>
              <a:rPr lang="pt-BR" dirty="0"/>
              <a:t> -&gt;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email</a:t>
            </a:r>
            <a:r>
              <a:rPr lang="pt-BR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7301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D944-F02B-4402-A35D-1E2FB41A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as operações agregadas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E428E-6D07-4591-A664-3FB209CC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operações</a:t>
            </a:r>
            <a:r>
              <a:rPr lang="en-US" dirty="0"/>
              <a:t> filter, map e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agregadas</a:t>
            </a:r>
            <a:r>
              <a:rPr lang="en-US" dirty="0"/>
              <a:t>.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agregadas</a:t>
            </a:r>
            <a:r>
              <a:rPr lang="en-US" dirty="0"/>
              <a:t> </a:t>
            </a:r>
            <a:r>
              <a:rPr lang="en-US" dirty="0" err="1"/>
              <a:t>processam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um stream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. </a:t>
            </a:r>
          </a:p>
          <a:p>
            <a:r>
              <a:rPr lang="en-US" dirty="0"/>
              <a:t>Uma stream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sequencia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. Ao </a:t>
            </a:r>
            <a:r>
              <a:rPr lang="en-US" dirty="0" err="1"/>
              <a:t>contrário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 que </a:t>
            </a:r>
            <a:r>
              <a:rPr lang="en-US" dirty="0" err="1"/>
              <a:t>armazena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 Uma stream </a:t>
            </a:r>
            <a:r>
              <a:rPr lang="en-US" dirty="0" err="1"/>
              <a:t>carrega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(ex: </a:t>
            </a:r>
            <a:r>
              <a:rPr lang="en-US" dirty="0" err="1"/>
              <a:t>coleção</a:t>
            </a:r>
            <a:r>
              <a:rPr lang="en-US" dirty="0"/>
              <a:t>) </a:t>
            </a:r>
            <a:r>
              <a:rPr lang="en-US" dirty="0" err="1"/>
              <a:t>através</a:t>
            </a:r>
            <a:r>
              <a:rPr lang="en-US" dirty="0"/>
              <a:t> de um pipeline. Um pipeline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sequencia</a:t>
            </a:r>
            <a:r>
              <a:rPr lang="en-US" dirty="0"/>
              <a:t> de </a:t>
            </a:r>
            <a:r>
              <a:rPr lang="en-US" dirty="0" err="1"/>
              <a:t>operações</a:t>
            </a:r>
            <a:r>
              <a:rPr lang="en-US" dirty="0"/>
              <a:t> (ex: filter, map </a:t>
            </a:r>
            <a:r>
              <a:rPr lang="en-US" dirty="0" err="1"/>
              <a:t>etc</a:t>
            </a:r>
            <a:r>
              <a:rPr lang="en-US" dirty="0"/>
              <a:t>).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agregadas</a:t>
            </a:r>
            <a:r>
              <a:rPr lang="en-US" dirty="0"/>
              <a:t> </a:t>
            </a:r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aceitam</a:t>
            </a:r>
            <a:r>
              <a:rPr lang="en-US" dirty="0"/>
              <a:t> lambdas com </a:t>
            </a:r>
            <a:r>
              <a:rPr lang="en-US" dirty="0" err="1"/>
              <a:t>oparâmetro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que se customize a forma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se </a:t>
            </a:r>
            <a:r>
              <a:rPr lang="en-US" dirty="0" err="1"/>
              <a:t>comportam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8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recomendada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Tutorial sobre Java Lambdas:</a:t>
            </a:r>
          </a:p>
          <a:p>
            <a:pPr lvl="1"/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https://docs.oracle.com/javase/tutorial/java/javaOO/lambdaexpressions.html</a:t>
            </a:r>
            <a:r>
              <a:rPr lang="pt-BR" dirty="0"/>
              <a:t>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94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0D625-3820-4E32-8C13-E700B2E4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operações agregadas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1C0798F-BF9E-4223-86E9-5BA78A6E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1567"/>
              </p:ext>
            </p:extLst>
          </p:nvPr>
        </p:nvGraphicFramePr>
        <p:xfrm>
          <a:off x="2032000" y="2446866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1761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7196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 </a:t>
                      </a:r>
                      <a:r>
                        <a:rPr lang="pt-BR" dirty="0" err="1"/>
                        <a:t>agregda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1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Obter uma fonte de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Stream</a:t>
                      </a:r>
                      <a:r>
                        <a:rPr lang="pt-BR" dirty="0"/>
                        <a:t>&lt;E&gt; </a:t>
                      </a:r>
                      <a:r>
                        <a:rPr lang="pt-BR" b="1" dirty="0" err="1"/>
                        <a:t>stream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6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Filtrar objetos que condizem com um predicado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Stream</a:t>
                      </a:r>
                      <a:r>
                        <a:rPr lang="pt-BR" dirty="0"/>
                        <a:t>&lt;T&gt; </a:t>
                      </a:r>
                      <a:r>
                        <a:rPr lang="pt-BR" b="1" dirty="0" err="1"/>
                        <a:t>filter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Predicate</a:t>
                      </a:r>
                      <a:r>
                        <a:rPr lang="pt-BR" dirty="0"/>
                        <a:t>&lt;? </a:t>
                      </a:r>
                      <a:r>
                        <a:rPr lang="pt-BR" dirty="0" err="1"/>
                        <a:t>super</a:t>
                      </a:r>
                      <a:r>
                        <a:rPr lang="pt-BR" dirty="0"/>
                        <a:t> T&gt; </a:t>
                      </a:r>
                      <a:r>
                        <a:rPr lang="pt-BR" dirty="0" err="1"/>
                        <a:t>predicate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Mapear objetos para um outro valor conforme especificado por um predicado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&lt;R&gt; Stream&lt;R&gt; </a:t>
                      </a:r>
                      <a:r>
                        <a:rPr lang="en-US" b="1" dirty="0"/>
                        <a:t>map</a:t>
                      </a:r>
                      <a:r>
                        <a:rPr lang="en-US" dirty="0"/>
                        <a:t>(Function&lt;? super T,? extends R&gt; mapper)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Executar uma ação como especificado por um “consumidor”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void </a:t>
                      </a:r>
                      <a:r>
                        <a:rPr lang="en-US" b="1" dirty="0" err="1"/>
                        <a:t>forEach</a:t>
                      </a:r>
                      <a:r>
                        <a:rPr lang="en-US" dirty="0"/>
                        <a:t>(Consumer&lt;? super T&gt;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1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0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4B5E3-1AE4-4C42-8B37-ACA1C673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exemplos: lista de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1A6D9-70C1-4DC9-8EB2-08A2CD3F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Integer</a:t>
            </a:r>
            <a:r>
              <a:rPr lang="pt-BR" dirty="0"/>
              <a:t>&gt; </a:t>
            </a:r>
            <a:r>
              <a:rPr lang="pt-BR" dirty="0" err="1"/>
              <a:t>lst</a:t>
            </a:r>
            <a:r>
              <a:rPr lang="pt-BR" dirty="0"/>
              <a:t> = </a:t>
            </a:r>
            <a:r>
              <a:rPr lang="pt-BR" dirty="0" err="1"/>
              <a:t>Arrays.</a:t>
            </a:r>
            <a:r>
              <a:rPr lang="pt-BR" i="1" dirty="0" err="1"/>
              <a:t>asList</a:t>
            </a:r>
            <a:r>
              <a:rPr lang="pt-BR" i="1" dirty="0"/>
              <a:t>(11,20,31,40,501);</a:t>
            </a:r>
          </a:p>
          <a:p>
            <a:pPr marL="0" indent="0">
              <a:buNone/>
            </a:pPr>
            <a:r>
              <a:rPr lang="en-US" dirty="0"/>
              <a:t>List&lt;Integer&gt; </a:t>
            </a:r>
            <a:r>
              <a:rPr lang="en-US" dirty="0" err="1"/>
              <a:t>impares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pt-BR" dirty="0"/>
              <a:t>// Cria uma lista com os valores impares e imprime</a:t>
            </a:r>
          </a:p>
          <a:p>
            <a:pPr marL="0" indent="0">
              <a:buNone/>
            </a:pPr>
            <a:r>
              <a:rPr lang="pt-BR" dirty="0" err="1"/>
              <a:t>lst.stream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filter</a:t>
            </a:r>
            <a:r>
              <a:rPr lang="pt-BR" dirty="0"/>
              <a:t>(x -&gt; x%2 != 0)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forEach</a:t>
            </a:r>
            <a:r>
              <a:rPr lang="en-US" dirty="0"/>
              <a:t>(x -&gt; </a:t>
            </a:r>
            <a:r>
              <a:rPr lang="en-US" dirty="0" err="1"/>
              <a:t>impares.add</a:t>
            </a:r>
            <a:r>
              <a:rPr lang="en-US" dirty="0"/>
              <a:t>(x));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en-US" dirty="0" err="1"/>
              <a:t>impares.forEach</a:t>
            </a:r>
            <a:r>
              <a:rPr lang="en-US" dirty="0"/>
              <a:t>(x -&gt;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(x))</a:t>
            </a:r>
            <a:r>
              <a:rPr lang="en-US" b="1" i="1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Multiplica os impares da lista por 2</a:t>
            </a:r>
          </a:p>
          <a:p>
            <a:pPr marL="0" indent="0">
              <a:buNone/>
            </a:pPr>
            <a:r>
              <a:rPr lang="en-US" dirty="0"/>
              <a:t>List&lt;Integer&gt;</a:t>
            </a:r>
            <a:r>
              <a:rPr lang="en-US" dirty="0" err="1"/>
              <a:t>doubleImp</a:t>
            </a:r>
            <a:r>
              <a:rPr lang="en-US" dirty="0"/>
              <a:t> = </a:t>
            </a:r>
            <a:r>
              <a:rPr lang="en-US" dirty="0" err="1"/>
              <a:t>impares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.stream()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map</a:t>
            </a:r>
            <a:r>
              <a:rPr lang="pt-BR" dirty="0"/>
              <a:t>(x-&gt;x*2)</a:t>
            </a:r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collect</a:t>
            </a:r>
            <a:r>
              <a:rPr lang="pt-BR" dirty="0"/>
              <a:t>(</a:t>
            </a:r>
            <a:r>
              <a:rPr lang="pt-BR" dirty="0" err="1"/>
              <a:t>Collectors.</a:t>
            </a:r>
            <a:r>
              <a:rPr lang="pt-BR" i="1" dirty="0" err="1"/>
              <a:t>toList</a:t>
            </a:r>
            <a:r>
              <a:rPr lang="pt-BR" i="1" dirty="0"/>
              <a:t>());</a:t>
            </a:r>
          </a:p>
          <a:p>
            <a:pPr marL="0" indent="0">
              <a:buNone/>
            </a:pPr>
            <a:r>
              <a:rPr lang="pt-BR" dirty="0" err="1"/>
              <a:t>doubleImp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.</a:t>
            </a:r>
            <a:r>
              <a:rPr lang="pt-BR" dirty="0" err="1"/>
              <a:t>foreach</a:t>
            </a:r>
            <a:r>
              <a:rPr lang="pt-BR" dirty="0"/>
              <a:t>(d -&gt;</a:t>
            </a:r>
            <a:r>
              <a:rPr lang="pt-BR" dirty="0" err="1"/>
              <a:t>System.out.println</a:t>
            </a:r>
            <a:r>
              <a:rPr lang="pt-BR" dirty="0"/>
              <a:t>(d));</a:t>
            </a:r>
            <a:endParaRPr lang="pt-BR" b="1" i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6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2F484-6581-423A-8E41-125B7C2F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exemplos: lista de </a:t>
            </a:r>
            <a:r>
              <a:rPr lang="pt-BR" i="1" dirty="0"/>
              <a:t>Pessoa</a:t>
            </a:r>
            <a:r>
              <a:rPr lang="pt-BR" dirty="0"/>
              <a:t> (</a:t>
            </a:r>
            <a:r>
              <a:rPr lang="pt-BR" i="1" dirty="0" err="1"/>
              <a:t>lstPess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60961-EFBE-4C5F-BD1A-CD154F5B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// Conta quantos homens tem mais de 18 anos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long</a:t>
            </a:r>
            <a:r>
              <a:rPr lang="pt-BR" dirty="0"/>
              <a:t> maioresQue18 = </a:t>
            </a:r>
            <a:r>
              <a:rPr lang="pt-BR" dirty="0" err="1"/>
              <a:t>lstp.stream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filter</a:t>
            </a:r>
            <a:r>
              <a:rPr lang="pt-BR" dirty="0"/>
              <a:t>(p-&gt;</a:t>
            </a:r>
            <a:r>
              <a:rPr lang="pt-BR" dirty="0" err="1"/>
              <a:t>p.getIdade</a:t>
            </a:r>
            <a:r>
              <a:rPr lang="pt-BR" dirty="0"/>
              <a:t>()&gt;18)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filter</a:t>
            </a:r>
            <a:r>
              <a:rPr lang="pt-BR" dirty="0"/>
              <a:t>(p-&gt;</a:t>
            </a:r>
            <a:r>
              <a:rPr lang="pt-BR" dirty="0" err="1"/>
              <a:t>p.getSexo</a:t>
            </a:r>
            <a:r>
              <a:rPr lang="pt-BR" dirty="0"/>
              <a:t>() == </a:t>
            </a:r>
            <a:r>
              <a:rPr lang="pt-BR" dirty="0" err="1"/>
              <a:t>Pessoa.Sexo.</a:t>
            </a:r>
            <a:r>
              <a:rPr lang="pt-BR" i="1" dirty="0" err="1"/>
              <a:t>MASC</a:t>
            </a:r>
            <a:r>
              <a:rPr lang="pt-BR" i="1" dirty="0"/>
              <a:t>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count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("Homens maiores que 18: "+maioresQue18);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// Calcula idade média das pessoas com mais de 18 anos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idadeMedia</a:t>
            </a:r>
            <a:r>
              <a:rPr lang="pt-BR" dirty="0"/>
              <a:t> = </a:t>
            </a:r>
            <a:r>
              <a:rPr lang="pt-BR" dirty="0" err="1"/>
              <a:t>lstp.stream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filter</a:t>
            </a:r>
            <a:r>
              <a:rPr lang="pt-BR" dirty="0"/>
              <a:t>(p-&gt;</a:t>
            </a:r>
            <a:r>
              <a:rPr lang="pt-BR" dirty="0" err="1"/>
              <a:t>p.getIdade</a:t>
            </a:r>
            <a:r>
              <a:rPr lang="pt-BR" dirty="0"/>
              <a:t>() &gt; 18)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mapToInt</a:t>
            </a:r>
            <a:r>
              <a:rPr lang="pt-BR" dirty="0"/>
              <a:t>(Pessoa::</a:t>
            </a:r>
            <a:r>
              <a:rPr lang="pt-BR" dirty="0" err="1"/>
              <a:t>getIdade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average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            .</a:t>
            </a:r>
            <a:r>
              <a:rPr lang="pt-BR" dirty="0" err="1"/>
              <a:t>getAsDouble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("Media de idade dos maiores de 18: "+</a:t>
            </a:r>
            <a:r>
              <a:rPr lang="pt-BR" i="1" dirty="0" err="1"/>
              <a:t>idadeMedia</a:t>
            </a:r>
            <a:r>
              <a:rPr lang="pt-BR" i="1" dirty="0"/>
              <a:t>);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53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6C8E-0AEF-4317-9B9B-57ED21C1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exemplos: (continuação)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F9070-F9E1-418E-9C7D-D7D20074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 // </a:t>
            </a:r>
            <a:r>
              <a:rPr lang="pt-BR" u="sng" dirty="0"/>
              <a:t>Monta uma lista com os nomes das pessoas com menos de 21 anos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String</a:t>
            </a:r>
            <a:r>
              <a:rPr lang="pt-BR" dirty="0"/>
              <a:t>&gt; menores21 =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lstp.stream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.</a:t>
            </a:r>
            <a:r>
              <a:rPr lang="pt-BR" dirty="0" err="1"/>
              <a:t>filter</a:t>
            </a:r>
            <a:r>
              <a:rPr lang="pt-BR" dirty="0"/>
              <a:t>(p-&gt;</a:t>
            </a:r>
            <a:r>
              <a:rPr lang="pt-BR" dirty="0" err="1"/>
              <a:t>p.getIdade</a:t>
            </a:r>
            <a:r>
              <a:rPr lang="pt-BR" dirty="0"/>
              <a:t>()&lt;21)</a:t>
            </a:r>
          </a:p>
          <a:p>
            <a:pPr marL="0" indent="0">
              <a:buNone/>
            </a:pPr>
            <a:r>
              <a:rPr lang="pt-BR" dirty="0"/>
              <a:t>        .</a:t>
            </a:r>
            <a:r>
              <a:rPr lang="pt-BR" dirty="0" err="1"/>
              <a:t>map</a:t>
            </a:r>
            <a:r>
              <a:rPr lang="pt-BR" dirty="0"/>
              <a:t>(p-&gt;</a:t>
            </a:r>
            <a:r>
              <a:rPr lang="pt-BR" dirty="0" err="1"/>
              <a:t>p.getNome</a:t>
            </a:r>
            <a:r>
              <a:rPr lang="pt-BR" dirty="0"/>
              <a:t>()+",")</a:t>
            </a:r>
          </a:p>
          <a:p>
            <a:pPr marL="0" indent="0">
              <a:buNone/>
            </a:pPr>
            <a:r>
              <a:rPr lang="pt-BR" dirty="0"/>
              <a:t>        .</a:t>
            </a:r>
            <a:r>
              <a:rPr lang="pt-BR" dirty="0" err="1"/>
              <a:t>collect</a:t>
            </a:r>
            <a:r>
              <a:rPr lang="pt-BR" dirty="0"/>
              <a:t>(</a:t>
            </a:r>
            <a:r>
              <a:rPr lang="pt-BR" dirty="0" err="1"/>
              <a:t>Collectors.</a:t>
            </a:r>
            <a:r>
              <a:rPr lang="pt-BR" i="1" dirty="0" err="1"/>
              <a:t>toList</a:t>
            </a:r>
            <a:r>
              <a:rPr lang="pt-BR" i="1" dirty="0"/>
              <a:t>());</a:t>
            </a:r>
          </a:p>
          <a:p>
            <a:pPr marL="0" indent="0">
              <a:buNone/>
            </a:pPr>
            <a:r>
              <a:rPr lang="pt-BR" dirty="0"/>
              <a:t>    menores21.forEach(</a:t>
            </a:r>
            <a:r>
              <a:rPr lang="pt-BR" dirty="0" err="1"/>
              <a:t>System.</a:t>
            </a:r>
            <a:r>
              <a:rPr lang="pt-BR" b="1" i="1" dirty="0" err="1"/>
              <a:t>out</a:t>
            </a:r>
            <a:r>
              <a:rPr lang="pt-BR" b="1" i="1" dirty="0"/>
              <a:t>::print);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("");</a:t>
            </a:r>
          </a:p>
          <a:p>
            <a:pPr marL="0" indent="0">
              <a:buNone/>
            </a:pPr>
            <a:r>
              <a:rPr lang="pt-BR" dirty="0"/>
              <a:t>                        </a:t>
            </a:r>
          </a:p>
          <a:p>
            <a:pPr marL="0" indent="0">
              <a:buNone/>
            </a:pPr>
            <a:r>
              <a:rPr lang="pt-BR" dirty="0"/>
              <a:t>    // </a:t>
            </a:r>
            <a:r>
              <a:rPr lang="pt-BR" u="sng" dirty="0"/>
              <a:t>Cria um </a:t>
            </a:r>
            <a:r>
              <a:rPr lang="pt-BR" u="sng" dirty="0" err="1"/>
              <a:t>dicionario</a:t>
            </a:r>
            <a:r>
              <a:rPr lang="pt-BR" u="sng" dirty="0"/>
              <a:t> com duas listas: homens e mulheres</a:t>
            </a:r>
          </a:p>
          <a:p>
            <a:pPr marL="0" indent="0">
              <a:buNone/>
            </a:pPr>
            <a:r>
              <a:rPr lang="pt-BR" dirty="0"/>
              <a:t>    Map&lt;</a:t>
            </a:r>
            <a:r>
              <a:rPr lang="pt-BR" dirty="0" err="1"/>
              <a:t>Pessoa.Sexo,List</a:t>
            </a:r>
            <a:r>
              <a:rPr lang="pt-BR" dirty="0"/>
              <a:t>&lt;Pessoa&gt;&gt; </a:t>
            </a:r>
            <a:r>
              <a:rPr lang="pt-BR" dirty="0" err="1"/>
              <a:t>pessoasPorSexo</a:t>
            </a:r>
            <a:r>
              <a:rPr lang="pt-BR" dirty="0"/>
              <a:t> =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lstp.stream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en-US" dirty="0"/>
              <a:t>        .collect(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i="1" dirty="0"/>
              <a:t>(p-&gt;</a:t>
            </a:r>
            <a:r>
              <a:rPr lang="en-US" i="1" dirty="0" err="1"/>
              <a:t>p.getSexo</a:t>
            </a:r>
            <a:r>
              <a:rPr lang="en-US" i="1" dirty="0"/>
              <a:t>()));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</a:t>
            </a:r>
            <a:r>
              <a:rPr lang="pt-BR" b="1" i="1" dirty="0" err="1"/>
              <a:t>pessoasPorSexo.get</a:t>
            </a:r>
            <a:r>
              <a:rPr lang="pt-BR" b="1" i="1" dirty="0"/>
              <a:t>(</a:t>
            </a:r>
            <a:r>
              <a:rPr lang="pt-BR" b="1" i="1" dirty="0" err="1"/>
              <a:t>Pessoa.Sexo.MASC</a:t>
            </a:r>
            <a:r>
              <a:rPr lang="pt-BR" b="1" i="1" dirty="0"/>
              <a:t>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</a:t>
            </a:r>
            <a:r>
              <a:rPr lang="pt-BR" b="1" i="1" dirty="0" err="1"/>
              <a:t>pessoasPorSexo.get</a:t>
            </a:r>
            <a:r>
              <a:rPr lang="pt-BR" b="1" i="1" dirty="0"/>
              <a:t>(</a:t>
            </a:r>
            <a:r>
              <a:rPr lang="pt-BR" b="1" i="1" dirty="0" err="1"/>
              <a:t>Pessoa.Sexo.FEM</a:t>
            </a:r>
            <a:r>
              <a:rPr lang="pt-BR" b="1" i="1" dirty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07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DA79B72-E01F-4AF8-A414-ADB70C6B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 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33862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4B62-914A-417A-9763-06F18D29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55128-6944-4460-99E8-53410697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 dos </a:t>
            </a:r>
            <a:r>
              <a:rPr lang="en-US" dirty="0" err="1"/>
              <a:t>problemas</a:t>
            </a:r>
            <a:r>
              <a:rPr lang="en-US" dirty="0"/>
              <a:t> com a </a:t>
            </a:r>
            <a:r>
              <a:rPr lang="en-US" dirty="0" err="1"/>
              <a:t>implementação</a:t>
            </a:r>
            <a:r>
              <a:rPr lang="en-US" dirty="0"/>
              <a:t> de classes </a:t>
            </a:r>
            <a:r>
              <a:rPr lang="en-US" dirty="0" err="1"/>
              <a:t>aninhadas</a:t>
            </a:r>
            <a:r>
              <a:rPr lang="en-US" dirty="0"/>
              <a:t> </a:t>
            </a:r>
            <a:r>
              <a:rPr lang="en-US" dirty="0" err="1"/>
              <a:t>anônimas</a:t>
            </a:r>
            <a:r>
              <a:rPr lang="en-US" dirty="0"/>
              <a:t> é que se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,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 é </a:t>
            </a: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amigável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Expressões</a:t>
            </a:r>
            <a:r>
              <a:rPr lang="en-US" dirty="0"/>
              <a:t> Lambda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permitem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em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,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dados.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07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3D8C-820E-4A1F-BF71-EB34B77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B9CE6-9146-4F13-98B6-0AD8F255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6927" cy="4351338"/>
          </a:xfrm>
        </p:spPr>
        <p:txBody>
          <a:bodyPr>
            <a:no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social. O </a:t>
            </a:r>
            <a:r>
              <a:rPr lang="en-US" dirty="0" err="1"/>
              <a:t>administrador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mandar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para </a:t>
            </a:r>
            <a:r>
              <a:rPr lang="en-US" dirty="0" err="1"/>
              <a:t>aqueles</a:t>
            </a:r>
            <a:r>
              <a:rPr lang="en-US" dirty="0"/>
              <a:t> que </a:t>
            </a:r>
            <a:r>
              <a:rPr lang="en-US" dirty="0" err="1"/>
              <a:t>satisfazem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21F66-2A0F-4A7C-B57B-B38DF590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7630" y="83126"/>
            <a:ext cx="7291451" cy="67748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Pessoa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Sexo { </a:t>
            </a:r>
            <a:r>
              <a:rPr 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MASC,FEM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Pessoa(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idade,Sexo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sexo){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this.idade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sexo;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getIdade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getSexo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63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0543906-6C4D-451B-BD36-A5D52FA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simples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857FCCF-D578-4E14-A850-C060C99D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printPersonsOlderThan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&lt;Person&gt; </a:t>
            </a:r>
            <a:r>
              <a:rPr lang="pt-BR" dirty="0" err="1"/>
              <a:t>lstPess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age) {</a:t>
            </a:r>
          </a:p>
          <a:p>
            <a:pPr marL="0" indent="0">
              <a:buNone/>
            </a:pPr>
            <a:r>
              <a:rPr lang="pt-BR" dirty="0"/>
              <a:t>    for (Person p : </a:t>
            </a:r>
            <a:r>
              <a:rPr lang="pt-BR" dirty="0" err="1"/>
              <a:t>lstPess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p.getAge</a:t>
            </a:r>
            <a:r>
              <a:rPr lang="pt-BR" dirty="0"/>
              <a:t>() &gt;= age)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p.printPerson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A566-44CA-4311-9C07-8DC28C33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um pouco mais genérico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58B76-43E7-44BE-922D-E0B42154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printPersonsWithinAgeRange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&lt;Person&gt; </a:t>
            </a:r>
            <a:r>
              <a:rPr lang="pt-BR" dirty="0" err="1"/>
              <a:t>lstPess</a:t>
            </a:r>
            <a:r>
              <a:rPr lang="pt-BR" dirty="0"/>
              <a:t>,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high) {</a:t>
            </a:r>
          </a:p>
          <a:p>
            <a:pPr marL="0" indent="0">
              <a:buNone/>
            </a:pPr>
            <a:r>
              <a:rPr lang="pt-BR" dirty="0"/>
              <a:t>    for (Person p : </a:t>
            </a:r>
            <a:r>
              <a:rPr lang="pt-BR" dirty="0" err="1"/>
              <a:t>lstPess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low</a:t>
            </a:r>
            <a:r>
              <a:rPr lang="pt-BR" dirty="0"/>
              <a:t> &lt;= </a:t>
            </a:r>
            <a:r>
              <a:rPr lang="pt-BR" dirty="0" err="1"/>
              <a:t>p.getAge</a:t>
            </a:r>
            <a:r>
              <a:rPr lang="pt-BR" dirty="0"/>
              <a:t>() &amp;&amp; </a:t>
            </a:r>
            <a:r>
              <a:rPr lang="pt-BR" dirty="0" err="1"/>
              <a:t>p.getAge</a:t>
            </a:r>
            <a:r>
              <a:rPr lang="pt-BR" dirty="0"/>
              <a:t>() &lt; high)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p.printPerson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56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AFA9-565F-476E-B871-F1FB65A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Especificando o critério em uma classe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29772-2AFF-4FCB-94D7-C659D19B9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500" y="18002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interface </a:t>
            </a:r>
            <a:r>
              <a:rPr lang="pt-BR" dirty="0" err="1"/>
              <a:t>CheckPerson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(Person p);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CheckPersonEligibleForSelectiveService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CheckPerson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(Person p)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p.gender</a:t>
            </a:r>
            <a:r>
              <a:rPr lang="pt-BR" dirty="0"/>
              <a:t> == </a:t>
            </a:r>
            <a:r>
              <a:rPr lang="pt-BR" dirty="0" err="1"/>
              <a:t>Person.Sex.MALE</a:t>
            </a:r>
            <a:r>
              <a:rPr lang="pt-BR" dirty="0"/>
              <a:t> &amp;&amp;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p.getAge</a:t>
            </a:r>
            <a:r>
              <a:rPr lang="pt-BR" dirty="0"/>
              <a:t>() &gt;= 18 &amp;&amp;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p.getAge</a:t>
            </a:r>
            <a:r>
              <a:rPr lang="pt-BR" dirty="0"/>
              <a:t>() &lt;= 25;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023466-43D5-4E03-886A-C99DED10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4200" y="1800225"/>
            <a:ext cx="64389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printPersons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&lt;Person&gt; </a:t>
            </a:r>
            <a:r>
              <a:rPr lang="pt-BR" dirty="0" err="1"/>
              <a:t>lstPess</a:t>
            </a:r>
            <a:r>
              <a:rPr lang="pt-BR" dirty="0"/>
              <a:t>,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</a:t>
            </a:r>
            <a:r>
              <a:rPr lang="pt-BR" dirty="0" err="1"/>
              <a:t>CheckPerson</a:t>
            </a:r>
            <a:r>
              <a:rPr lang="pt-BR" dirty="0"/>
              <a:t> </a:t>
            </a:r>
            <a:r>
              <a:rPr lang="pt-BR" dirty="0" err="1"/>
              <a:t>tester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for (Person p : </a:t>
            </a:r>
            <a:r>
              <a:rPr lang="pt-BR" dirty="0" err="1"/>
              <a:t>lstPess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tester.test</a:t>
            </a:r>
            <a:r>
              <a:rPr lang="pt-BR" dirty="0"/>
              <a:t>(p))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p.printPerson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33816D6-C4CB-472B-89C6-878002438498}"/>
              </a:ext>
            </a:extLst>
          </p:cNvPr>
          <p:cNvCxnSpPr>
            <a:cxnSpLocks/>
          </p:cNvCxnSpPr>
          <p:nvPr/>
        </p:nvCxnSpPr>
        <p:spPr>
          <a:xfrm>
            <a:off x="5488214" y="1800225"/>
            <a:ext cx="10886" cy="316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98564B-D56E-4A44-A2EC-846EFD001D76}"/>
              </a:ext>
            </a:extLst>
          </p:cNvPr>
          <p:cNvSpPr txBox="1"/>
          <p:nvPr/>
        </p:nvSpPr>
        <p:spPr>
          <a:xfrm>
            <a:off x="4305300" y="5562600"/>
            <a:ext cx="693420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Uso:</a:t>
            </a:r>
          </a:p>
          <a:p>
            <a:r>
              <a:rPr lang="pt-BR" dirty="0" err="1"/>
              <a:t>printPersons</a:t>
            </a:r>
            <a:r>
              <a:rPr lang="pt-BR" dirty="0"/>
              <a:t>(pessoas, new </a:t>
            </a:r>
            <a:r>
              <a:rPr lang="pt-BR" dirty="0" err="1"/>
              <a:t>CheckPersonEligibleForSelectiveService</a:t>
            </a:r>
            <a:r>
              <a:rPr lang="pt-BR" dirty="0"/>
              <a:t>());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55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AFA9-565F-476E-B871-F1FB65A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classes aninhadas anônimas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29772-2AFF-4FCB-94D7-C659D19B9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6" y="1825625"/>
            <a:ext cx="56279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/>
              <a:t>Uso:</a:t>
            </a:r>
          </a:p>
          <a:p>
            <a:pPr marL="0" indent="0">
              <a:buNone/>
            </a:pPr>
            <a:r>
              <a:rPr lang="pt-BR" sz="2000" dirty="0" err="1"/>
              <a:t>printPersons</a:t>
            </a:r>
            <a:r>
              <a:rPr lang="pt-BR" sz="2000" dirty="0"/>
              <a:t>(pessoas,   new </a:t>
            </a:r>
            <a:r>
              <a:rPr lang="pt-BR" sz="2000" dirty="0" err="1"/>
              <a:t>CheckPerson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boolean</a:t>
            </a:r>
            <a:r>
              <a:rPr lang="pt-BR" sz="2000" dirty="0"/>
              <a:t> </a:t>
            </a:r>
            <a:r>
              <a:rPr lang="pt-BR" sz="2000" dirty="0" err="1"/>
              <a:t>test</a:t>
            </a:r>
            <a:r>
              <a:rPr lang="pt-BR" sz="2000" dirty="0"/>
              <a:t>(Person p)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p.getGender</a:t>
            </a:r>
            <a:r>
              <a:rPr lang="pt-BR" sz="2000" dirty="0"/>
              <a:t>() == </a:t>
            </a:r>
            <a:r>
              <a:rPr lang="pt-BR" sz="2000" dirty="0" err="1"/>
              <a:t>Person.Sex.MALE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      &amp;&amp; </a:t>
            </a:r>
            <a:r>
              <a:rPr lang="pt-BR" sz="2000" dirty="0" err="1"/>
              <a:t>p.getAge</a:t>
            </a:r>
            <a:r>
              <a:rPr lang="pt-BR" sz="2000" dirty="0"/>
              <a:t>() &gt;= 18</a:t>
            </a:r>
          </a:p>
          <a:p>
            <a:pPr marL="0" indent="0">
              <a:buNone/>
            </a:pPr>
            <a:r>
              <a:rPr lang="pt-BR" sz="2000" dirty="0"/>
              <a:t>                &amp;&amp; </a:t>
            </a:r>
            <a:r>
              <a:rPr lang="pt-BR" sz="2000" dirty="0" err="1"/>
              <a:t>p.getAge</a:t>
            </a:r>
            <a:r>
              <a:rPr lang="pt-BR" sz="2000" dirty="0"/>
              <a:t>() &lt;= 25;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);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E023466-43D5-4E03-886A-C99DED10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68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printPersons</a:t>
            </a:r>
            <a:r>
              <a:rPr lang="pt-BR" sz="2000" dirty="0"/>
              <a:t>(</a:t>
            </a:r>
            <a:r>
              <a:rPr lang="pt-BR" sz="2000" dirty="0" err="1"/>
              <a:t>List</a:t>
            </a:r>
            <a:r>
              <a:rPr lang="pt-BR" sz="2000" dirty="0"/>
              <a:t>&lt;Person&gt; </a:t>
            </a:r>
            <a:r>
              <a:rPr lang="pt-BR" sz="2000" dirty="0" err="1"/>
              <a:t>lstPess</a:t>
            </a:r>
            <a:r>
              <a:rPr lang="pt-BR" sz="2000" dirty="0"/>
              <a:t>, 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      </a:t>
            </a:r>
            <a:r>
              <a:rPr lang="pt-BR" sz="2000" dirty="0" err="1"/>
              <a:t>CheckPerson</a:t>
            </a:r>
            <a:r>
              <a:rPr lang="pt-BR" sz="2000" dirty="0"/>
              <a:t> </a:t>
            </a:r>
            <a:r>
              <a:rPr lang="pt-BR" sz="2000" dirty="0" err="1"/>
              <a:t>tester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for (Person p : </a:t>
            </a:r>
            <a:r>
              <a:rPr lang="pt-BR" sz="2000" dirty="0" err="1"/>
              <a:t>lstPess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tester.test</a:t>
            </a:r>
            <a:r>
              <a:rPr lang="pt-BR" sz="2000" dirty="0"/>
              <a:t>(p))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p.printPerson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33816D6-C4CB-472B-89C6-878002438498}"/>
              </a:ext>
            </a:extLst>
          </p:cNvPr>
          <p:cNvCxnSpPr>
            <a:cxnSpLocks/>
          </p:cNvCxnSpPr>
          <p:nvPr/>
        </p:nvCxnSpPr>
        <p:spPr>
          <a:xfrm>
            <a:off x="6008914" y="1825625"/>
            <a:ext cx="10886" cy="317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441B68-E2D1-47AC-83BC-361909682F99}"/>
              </a:ext>
            </a:extLst>
          </p:cNvPr>
          <p:cNvSpPr txBox="1"/>
          <p:nvPr/>
        </p:nvSpPr>
        <p:spPr>
          <a:xfrm>
            <a:off x="4305300" y="5562600"/>
            <a:ext cx="693420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Neste caso a especificação do seletor das condições é feita na própria chamada do método “</a:t>
            </a:r>
            <a:r>
              <a:rPr lang="pt-BR" b="1" dirty="0" err="1"/>
              <a:t>printPersons</a:t>
            </a:r>
            <a:r>
              <a:rPr lang="pt-BR" b="1" dirty="0"/>
              <a:t>” !!</a:t>
            </a: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9158823-855F-468F-B261-9CA41FAC9F0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644900" y="4673600"/>
            <a:ext cx="660400" cy="135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DE43-1385-4F3D-8583-2F644012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expressões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BBD9D-C0AA-4651-883F-6DA30004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715000" cy="4351338"/>
          </a:xfrm>
        </p:spPr>
        <p:txBody>
          <a:bodyPr/>
          <a:lstStyle/>
          <a:p>
            <a:r>
              <a:rPr lang="pt-BR" dirty="0"/>
              <a:t>Uso:</a:t>
            </a:r>
          </a:p>
          <a:p>
            <a:pPr marL="0" indent="0">
              <a:buNone/>
            </a:pPr>
            <a:r>
              <a:rPr lang="pt-BR" sz="2000" dirty="0" err="1"/>
              <a:t>printPersons</a:t>
            </a:r>
            <a:r>
              <a:rPr lang="pt-BR" sz="2000" dirty="0"/>
              <a:t>(pessoas,</a:t>
            </a:r>
          </a:p>
          <a:p>
            <a:pPr marL="0" indent="0">
              <a:buNone/>
            </a:pPr>
            <a:r>
              <a:rPr lang="pt-BR" sz="2000" dirty="0"/>
              <a:t>    (Person p) -&gt; </a:t>
            </a:r>
            <a:r>
              <a:rPr lang="pt-BR" sz="2000" dirty="0" err="1"/>
              <a:t>p.getGender</a:t>
            </a:r>
            <a:r>
              <a:rPr lang="pt-BR" sz="2000" dirty="0"/>
              <a:t>() == </a:t>
            </a:r>
            <a:r>
              <a:rPr lang="pt-BR" sz="2000" dirty="0" err="1"/>
              <a:t>Person.Sex.MALE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&amp;&amp; </a:t>
            </a:r>
            <a:r>
              <a:rPr lang="pt-BR" sz="2000" dirty="0" err="1"/>
              <a:t>p.getAge</a:t>
            </a:r>
            <a:r>
              <a:rPr lang="pt-BR" sz="2000" dirty="0"/>
              <a:t>() &gt;= 18</a:t>
            </a:r>
          </a:p>
          <a:p>
            <a:pPr marL="0" indent="0">
              <a:buNone/>
            </a:pPr>
            <a:r>
              <a:rPr lang="pt-BR" sz="2000" dirty="0"/>
              <a:t>        &amp;&amp; </a:t>
            </a:r>
            <a:r>
              <a:rPr lang="pt-BR" sz="2000" dirty="0" err="1"/>
              <a:t>p.getAge</a:t>
            </a:r>
            <a:r>
              <a:rPr lang="pt-BR" sz="2000" dirty="0"/>
              <a:t>() &lt;= 25</a:t>
            </a:r>
          </a:p>
          <a:p>
            <a:pPr marL="0" indent="0">
              <a:buNone/>
            </a:pPr>
            <a:r>
              <a:rPr lang="pt-BR" sz="2000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9A005F-B1B9-430B-BAD0-FA0EE6A0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687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printPersons</a:t>
            </a:r>
            <a:r>
              <a:rPr lang="pt-BR" sz="2000" dirty="0"/>
              <a:t>(</a:t>
            </a:r>
            <a:r>
              <a:rPr lang="pt-BR" sz="2000" dirty="0" err="1"/>
              <a:t>List</a:t>
            </a:r>
            <a:r>
              <a:rPr lang="pt-BR" sz="2000" dirty="0"/>
              <a:t>&lt;Person&gt; </a:t>
            </a:r>
            <a:r>
              <a:rPr lang="pt-BR" sz="2000" dirty="0" err="1"/>
              <a:t>lstPess</a:t>
            </a:r>
            <a:r>
              <a:rPr lang="pt-BR" sz="2000" dirty="0"/>
              <a:t>, 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      </a:t>
            </a:r>
            <a:r>
              <a:rPr lang="pt-BR" sz="2000" dirty="0" err="1"/>
              <a:t>CheckPerson</a:t>
            </a:r>
            <a:r>
              <a:rPr lang="pt-BR" sz="2000" dirty="0"/>
              <a:t> </a:t>
            </a:r>
            <a:r>
              <a:rPr lang="pt-BR" sz="2000" dirty="0" err="1"/>
              <a:t>tester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for (Person p : </a:t>
            </a:r>
            <a:r>
              <a:rPr lang="pt-BR" sz="2000" dirty="0" err="1"/>
              <a:t>lstPess</a:t>
            </a:r>
            <a:r>
              <a:rPr lang="pt-BR" sz="2000" dirty="0"/>
              <a:t>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tester.test</a:t>
            </a:r>
            <a:r>
              <a:rPr lang="pt-BR" sz="2000" dirty="0"/>
              <a:t>(p))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p.printPerson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216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2092</Words>
  <Application>Microsoft Office PowerPoint</Application>
  <PresentationFormat>Widescreen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Tema do Office</vt:lpstr>
      <vt:lpstr>Introdução a Funções Lambda em Java </vt:lpstr>
      <vt:lpstr>Leitura recomendada</vt:lpstr>
      <vt:lpstr>Introdução</vt:lpstr>
      <vt:lpstr>Exemplo</vt:lpstr>
      <vt:lpstr>Abordagem simples</vt:lpstr>
      <vt:lpstr>Método um pouco mais genérico</vt:lpstr>
      <vt:lpstr>Especificando o critério em uma classe</vt:lpstr>
      <vt:lpstr>Usando classes aninhadas anônimas</vt:lpstr>
      <vt:lpstr>Usando expressões lambda</vt:lpstr>
      <vt:lpstr>Interfaces funcionais</vt:lpstr>
      <vt:lpstr>Revendo o exemplo:</vt:lpstr>
      <vt:lpstr>Usando as interfaces funcionais padrão</vt:lpstr>
      <vt:lpstr>Exemplo de uso da interface: Predicate</vt:lpstr>
      <vt:lpstr>Explorando as interfaces funcionais pré-definidas</vt:lpstr>
      <vt:lpstr>Exemplo: definindo uma coleção</vt:lpstr>
      <vt:lpstr>Lambdas x Comparator</vt:lpstr>
      <vt:lpstr>Exemplo: filtrando elementos de uma coleção</vt:lpstr>
      <vt:lpstr>Exemplo da lista de pessoas</vt:lpstr>
      <vt:lpstr>Entendendo as operações agregadas</vt:lpstr>
      <vt:lpstr>Principais operações agregadas</vt:lpstr>
      <vt:lpstr>Outros exemplos: lista de inteiros</vt:lpstr>
      <vt:lpstr>Outros exemplos: lista de Pessoa (lstPess)</vt:lpstr>
      <vt:lpstr>Outros exemplos: (continuação)</vt:lpstr>
      <vt:lpstr>Veja 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por Contratos</dc:title>
  <dc:creator>Bernardo Copstein</dc:creator>
  <cp:lastModifiedBy>Bernardo Copstein</cp:lastModifiedBy>
  <cp:revision>54</cp:revision>
  <dcterms:created xsi:type="dcterms:W3CDTF">2015-09-07T09:00:59Z</dcterms:created>
  <dcterms:modified xsi:type="dcterms:W3CDTF">2017-10-20T10:42:21Z</dcterms:modified>
</cp:coreProperties>
</file>