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509CF-C478-4167-8C96-86053B286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Змейка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4C9F0-FC5B-429A-A97F-CA2ADDB96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Игра, </a:t>
            </a:r>
            <a:r>
              <a:rPr lang="ru-RU" dirty="0" err="1"/>
              <a:t>заставлющая</a:t>
            </a:r>
            <a:r>
              <a:rPr lang="ru-RU" dirty="0"/>
              <a:t> применить силу воли</a:t>
            </a:r>
          </a:p>
        </p:txBody>
      </p:sp>
    </p:spTree>
    <p:extLst>
      <p:ext uri="{BB962C8B-B14F-4D97-AF65-F5344CB8AC3E}">
        <p14:creationId xmlns:p14="http://schemas.microsoft.com/office/powerpoint/2010/main" val="137694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EA9A-9E26-40B6-85B1-A32DAE20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ru-RU" dirty="0"/>
              <a:t>«Змейка»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2C7AC-E0CD-4167-894C-A4C74E30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8766"/>
            <a:ext cx="4107873" cy="4549919"/>
          </a:xfrm>
        </p:spPr>
        <p:txBody>
          <a:bodyPr/>
          <a:lstStyle/>
          <a:p>
            <a:r>
              <a:rPr lang="ru-RU" dirty="0"/>
              <a:t>Основная цель игры "Змейка" - управлять змейкой и собирать пищу, представленную в виде яблок или других фруктов. При этом змейка постоянно растет, и игрок должен избегать столкновений с самой собой или стенами. Если змейка коснется себя или стены, игра заканчивается.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66EAC-B3B8-4881-895E-28C3EA62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6" y="1502511"/>
            <a:ext cx="6636327" cy="45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2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1354E-FC00-43DF-A6BA-0CE8B9D3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ru-RU" dirty="0"/>
              <a:t>«Змейка»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06855-1411-4702-B320-8D3516E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9528"/>
            <a:ext cx="4066309" cy="4059381"/>
          </a:xfrm>
        </p:spPr>
        <p:txBody>
          <a:bodyPr/>
          <a:lstStyle/>
          <a:p>
            <a:r>
              <a:rPr lang="ru-RU" dirty="0"/>
              <a:t>"Змейка" имеет не только развлекательную ценность, но и развивает некоторые навыки у игроков. Она тренирует реакцию, координацию движений и принятие быстрых решений. Кроме того, игра способствует развитию концентрации и улучшению мозговой активности.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149E10-750A-44B0-A1BD-60A7A16A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3" y="1293028"/>
            <a:ext cx="6677891" cy="52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1BFA-0BE4-4BF9-93DE-E573964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ru-RU" dirty="0"/>
              <a:t>«Змейка»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5C9DF-575D-411A-8DA2-20D17B7F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5" y="1820489"/>
            <a:ext cx="5036127" cy="4801749"/>
          </a:xfrm>
        </p:spPr>
        <p:txBody>
          <a:bodyPr/>
          <a:lstStyle/>
          <a:p>
            <a:r>
              <a:rPr lang="ru-RU" dirty="0"/>
              <a:t>В заключение, игра "Змейка" - это классика, которая не теряет своей популярности на протяжении многих лет. </a:t>
            </a:r>
          </a:p>
          <a:p>
            <a:r>
              <a:rPr lang="ru-RU" dirty="0"/>
              <a:t>Она проста в понимании, но вызывает зависимость и желание побить свой рекорд. Попробуйте сами и окунитесь в увлекательный мир "Змейки"! </a:t>
            </a:r>
          </a:p>
          <a:p>
            <a:r>
              <a:rPr lang="ru-RU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32F6C-DF8C-4DFC-90EC-47C1D86C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9790"/>
            <a:ext cx="5888183" cy="39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640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22</TotalTime>
  <Words>155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“Змейка”</vt:lpstr>
      <vt:lpstr>«Змейка»</vt:lpstr>
      <vt:lpstr>«Змейка»</vt:lpstr>
      <vt:lpstr>«Змейка»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“Змейка”</dc:title>
  <dc:creator>user</dc:creator>
  <cp:lastModifiedBy>user</cp:lastModifiedBy>
  <cp:revision>3</cp:revision>
  <dcterms:created xsi:type="dcterms:W3CDTF">2023-10-29T08:25:08Z</dcterms:created>
  <dcterms:modified xsi:type="dcterms:W3CDTF">2023-10-29T08:47:38Z</dcterms:modified>
</cp:coreProperties>
</file>