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86" d="100"/>
          <a:sy n="86" d="100"/>
        </p:scale>
        <p:origin x="11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FBE0B894-2881-4173-81EE-508AEA788277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22D9BFFC-65E1-457A-9C1B-8149F6449AE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5263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0B894-2881-4173-81EE-508AEA788277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9BFFC-65E1-457A-9C1B-8149F6449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54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0B894-2881-4173-81EE-508AEA788277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9BFFC-65E1-457A-9C1B-8149F6449AE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08003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0B894-2881-4173-81EE-508AEA788277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9BFFC-65E1-457A-9C1B-8149F6449AE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15985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0B894-2881-4173-81EE-508AEA788277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9BFFC-65E1-457A-9C1B-8149F6449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9919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0B894-2881-4173-81EE-508AEA788277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9BFFC-65E1-457A-9C1B-8149F6449AE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40581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0B894-2881-4173-81EE-508AEA788277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9BFFC-65E1-457A-9C1B-8149F6449AE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89843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0B894-2881-4173-81EE-508AEA788277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9BFFC-65E1-457A-9C1B-8149F6449AEB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92789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0B894-2881-4173-81EE-508AEA788277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9BFFC-65E1-457A-9C1B-8149F6449AEB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4033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0B894-2881-4173-81EE-508AEA788277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9BFFC-65E1-457A-9C1B-8149F6449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992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0B894-2881-4173-81EE-508AEA788277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9BFFC-65E1-457A-9C1B-8149F6449AEB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944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0B894-2881-4173-81EE-508AEA788277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9BFFC-65E1-457A-9C1B-8149F6449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667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0B894-2881-4173-81EE-508AEA788277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9BFFC-65E1-457A-9C1B-8149F6449AEB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6618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0B894-2881-4173-81EE-508AEA788277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9BFFC-65E1-457A-9C1B-8149F6449AEB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6812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0B894-2881-4173-81EE-508AEA788277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9BFFC-65E1-457A-9C1B-8149F6449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299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0B894-2881-4173-81EE-508AEA788277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9BFFC-65E1-457A-9C1B-8149F6449AEB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8212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0B894-2881-4173-81EE-508AEA788277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9BFFC-65E1-457A-9C1B-8149F6449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476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BE0B894-2881-4173-81EE-508AEA788277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2D9BFFC-65E1-457A-9C1B-8149F6449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887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Array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0403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Inside main, when calling a function:</a:t>
            </a:r>
          </a:p>
          <a:p>
            <a:r>
              <a:rPr lang="en-CA" dirty="0" err="1"/>
              <a:t>int</a:t>
            </a:r>
            <a:r>
              <a:rPr lang="en-CA" dirty="0"/>
              <a:t> a[10];</a:t>
            </a:r>
          </a:p>
          <a:p>
            <a:r>
              <a:rPr lang="en-CA" dirty="0"/>
              <a:t>.</a:t>
            </a:r>
          </a:p>
          <a:p>
            <a:r>
              <a:rPr lang="en-CA" dirty="0"/>
              <a:t>.</a:t>
            </a:r>
          </a:p>
          <a:p>
            <a:r>
              <a:rPr lang="en-CA" dirty="0" err="1"/>
              <a:t>array_example</a:t>
            </a:r>
            <a:r>
              <a:rPr lang="en-CA" dirty="0"/>
              <a:t>(a); //no [ ] !!</a:t>
            </a:r>
          </a:p>
        </p:txBody>
      </p:sp>
    </p:spTree>
    <p:extLst>
      <p:ext uri="{BB962C8B-B14F-4D97-AF65-F5344CB8AC3E}">
        <p14:creationId xmlns:p14="http://schemas.microsoft.com/office/powerpoint/2010/main" val="5833103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Function implementation (after main)</a:t>
            </a:r>
          </a:p>
          <a:p>
            <a:endParaRPr lang="en-CA" dirty="0"/>
          </a:p>
          <a:p>
            <a:r>
              <a:rPr lang="en-CA" dirty="0"/>
              <a:t>void </a:t>
            </a:r>
            <a:r>
              <a:rPr lang="en-CA" dirty="0" err="1"/>
              <a:t>array_example</a:t>
            </a:r>
            <a:r>
              <a:rPr lang="en-CA" dirty="0"/>
              <a:t>(</a:t>
            </a:r>
            <a:r>
              <a:rPr lang="en-CA" dirty="0" err="1"/>
              <a:t>int</a:t>
            </a:r>
            <a:r>
              <a:rPr lang="en-CA" dirty="0"/>
              <a:t> a[ ]){</a:t>
            </a:r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180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is an array?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Array is a data from that can hold several values, all of them within one type</a:t>
            </a:r>
          </a:p>
          <a:p>
            <a:endParaRPr lang="en-CA" dirty="0"/>
          </a:p>
          <a:p>
            <a:r>
              <a:rPr lang="en-CA" dirty="0"/>
              <a:t>To create an array, you need</a:t>
            </a:r>
          </a:p>
          <a:p>
            <a:r>
              <a:rPr lang="en-CA" dirty="0"/>
              <a:t>1)The type of value to be stored in the array</a:t>
            </a:r>
          </a:p>
          <a:p>
            <a:r>
              <a:rPr lang="en-CA" dirty="0"/>
              <a:t>2) Name of the array</a:t>
            </a:r>
          </a:p>
          <a:p>
            <a:r>
              <a:rPr lang="en-CA" dirty="0"/>
              <a:t>3) Number of elements in the array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313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Introducing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Example:</a:t>
            </a:r>
          </a:p>
          <a:p>
            <a:r>
              <a:rPr lang="en-CA" dirty="0" err="1"/>
              <a:t>int</a:t>
            </a:r>
            <a:r>
              <a:rPr lang="en-CA" dirty="0"/>
              <a:t> week[7];</a:t>
            </a:r>
          </a:p>
          <a:p>
            <a:r>
              <a:rPr lang="en-CA" dirty="0" err="1"/>
              <a:t>typeName</a:t>
            </a:r>
            <a:r>
              <a:rPr lang="en-CA" dirty="0"/>
              <a:t> </a:t>
            </a:r>
            <a:r>
              <a:rPr lang="en-CA" dirty="0" err="1"/>
              <a:t>arrayname</a:t>
            </a:r>
            <a:r>
              <a:rPr lang="en-CA" dirty="0"/>
              <a:t>[</a:t>
            </a:r>
            <a:r>
              <a:rPr lang="en-CA" dirty="0" err="1"/>
              <a:t>arraySize</a:t>
            </a:r>
            <a:r>
              <a:rPr lang="en-CA" dirty="0"/>
              <a:t>];</a:t>
            </a:r>
          </a:p>
          <a:p>
            <a:r>
              <a:rPr lang="en-CA" dirty="0" err="1"/>
              <a:t>int</a:t>
            </a:r>
            <a:r>
              <a:rPr lang="en-CA" dirty="0"/>
              <a:t> x;</a:t>
            </a:r>
          </a:p>
          <a:p>
            <a:r>
              <a:rPr lang="en-CA" dirty="0" err="1"/>
              <a:t>cin</a:t>
            </a:r>
            <a:r>
              <a:rPr lang="en-CA" dirty="0"/>
              <a:t>&gt;&gt;x;</a:t>
            </a:r>
          </a:p>
          <a:p>
            <a:r>
              <a:rPr lang="en-CA" dirty="0" err="1"/>
              <a:t>int</a:t>
            </a:r>
            <a:r>
              <a:rPr lang="en-CA" dirty="0"/>
              <a:t> a[x]; //You could do that</a:t>
            </a:r>
          </a:p>
        </p:txBody>
      </p:sp>
    </p:spTree>
    <p:extLst>
      <p:ext uri="{BB962C8B-B14F-4D97-AF65-F5344CB8AC3E}">
        <p14:creationId xmlns:p14="http://schemas.microsoft.com/office/powerpoint/2010/main" val="3645028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Subscript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Imagine we have an array of the following:</a:t>
            </a:r>
          </a:p>
          <a:p>
            <a:r>
              <a:rPr lang="en-CA" dirty="0" err="1"/>
              <a:t>int</a:t>
            </a:r>
            <a:r>
              <a:rPr lang="en-CA" dirty="0"/>
              <a:t> </a:t>
            </a:r>
            <a:r>
              <a:rPr lang="en-CA" dirty="0" err="1"/>
              <a:t>number_range</a:t>
            </a:r>
            <a:r>
              <a:rPr lang="en-CA" dirty="0"/>
              <a:t>[5];</a:t>
            </a:r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The subscript will be from 0 to 4!!!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3800547"/>
              </p:ext>
            </p:extLst>
          </p:nvPr>
        </p:nvGraphicFramePr>
        <p:xfrm>
          <a:off x="2286000" y="4097866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4813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Subscript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Therefore if we have the following:</a:t>
            </a:r>
          </a:p>
          <a:p>
            <a:r>
              <a:rPr lang="en-CA" dirty="0" err="1"/>
              <a:t>int</a:t>
            </a:r>
            <a:r>
              <a:rPr lang="en-CA" dirty="0"/>
              <a:t> </a:t>
            </a:r>
            <a:r>
              <a:rPr lang="en-CA" dirty="0" err="1"/>
              <a:t>range_number</a:t>
            </a:r>
            <a:r>
              <a:rPr lang="en-CA" dirty="0"/>
              <a:t>[5];</a:t>
            </a:r>
          </a:p>
          <a:p>
            <a:r>
              <a:rPr lang="en-CA" dirty="0"/>
              <a:t>And the content:</a:t>
            </a:r>
          </a:p>
          <a:p>
            <a:endParaRPr lang="en-CA" dirty="0"/>
          </a:p>
          <a:p>
            <a:endParaRPr lang="en-CA" dirty="0"/>
          </a:p>
          <a:p>
            <a:r>
              <a:rPr lang="en-CA" dirty="0" err="1"/>
              <a:t>range_number</a:t>
            </a:r>
            <a:r>
              <a:rPr lang="en-CA" dirty="0"/>
              <a:t>[0] would be 3, and </a:t>
            </a:r>
            <a:r>
              <a:rPr lang="en-CA" dirty="0" err="1"/>
              <a:t>range_number</a:t>
            </a:r>
            <a:r>
              <a:rPr lang="en-CA" dirty="0"/>
              <a:t>[4] would be 0, and </a:t>
            </a:r>
            <a:r>
              <a:rPr lang="en-CA" dirty="0" err="1"/>
              <a:t>range_number</a:t>
            </a:r>
            <a:r>
              <a:rPr lang="en-CA" dirty="0"/>
              <a:t>[5] would be wrong</a:t>
            </a:r>
          </a:p>
          <a:p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1231317"/>
              </p:ext>
            </p:extLst>
          </p:nvPr>
        </p:nvGraphicFramePr>
        <p:xfrm>
          <a:off x="2159000" y="4351866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3</a:t>
                      </a:r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78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43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-21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6955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Initialization for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/>
              <a:t>int</a:t>
            </a:r>
            <a:r>
              <a:rPr lang="en-CA" dirty="0"/>
              <a:t> cards[4]={1, 4, 6, 7} //good</a:t>
            </a:r>
          </a:p>
          <a:p>
            <a:r>
              <a:rPr lang="en-CA" dirty="0" err="1"/>
              <a:t>int</a:t>
            </a:r>
            <a:r>
              <a:rPr lang="en-CA" dirty="0"/>
              <a:t> hand[4]; //good</a:t>
            </a:r>
          </a:p>
          <a:p>
            <a:r>
              <a:rPr lang="en-CA" dirty="0"/>
              <a:t>hand[4]={5, 4, 6, 2} //not allowed</a:t>
            </a:r>
          </a:p>
          <a:p>
            <a:r>
              <a:rPr lang="en-CA" dirty="0"/>
              <a:t>hand=cards; //not allowed</a:t>
            </a:r>
          </a:p>
          <a:p>
            <a:r>
              <a:rPr lang="en-CA" dirty="0"/>
              <a:t>Warm up questions: How to do example 3 and 4 properly?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940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Further detail of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When initializing the array, you could provide fewer values than the “slot” of the array</a:t>
            </a:r>
          </a:p>
          <a:p>
            <a:r>
              <a:rPr lang="en-CA" dirty="0"/>
              <a:t>float </a:t>
            </a:r>
            <a:r>
              <a:rPr lang="en-CA" dirty="0" err="1"/>
              <a:t>num</a:t>
            </a:r>
            <a:r>
              <a:rPr lang="en-CA" dirty="0"/>
              <a:t>[6]={4.2, 8.5} rest of the entries will be 0</a:t>
            </a:r>
          </a:p>
          <a:p>
            <a:r>
              <a:rPr lang="en-CA" dirty="0" err="1"/>
              <a:t>int</a:t>
            </a:r>
            <a:r>
              <a:rPr lang="en-CA" dirty="0"/>
              <a:t> number[10]={0} all entries will be 0</a:t>
            </a:r>
          </a:p>
          <a:p>
            <a:r>
              <a:rPr lang="en-CA" dirty="0"/>
              <a:t>But you can’t do </a:t>
            </a:r>
            <a:r>
              <a:rPr lang="en-CA" dirty="0" err="1"/>
              <a:t>cin</a:t>
            </a:r>
            <a:r>
              <a:rPr lang="en-CA" dirty="0"/>
              <a:t>&gt;&gt;x; </a:t>
            </a:r>
            <a:r>
              <a:rPr lang="en-CA" dirty="0" err="1"/>
              <a:t>int</a:t>
            </a:r>
            <a:r>
              <a:rPr lang="en-CA" dirty="0"/>
              <a:t> number[x]={0}, this is because when it is complied, the value of x has not been decided yet, so complier does not know what to do with 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4251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Passing array to a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Remember, the content of the array </a:t>
            </a:r>
            <a:r>
              <a:rPr lang="en-CA" b="1" dirty="0"/>
              <a:t>can be changed</a:t>
            </a:r>
            <a:r>
              <a:rPr lang="en-CA" dirty="0"/>
              <a:t> inside the function!! (unlike passing value to a function, which the content </a:t>
            </a:r>
            <a:r>
              <a:rPr lang="en-CA" b="1" dirty="0"/>
              <a:t>will not be changed</a:t>
            </a:r>
            <a:r>
              <a:rPr lang="en-CA" dirty="0">
                <a:sym typeface="Wingdings" panose="05000000000000000000" pitchFamily="2" charset="2"/>
              </a:rPr>
              <a:t> will be tested)</a:t>
            </a:r>
          </a:p>
          <a:p>
            <a:r>
              <a:rPr lang="en-CA" dirty="0">
                <a:sym typeface="Wingdings" panose="05000000000000000000" pitchFamily="2" charset="2"/>
              </a:rPr>
              <a:t>Should you need to pass an array to a function, here is what you have to do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280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Function declaration (above main)</a:t>
            </a:r>
          </a:p>
          <a:p>
            <a:r>
              <a:rPr lang="en-CA" dirty="0"/>
              <a:t>Example: should you not need to return anything</a:t>
            </a:r>
          </a:p>
          <a:p>
            <a:r>
              <a:rPr lang="en-CA" dirty="0"/>
              <a:t>void </a:t>
            </a:r>
            <a:r>
              <a:rPr lang="en-CA" dirty="0" err="1"/>
              <a:t>array_example</a:t>
            </a:r>
            <a:r>
              <a:rPr lang="en-CA" dirty="0"/>
              <a:t> (</a:t>
            </a:r>
            <a:r>
              <a:rPr lang="en-CA" dirty="0" err="1"/>
              <a:t>int</a:t>
            </a:r>
            <a:r>
              <a:rPr lang="en-CA" dirty="0"/>
              <a:t> a[ ]);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7875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72</TotalTime>
  <Words>451</Words>
  <Application>Microsoft Office PowerPoint</Application>
  <PresentationFormat>Widescreen</PresentationFormat>
  <Paragraphs>64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Garamond</vt:lpstr>
      <vt:lpstr>Organic</vt:lpstr>
      <vt:lpstr>Array</vt:lpstr>
      <vt:lpstr>What is an array?</vt:lpstr>
      <vt:lpstr>Introducing Arrays</vt:lpstr>
      <vt:lpstr>Subscript</vt:lpstr>
      <vt:lpstr>Subscript (Cont’d)</vt:lpstr>
      <vt:lpstr>Initialization for arrays</vt:lpstr>
      <vt:lpstr>Further detail of array</vt:lpstr>
      <vt:lpstr>Passing array to a function</vt:lpstr>
      <vt:lpstr>Continued</vt:lpstr>
      <vt:lpstr>Continued</vt:lpstr>
      <vt:lpstr>Continued</vt:lpstr>
    </vt:vector>
  </TitlesOfParts>
  <Company>Peel District School Board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</dc:title>
  <dc:creator>Hassan</dc:creator>
  <cp:lastModifiedBy>Hassan</cp:lastModifiedBy>
  <cp:revision>15</cp:revision>
  <dcterms:created xsi:type="dcterms:W3CDTF">2017-09-13T11:40:29Z</dcterms:created>
  <dcterms:modified xsi:type="dcterms:W3CDTF">2020-10-31T19:18:32Z</dcterms:modified>
</cp:coreProperties>
</file>