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F37E-F00E-4E6F-915C-D932D0B2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68915-9074-4592-8715-9574DEA6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6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0290-88E6-4589-B176-72F592B2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7235-4796-4C42-BEF8-306CC0DC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Let’s say term is 3</a:t>
            </a:r>
          </a:p>
          <a:p>
            <a:r>
              <a:rPr lang="en-CA" dirty="0"/>
              <a:t>It will run the line return formula(2)+2;</a:t>
            </a:r>
          </a:p>
          <a:p>
            <a:r>
              <a:rPr lang="en-CA" dirty="0"/>
              <a:t>Now term is 2</a:t>
            </a:r>
          </a:p>
          <a:p>
            <a:r>
              <a:rPr lang="en-CA" dirty="0"/>
              <a:t>It will run the line return formula(1)+2;</a:t>
            </a:r>
          </a:p>
          <a:p>
            <a:r>
              <a:rPr lang="en-CA" dirty="0"/>
              <a:t>Now term is 1</a:t>
            </a:r>
          </a:p>
          <a:p>
            <a:r>
              <a:rPr lang="en-CA" dirty="0"/>
              <a:t>When term is 1, it will return the value of 3</a:t>
            </a:r>
          </a:p>
          <a:p>
            <a:r>
              <a:rPr lang="en-CA" dirty="0"/>
              <a:t>Then the line formula(1)+2 will become 3+2, which is 5</a:t>
            </a:r>
          </a:p>
          <a:p>
            <a:r>
              <a:rPr lang="en-CA" dirty="0"/>
              <a:t>Formula(2)+2 will now become 5+2, so the final answer is 7</a:t>
            </a:r>
          </a:p>
        </p:txBody>
      </p:sp>
    </p:spTree>
    <p:extLst>
      <p:ext uri="{BB962C8B-B14F-4D97-AF65-F5344CB8AC3E}">
        <p14:creationId xmlns:p14="http://schemas.microsoft.com/office/powerpoint/2010/main" val="178313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268E-0D37-48A3-9DE8-DDEBC9CA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7DE7E-538E-4786-8373-5588F8EF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1209365"/>
            <a:ext cx="996427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F577-8D22-4AA7-937F-B7F4EEA8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6BB0-B895-4F8C-843A-726B37EA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8C4ED-6F46-4346-92F0-D35479A5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828312"/>
            <a:ext cx="1025033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BA9C-A411-475A-93CB-2E2B21DF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56F8-D830-4E03-BF06-51EEFCF2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Remember that functions have the following format:</a:t>
            </a:r>
          </a:p>
          <a:p>
            <a:r>
              <a:rPr lang="en-CA" dirty="0" err="1"/>
              <a:t>return_type</a:t>
            </a:r>
            <a:r>
              <a:rPr lang="en-CA" dirty="0"/>
              <a:t> </a:t>
            </a:r>
            <a:r>
              <a:rPr lang="en-CA" dirty="0" err="1"/>
              <a:t>function_name</a:t>
            </a:r>
            <a:r>
              <a:rPr lang="en-CA" dirty="0"/>
              <a:t>(</a:t>
            </a:r>
            <a:r>
              <a:rPr lang="en-CA" dirty="0" err="1"/>
              <a:t>parameter_list</a:t>
            </a:r>
            <a:r>
              <a:rPr lang="en-CA" dirty="0"/>
              <a:t>);</a:t>
            </a:r>
          </a:p>
          <a:p>
            <a:r>
              <a:rPr lang="en-CA" dirty="0"/>
              <a:t>To use function properly, you need to complete the following:</a:t>
            </a:r>
          </a:p>
          <a:p>
            <a:r>
              <a:rPr lang="en-CA" dirty="0"/>
              <a:t>1. function declaration:</a:t>
            </a:r>
          </a:p>
          <a:p>
            <a:r>
              <a:rPr lang="en-CA" dirty="0"/>
              <a:t>2. Call the corresponding function (Remember, when you call the function, number and type of </a:t>
            </a:r>
            <a:r>
              <a:rPr lang="en-CA" b="1" dirty="0"/>
              <a:t>argument</a:t>
            </a:r>
            <a:r>
              <a:rPr lang="en-CA" dirty="0"/>
              <a:t> has to match the number and type of </a:t>
            </a:r>
            <a:r>
              <a:rPr lang="en-CA" b="1" dirty="0"/>
              <a:t>parameter</a:t>
            </a:r>
            <a:r>
              <a:rPr lang="en-CA" dirty="0"/>
              <a:t>)</a:t>
            </a:r>
          </a:p>
          <a:p>
            <a:r>
              <a:rPr lang="en-CA" dirty="0"/>
              <a:t>3. Function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5700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A741-C152-407F-ACF3-A8F17DF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F3F9F-C816-4699-B369-3BB6F0AF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003613"/>
            <a:ext cx="9601196" cy="3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E0B-FAF5-4030-AB3A-3711CB62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49B59-548D-4320-8160-F51A3B68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180" y="3220899"/>
            <a:ext cx="511563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99F-7725-44ED-B26C-50A178AF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CB6-3A3E-46A4-B1CC-32FC9823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previous example, you can see there are two functions with the same name, but with different number of parameters</a:t>
            </a:r>
          </a:p>
          <a:p>
            <a:r>
              <a:rPr lang="en-CA" dirty="0"/>
              <a:t>void greeting ();</a:t>
            </a:r>
          </a:p>
          <a:p>
            <a:r>
              <a:rPr lang="en-CA" dirty="0"/>
              <a:t>void greeting (int n);</a:t>
            </a:r>
          </a:p>
          <a:p>
            <a:r>
              <a:rPr lang="en-CA" dirty="0"/>
              <a:t>C++ allows this to happen. This feature is called function overloading, thus programmers can deploy functions with the same name. However, parameters need to be different </a:t>
            </a:r>
          </a:p>
        </p:txBody>
      </p:sp>
    </p:spTree>
    <p:extLst>
      <p:ext uri="{BB962C8B-B14F-4D97-AF65-F5344CB8AC3E}">
        <p14:creationId xmlns:p14="http://schemas.microsoft.com/office/powerpoint/2010/main" val="34881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1215-3B24-440F-B3A3-6A5F8E6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of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8C1-ECFA-41E3-A1CC-3C15A13E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will also work for function overloading</a:t>
            </a:r>
          </a:p>
          <a:p>
            <a:r>
              <a:rPr lang="en-CA" dirty="0"/>
              <a:t>int addition (int x, float y);</a:t>
            </a:r>
          </a:p>
          <a:p>
            <a:r>
              <a:rPr lang="en-CA" dirty="0"/>
              <a:t>float addition (float x, int y);</a:t>
            </a:r>
          </a:p>
          <a:p>
            <a:r>
              <a:rPr lang="en-CA" dirty="0"/>
              <a:t>But the following wont’ be allowed:</a:t>
            </a:r>
          </a:p>
          <a:p>
            <a:r>
              <a:rPr lang="en-CA" dirty="0"/>
              <a:t>int addition (int x, float y);</a:t>
            </a:r>
          </a:p>
          <a:p>
            <a:r>
              <a:rPr lang="en-CA" dirty="0"/>
              <a:t>float addition (int x, float y); //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7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1893-B5CE-4EC2-A141-C3C176B7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1BA0-1E57-4BDF-91B0-32FBE4B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Recursive function is basically a way of defining something in terms of itself.</a:t>
            </a:r>
          </a:p>
          <a:p>
            <a:r>
              <a:rPr lang="en-CA" dirty="0"/>
              <a:t>For example, imagine you have a present wrapped by many layers. Therefore, the steps to take out the present would be the following</a:t>
            </a:r>
          </a:p>
          <a:p>
            <a:r>
              <a:rPr lang="en-CA" u="sng" dirty="0"/>
              <a:t>Unwrap one layer</a:t>
            </a:r>
          </a:p>
          <a:p>
            <a:r>
              <a:rPr lang="en-CA" dirty="0"/>
              <a:t>If you find the present, you are done</a:t>
            </a:r>
          </a:p>
          <a:p>
            <a:r>
              <a:rPr lang="en-CA" dirty="0"/>
              <a:t>Else, </a:t>
            </a:r>
            <a:r>
              <a:rPr lang="en-CA" u="sng" dirty="0"/>
              <a:t>Unwrap one layer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76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0F6-1230-4AE6-9193-C39F0BDD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3608-62A0-4261-A236-A4648818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Should you have to find a term value of the following recursive formula</a:t>
            </a:r>
          </a:p>
          <a:p>
            <a:r>
              <a:rPr lang="en-CA" dirty="0"/>
              <a:t>T</a:t>
            </a:r>
            <a:r>
              <a:rPr lang="en-CA" baseline="-25000" dirty="0"/>
              <a:t>1</a:t>
            </a:r>
            <a:r>
              <a:rPr lang="en-CA" dirty="0"/>
              <a:t>=3</a:t>
            </a:r>
          </a:p>
          <a:p>
            <a:r>
              <a:rPr lang="en-CA" dirty="0"/>
              <a:t>T</a:t>
            </a:r>
            <a:r>
              <a:rPr lang="en-CA" baseline="-25000" dirty="0"/>
              <a:t>n</a:t>
            </a:r>
            <a:r>
              <a:rPr lang="en-CA" dirty="0"/>
              <a:t>=T</a:t>
            </a:r>
            <a:r>
              <a:rPr lang="en-CA" baseline="-25000" dirty="0"/>
              <a:t>n-1 </a:t>
            </a:r>
            <a:r>
              <a:rPr lang="en-CA" dirty="0"/>
              <a:t>+2; n&gt;1</a:t>
            </a:r>
          </a:p>
          <a:p>
            <a:r>
              <a:rPr lang="en-CA" dirty="0"/>
              <a:t>One way to implement it with the use of recursive function is the following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4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A16-4AF9-4068-AD71-A0F934D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417C-ED86-420C-AA02-38DF8DB7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4A03-273A-479A-B4C1-8E6A9578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6997"/>
            <a:ext cx="960119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375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Functions</vt:lpstr>
      <vt:lpstr>Function Review</vt:lpstr>
      <vt:lpstr>Example</vt:lpstr>
      <vt:lpstr>Output</vt:lpstr>
      <vt:lpstr>Function Overloading</vt:lpstr>
      <vt:lpstr>More of function overloading</vt:lpstr>
      <vt:lpstr>Recursive Function</vt:lpstr>
      <vt:lpstr>Example</vt:lpstr>
      <vt:lpstr>PowerPoint Presentation</vt:lpstr>
      <vt:lpstr>Explanation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Chi Tat Kwan</dc:creator>
  <cp:lastModifiedBy>Hassan</cp:lastModifiedBy>
  <cp:revision>11</cp:revision>
  <dcterms:created xsi:type="dcterms:W3CDTF">2018-09-09T22:12:27Z</dcterms:created>
  <dcterms:modified xsi:type="dcterms:W3CDTF">2020-10-31T19:12:23Z</dcterms:modified>
</cp:coreProperties>
</file>