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2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5037663"/>
            <a:ext cx="39109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6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1041400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4343400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0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9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5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470400"/>
            <a:ext cx="720725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8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7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2"/>
            <a:ext cx="1418171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982132"/>
            <a:ext cx="557476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982132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883832"/>
            <a:ext cx="468136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1041400"/>
            <a:ext cx="2297510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3255432"/>
            <a:ext cx="468136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0"/>
            <a:ext cx="12001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C7747-282F-432A-9494-B4F87C4D686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5969000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5969000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BE7B96-894D-4958-B33C-CDAEBF20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Advantage:</a:t>
            </a:r>
          </a:p>
          <a:p>
            <a:pPr lvl="1"/>
            <a:r>
              <a:rPr lang="en-CA" dirty="0"/>
              <a:t>Much faster than sequential search (Binary Search is O(log n) {base 2, not 10})</a:t>
            </a:r>
            <a:endParaRPr lang="en-US" dirty="0"/>
          </a:p>
          <a:p>
            <a:pPr marL="0" lvl="1"/>
            <a:endParaRPr lang="en-CA" dirty="0"/>
          </a:p>
          <a:p>
            <a:pPr marL="0" lvl="1"/>
            <a:r>
              <a:rPr lang="en-CA" dirty="0"/>
              <a:t>Disadvantage:</a:t>
            </a:r>
          </a:p>
          <a:p>
            <a:pPr marL="740664" lvl="1"/>
            <a:r>
              <a:rPr lang="en-CA" dirty="0"/>
              <a:t>You have to sort the item first. If you have efficient way of sorting the items, it will be worth it because binary search is much </a:t>
            </a:r>
            <a:r>
              <a:rPr lang="en-CA"/>
              <a:t>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8722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you have an array with elements such as:</a:t>
            </a:r>
          </a:p>
          <a:p>
            <a:endParaRPr lang="en-US" dirty="0"/>
          </a:p>
          <a:p>
            <a:r>
              <a:rPr lang="en-US" dirty="0"/>
              <a:t>3, -9, 12, 24, 56, 78, 10</a:t>
            </a:r>
          </a:p>
          <a:p>
            <a:endParaRPr lang="en-US" dirty="0"/>
          </a:p>
          <a:p>
            <a:r>
              <a:rPr lang="en-US" dirty="0"/>
              <a:t>How can you search the elements “56”?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look one by one (Let’s say from left to right)</a:t>
            </a:r>
          </a:p>
          <a:p>
            <a:endParaRPr lang="en-US" dirty="0"/>
          </a:p>
          <a:p>
            <a:r>
              <a:rPr lang="en-US" dirty="0"/>
              <a:t>If you decide to search one by one, then it’s called Sequential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132857"/>
            <a:ext cx="7632847" cy="3742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Sequential Search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Advantage of sequential search:</a:t>
            </a:r>
          </a:p>
          <a:p>
            <a:pPr lvl="1"/>
            <a:r>
              <a:rPr lang="en-CA" dirty="0"/>
              <a:t>The items do not have to be sorted in order to perform the search.</a:t>
            </a:r>
          </a:p>
          <a:p>
            <a:pPr marL="0" lvl="1"/>
            <a:endParaRPr lang="en-CA" dirty="0"/>
          </a:p>
          <a:p>
            <a:pPr marL="0" lvl="1"/>
            <a:r>
              <a:rPr lang="en-CA" dirty="0"/>
              <a:t>Disadvantage of sequential search:</a:t>
            </a:r>
          </a:p>
          <a:p>
            <a:pPr marL="740664" lvl="1"/>
            <a:r>
              <a:rPr lang="en-CA" dirty="0"/>
              <a:t>It could be slow (Imagine you have thousands of items and the one you want to find happens to be at the last place)</a:t>
            </a:r>
          </a:p>
          <a:p>
            <a:pPr marL="740664" lvl="1"/>
            <a:r>
              <a:rPr lang="en-CA" dirty="0"/>
              <a:t>In general, if you have n items, the worst case scenario is you need to perform n times in order to locate the item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1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Big O notation </a:t>
            </a:r>
            <a:r>
              <a:rPr lang="en-CA" sz="1800" dirty="0"/>
              <a:t>(from http://www.jessicayung.com/big-o-notation-a-common-mistake-and-documentation/)</a:t>
            </a:r>
            <a:endParaRPr lang="en-US" sz="1800" dirty="0"/>
          </a:p>
        </p:txBody>
      </p:sp>
      <p:pic>
        <p:nvPicPr>
          <p:cNvPr id="1026" name="Picture 2" descr="Image result for big o complexity 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624736" cy="4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5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Suppose you go through the trouble sorting the item first.  You could search for the item you want much more efficiently.</a:t>
            </a:r>
          </a:p>
          <a:p>
            <a:endParaRPr lang="en-CA" dirty="0"/>
          </a:p>
          <a:p>
            <a:r>
              <a:rPr lang="en-CA" dirty="0"/>
              <a:t>Suppose you have a list of the following:</a:t>
            </a:r>
          </a:p>
          <a:p>
            <a:r>
              <a:rPr lang="en-CA" dirty="0"/>
              <a:t>16, 19, 22, 24, 27, 29, 37, 40, 43, 44, 47, 52, 56, 60, 64, 71</a:t>
            </a:r>
          </a:p>
          <a:p>
            <a:endParaRPr lang="en-CA" dirty="0"/>
          </a:p>
          <a:p>
            <a:r>
              <a:rPr lang="en-CA" dirty="0"/>
              <a:t>If you want to search for the element “47”, how many times you need to look for the element 47 with sequential search?</a:t>
            </a:r>
          </a:p>
        </p:txBody>
      </p:sp>
    </p:spTree>
    <p:extLst>
      <p:ext uri="{BB962C8B-B14F-4D97-AF65-F5344CB8AC3E}">
        <p14:creationId xmlns:p14="http://schemas.microsoft.com/office/powerpoint/2010/main" val="84903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Binary Search would be much faster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8424936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This is how the binary search goes:</a:t>
            </a:r>
          </a:p>
          <a:p>
            <a:r>
              <a:rPr lang="en-CA" dirty="0"/>
              <a:t>16, 19, 22, 24, 27, 29, 37, 40, 43, 44, 47, 52, 56, 60, 64, 71</a:t>
            </a:r>
          </a:p>
          <a:p>
            <a:r>
              <a:rPr lang="en-CA" dirty="0"/>
              <a:t>After first trial</a:t>
            </a:r>
          </a:p>
          <a:p>
            <a:r>
              <a:rPr lang="en-CA" dirty="0"/>
              <a:t>43, 44, 47, 52, 56, 60, 64, 71</a:t>
            </a:r>
          </a:p>
          <a:p>
            <a:r>
              <a:rPr lang="en-CA" dirty="0"/>
              <a:t>After second trial</a:t>
            </a:r>
          </a:p>
          <a:p>
            <a:r>
              <a:rPr lang="en-CA" dirty="0"/>
              <a:t>43, 44, 47</a:t>
            </a:r>
          </a:p>
          <a:p>
            <a:r>
              <a:rPr lang="en-CA" dirty="0"/>
              <a:t>After third trial</a:t>
            </a:r>
          </a:p>
          <a:p>
            <a:r>
              <a:rPr lang="en-CA" dirty="0"/>
              <a:t>47 (it only takes 3 trials)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3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221</TotalTime>
  <Words>415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Theme1</vt:lpstr>
      <vt:lpstr>Searching and Sorting</vt:lpstr>
      <vt:lpstr>Sequential Search</vt:lpstr>
      <vt:lpstr>Sequential Search (Cont’d)</vt:lpstr>
      <vt:lpstr>Sequential Search (Cont’d)</vt:lpstr>
      <vt:lpstr>Sequential Search (Cont’d)</vt:lpstr>
      <vt:lpstr>Big O notation (from http://www.jessicayung.com/big-o-notation-a-common-mistake-and-documentation/)</vt:lpstr>
      <vt:lpstr>Binary Search</vt:lpstr>
      <vt:lpstr>Binary Search (Cont’d)</vt:lpstr>
      <vt:lpstr>Binary Search</vt:lpstr>
      <vt:lpstr>Binary Search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Chi Tat Kwan</dc:creator>
  <cp:lastModifiedBy>Hassan</cp:lastModifiedBy>
  <cp:revision>25</cp:revision>
  <dcterms:created xsi:type="dcterms:W3CDTF">2017-09-19T00:56:19Z</dcterms:created>
  <dcterms:modified xsi:type="dcterms:W3CDTF">2020-10-31T19:22:03Z</dcterms:modified>
</cp:coreProperties>
</file>