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6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6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2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6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5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1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4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4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E624E-8CA4-4332-8C26-3A0531AACB5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31FF87-B318-4473-B605-B2C77FCF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Up until now we have been declaring variable to hold value:</a:t>
            </a:r>
          </a:p>
          <a:p>
            <a:endParaRPr lang="en-CA" dirty="0"/>
          </a:p>
          <a:p>
            <a:r>
              <a:rPr lang="en-CA" dirty="0"/>
              <a:t>Ex: </a:t>
            </a:r>
            <a:r>
              <a:rPr lang="en-CA" dirty="0" err="1"/>
              <a:t>int</a:t>
            </a:r>
            <a:r>
              <a:rPr lang="en-CA" dirty="0"/>
              <a:t> x=5; y=1; z;</a:t>
            </a:r>
          </a:p>
          <a:p>
            <a:pPr lvl="1"/>
            <a:r>
              <a:rPr lang="en-CA" dirty="0"/>
              <a:t>z=x-y;</a:t>
            </a:r>
          </a:p>
          <a:p>
            <a:pPr marL="0" lvl="1" indent="0">
              <a:buNone/>
            </a:pPr>
            <a:endParaRPr lang="en-CA" dirty="0"/>
          </a:p>
          <a:p>
            <a:pPr marL="342900" lvl="1" indent="-342900"/>
            <a:r>
              <a:rPr lang="en-CA" sz="2400" dirty="0"/>
              <a:t>But we can also have pointers, which are variables to hold the addresses of values rather than the values themselves!</a:t>
            </a:r>
          </a:p>
          <a:p>
            <a:pPr marL="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9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Before we talk about pointers, it may be better to understand what address means in C++:</a:t>
            </a:r>
          </a:p>
          <a:p>
            <a:endParaRPr lang="en-CA" dirty="0"/>
          </a:p>
          <a:p>
            <a:r>
              <a:rPr lang="en-CA" dirty="0"/>
              <a:t>Try putting these in a compiler:</a:t>
            </a:r>
          </a:p>
          <a:p>
            <a:r>
              <a:rPr lang="en-CA" dirty="0" err="1"/>
              <a:t>int</a:t>
            </a:r>
            <a:r>
              <a:rPr lang="en-CA" dirty="0"/>
              <a:t> x=5; y=3;</a:t>
            </a:r>
          </a:p>
          <a:p>
            <a:r>
              <a:rPr lang="en-CA" dirty="0" err="1"/>
              <a:t>cout</a:t>
            </a:r>
            <a:r>
              <a:rPr lang="en-CA" dirty="0"/>
              <a:t>&lt;&lt;&amp;x&lt;&lt;" and "&lt;&lt;&amp;y;</a:t>
            </a:r>
          </a:p>
          <a:p>
            <a:r>
              <a:rPr lang="en-CA" dirty="0"/>
              <a:t>What is the output? It should be an address in hexadecimal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declare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say you have a variable: </a:t>
            </a:r>
          </a:p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=5;</a:t>
            </a:r>
          </a:p>
          <a:p>
            <a:r>
              <a:rPr lang="en-CA" dirty="0"/>
              <a:t>We could do the following:</a:t>
            </a:r>
          </a:p>
          <a:p>
            <a:r>
              <a:rPr lang="en-CA" dirty="0" err="1"/>
              <a:t>int</a:t>
            </a:r>
            <a:r>
              <a:rPr lang="en-CA" dirty="0"/>
              <a:t> *p=&amp;</a:t>
            </a:r>
            <a:r>
              <a:rPr lang="en-CA" dirty="0" err="1"/>
              <a:t>i</a:t>
            </a:r>
            <a:r>
              <a:rPr lang="en-CA" dirty="0"/>
              <a:t>; (The pointers p stores the address of the variable </a:t>
            </a:r>
            <a:r>
              <a:rPr lang="en-CA" dirty="0" err="1"/>
              <a:t>i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24" y="4704149"/>
            <a:ext cx="3813750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Notice that </a:t>
            </a:r>
            <a:r>
              <a:rPr lang="en-CA" dirty="0" err="1"/>
              <a:t>int</a:t>
            </a:r>
            <a:r>
              <a:rPr lang="en-CA" dirty="0"/>
              <a:t> *p=&amp;</a:t>
            </a:r>
            <a:r>
              <a:rPr lang="en-CA" dirty="0" err="1"/>
              <a:t>i</a:t>
            </a:r>
            <a:r>
              <a:rPr lang="en-CA" dirty="0"/>
              <a:t>; only works when you first declare the pointers. If you do:</a:t>
            </a:r>
          </a:p>
          <a:p>
            <a:r>
              <a:rPr lang="en-CA" dirty="0" err="1"/>
              <a:t>int</a:t>
            </a:r>
            <a:r>
              <a:rPr lang="en-CA" dirty="0"/>
              <a:t>* p; (Same as </a:t>
            </a:r>
            <a:r>
              <a:rPr lang="en-CA" dirty="0" err="1"/>
              <a:t>int</a:t>
            </a:r>
            <a:r>
              <a:rPr lang="en-CA" dirty="0"/>
              <a:t> *p, but remember you need </a:t>
            </a:r>
            <a:r>
              <a:rPr lang="en-CA" dirty="0" err="1"/>
              <a:t>int</a:t>
            </a:r>
            <a:r>
              <a:rPr lang="en-CA" dirty="0"/>
              <a:t> *p, *p2 for two pointers as </a:t>
            </a:r>
            <a:r>
              <a:rPr lang="en-CA" dirty="0" err="1"/>
              <a:t>int</a:t>
            </a:r>
            <a:r>
              <a:rPr lang="en-CA" dirty="0"/>
              <a:t> *p, p2 only create one pointer)</a:t>
            </a:r>
          </a:p>
          <a:p>
            <a:r>
              <a:rPr lang="en-CA" dirty="0"/>
              <a:t>Then afterward you need p=&amp;</a:t>
            </a:r>
            <a:r>
              <a:rPr lang="en-CA" dirty="0" err="1"/>
              <a:t>i</a:t>
            </a:r>
            <a:r>
              <a:rPr lang="en-CA" dirty="0"/>
              <a:t>; (*p=&amp;</a:t>
            </a:r>
            <a:r>
              <a:rPr lang="en-CA" dirty="0" err="1"/>
              <a:t>i</a:t>
            </a:r>
            <a:r>
              <a:rPr lang="en-CA" dirty="0"/>
              <a:t>; will always be wrong except when you first declare the pointers)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Interesting properties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Pointers open up many new options.</a:t>
            </a:r>
          </a:p>
          <a:p>
            <a:r>
              <a:rPr lang="en-CA" dirty="0"/>
              <a:t>Try this:</a:t>
            </a:r>
          </a:p>
          <a:p>
            <a:r>
              <a:rPr lang="en-CA" dirty="0" err="1"/>
              <a:t>int</a:t>
            </a:r>
            <a:r>
              <a:rPr lang="en-CA" dirty="0"/>
              <a:t> *p, </a:t>
            </a:r>
            <a:r>
              <a:rPr lang="en-CA" dirty="0" err="1"/>
              <a:t>i</a:t>
            </a:r>
            <a:r>
              <a:rPr lang="en-CA" dirty="0"/>
              <a:t>; (only p is the pointer here)</a:t>
            </a:r>
          </a:p>
          <a:p>
            <a:r>
              <a:rPr lang="en-CA" dirty="0" err="1"/>
              <a:t>i</a:t>
            </a:r>
            <a:r>
              <a:rPr lang="en-CA" dirty="0"/>
              <a:t>=5;</a:t>
            </a:r>
          </a:p>
          <a:p>
            <a:r>
              <a:rPr lang="en-CA" dirty="0"/>
              <a:t>p=&amp;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r>
              <a:rPr lang="en-CA" dirty="0" err="1"/>
              <a:t>cout</a:t>
            </a:r>
            <a:r>
              <a:rPr lang="en-CA" dirty="0"/>
              <a:t>&lt;&lt;*p&lt;&lt;</a:t>
            </a:r>
            <a:r>
              <a:rPr lang="en-CA" dirty="0" err="1"/>
              <a:t>endl</a:t>
            </a:r>
            <a:r>
              <a:rPr lang="en-CA" dirty="0"/>
              <a:t>; //dereference</a:t>
            </a:r>
          </a:p>
          <a:p>
            <a:r>
              <a:rPr lang="en-CA" dirty="0" err="1"/>
              <a:t>cout</a:t>
            </a:r>
            <a:r>
              <a:rPr lang="en-CA" dirty="0"/>
              <a:t>&lt;&lt;</a:t>
            </a:r>
            <a:r>
              <a:rPr lang="en-CA" dirty="0" err="1"/>
              <a:t>i</a:t>
            </a:r>
            <a:r>
              <a:rPr lang="en-CA" dirty="0"/>
              <a:t>&lt;&lt;</a:t>
            </a:r>
            <a:r>
              <a:rPr lang="en-CA" dirty="0" err="1"/>
              <a:t>endl</a:t>
            </a:r>
            <a:r>
              <a:rPr lang="en-CA" dirty="0"/>
              <a:t>;</a:t>
            </a:r>
          </a:p>
          <a:p>
            <a:r>
              <a:rPr lang="en-CA" dirty="0" err="1"/>
              <a:t>cout</a:t>
            </a:r>
            <a:r>
              <a:rPr lang="en-CA" dirty="0"/>
              <a:t>&lt;&lt;p&lt;&lt;</a:t>
            </a:r>
            <a:r>
              <a:rPr lang="en-CA" dirty="0" err="1"/>
              <a:t>endl</a:t>
            </a:r>
            <a:r>
              <a:rPr lang="en-CA" dirty="0"/>
              <a:t>;</a:t>
            </a:r>
          </a:p>
          <a:p>
            <a:r>
              <a:rPr lang="en-CA" dirty="0" err="1"/>
              <a:t>cout</a:t>
            </a:r>
            <a:r>
              <a:rPr lang="en-CA" dirty="0"/>
              <a:t>&lt;&lt;&amp;</a:t>
            </a:r>
            <a:r>
              <a:rPr lang="en-CA" dirty="0" err="1"/>
              <a:t>i</a:t>
            </a:r>
            <a:r>
              <a:rPr lang="en-CA" dirty="0"/>
              <a:t>&lt;&lt;</a:t>
            </a:r>
            <a:r>
              <a:rPr lang="en-CA" dirty="0" err="1"/>
              <a:t>endl</a:t>
            </a:r>
            <a:r>
              <a:rPr lang="en-CA" dirty="0"/>
              <a:t>;</a:t>
            </a:r>
          </a:p>
          <a:p>
            <a:r>
              <a:rPr lang="en-CA" dirty="0"/>
              <a:t>What can you see and what conclusion you can make?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last slide, we can see:</a:t>
            </a:r>
          </a:p>
          <a:p>
            <a:r>
              <a:rPr lang="en-CA" dirty="0"/>
              <a:t>*p is same as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p is same as the address (&amp;</a:t>
            </a:r>
            <a:r>
              <a:rPr lang="en-CA" dirty="0" err="1"/>
              <a:t>i</a:t>
            </a:r>
            <a:r>
              <a:rPr lang="en-CA" dirty="0"/>
              <a:t>)</a:t>
            </a:r>
          </a:p>
          <a:p>
            <a:r>
              <a:rPr lang="en-CA" dirty="0"/>
              <a:t>*&amp;</a:t>
            </a:r>
            <a:r>
              <a:rPr lang="en-CA" dirty="0" err="1"/>
              <a:t>i</a:t>
            </a:r>
            <a:r>
              <a:rPr lang="en-CA" dirty="0"/>
              <a:t> means to get the value from the address of the variable </a:t>
            </a:r>
            <a:r>
              <a:rPr lang="en-CA" dirty="0" err="1"/>
              <a:t>i</a:t>
            </a:r>
            <a:r>
              <a:rPr lang="en-CA" dirty="0"/>
              <a:t>, so it’s *&amp;</a:t>
            </a:r>
            <a:r>
              <a:rPr lang="en-CA" dirty="0" err="1"/>
              <a:t>i</a:t>
            </a:r>
            <a:r>
              <a:rPr lang="en-CA" dirty="0"/>
              <a:t> is the same as </a:t>
            </a:r>
            <a:r>
              <a:rPr lang="en-CA" dirty="0" err="1"/>
              <a:t>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729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Confusion from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Pointers can create some confusion if you don’t pay attention.</a:t>
            </a:r>
          </a:p>
          <a:p>
            <a:r>
              <a:rPr lang="en-CA" dirty="0"/>
              <a:t>A pointer must point to the address of the variable.</a:t>
            </a:r>
          </a:p>
          <a:p>
            <a:r>
              <a:rPr lang="en-CA" dirty="0"/>
              <a:t>float </a:t>
            </a:r>
            <a:r>
              <a:rPr lang="en-CA" dirty="0" err="1"/>
              <a:t>i</a:t>
            </a:r>
            <a:r>
              <a:rPr lang="en-CA" dirty="0"/>
              <a:t>, *p=&amp;</a:t>
            </a:r>
            <a:r>
              <a:rPr lang="en-CA" dirty="0" err="1"/>
              <a:t>i</a:t>
            </a:r>
            <a:r>
              <a:rPr lang="en-CA" dirty="0"/>
              <a:t>; (it is even possible to do this, provided </a:t>
            </a:r>
            <a:r>
              <a:rPr lang="en-CA" dirty="0" err="1"/>
              <a:t>i</a:t>
            </a:r>
            <a:r>
              <a:rPr lang="en-CA" dirty="0"/>
              <a:t> has been declared first</a:t>
            </a:r>
          </a:p>
          <a:p>
            <a:r>
              <a:rPr lang="en-CA" dirty="0"/>
              <a:t>*p=23.2;</a:t>
            </a:r>
          </a:p>
          <a:p>
            <a:r>
              <a:rPr lang="en-CA" dirty="0"/>
              <a:t>What is </a:t>
            </a:r>
            <a:r>
              <a:rPr lang="en-CA" dirty="0" err="1"/>
              <a:t>i</a:t>
            </a:r>
            <a:r>
              <a:rPr lang="en-CA" dirty="0"/>
              <a:t>?</a:t>
            </a:r>
          </a:p>
          <a:p>
            <a:r>
              <a:rPr lang="en-CA" dirty="0"/>
              <a:t>But is the following correct?</a:t>
            </a:r>
          </a:p>
          <a:p>
            <a:r>
              <a:rPr lang="en-CA" dirty="0"/>
              <a:t>float *q;</a:t>
            </a:r>
          </a:p>
          <a:p>
            <a:r>
              <a:rPr lang="en-CA" dirty="0"/>
              <a:t>*q=23.2;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14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429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Pointers</vt:lpstr>
      <vt:lpstr>Variable</vt:lpstr>
      <vt:lpstr>Address</vt:lpstr>
      <vt:lpstr>How to declare pointers</vt:lpstr>
      <vt:lpstr>More on pointers</vt:lpstr>
      <vt:lpstr>Interesting properties of pointers</vt:lpstr>
      <vt:lpstr>(Cont’d)</vt:lpstr>
      <vt:lpstr>Confusion from pointers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/>
  <cp:lastModifiedBy>Hassan</cp:lastModifiedBy>
  <cp:revision>10</cp:revision>
  <dcterms:created xsi:type="dcterms:W3CDTF">2017-09-25T11:52:33Z</dcterms:created>
  <dcterms:modified xsi:type="dcterms:W3CDTF">2020-10-31T19:24:56Z</dcterms:modified>
</cp:coreProperties>
</file>