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73EF8E4-2259-4D21-8168-B237A0CB7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5B45E7-7483-4120-B2C9-58DF14F260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8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F8E4-2259-4D21-8168-B237A0CB7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45E7-7483-4120-B2C9-58DF14F2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1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F8E4-2259-4D21-8168-B237A0CB7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45E7-7483-4120-B2C9-58DF14F260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396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F8E4-2259-4D21-8168-B237A0CB7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45E7-7483-4120-B2C9-58DF14F2607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001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F8E4-2259-4D21-8168-B237A0CB7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45E7-7483-4120-B2C9-58DF14F2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8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F8E4-2259-4D21-8168-B237A0CB7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45E7-7483-4120-B2C9-58DF14F2607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574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F8E4-2259-4D21-8168-B237A0CB7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45E7-7483-4120-B2C9-58DF14F260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4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F8E4-2259-4D21-8168-B237A0CB7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45E7-7483-4120-B2C9-58DF14F2607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774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F8E4-2259-4D21-8168-B237A0CB7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45E7-7483-4120-B2C9-58DF14F2607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40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F8E4-2259-4D21-8168-B237A0CB7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45E7-7483-4120-B2C9-58DF14F2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0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F8E4-2259-4D21-8168-B237A0CB7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45E7-7483-4120-B2C9-58DF14F2607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F8E4-2259-4D21-8168-B237A0CB7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45E7-7483-4120-B2C9-58DF14F2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1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F8E4-2259-4D21-8168-B237A0CB7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45E7-7483-4120-B2C9-58DF14F2607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38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F8E4-2259-4D21-8168-B237A0CB7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45E7-7483-4120-B2C9-58DF14F2607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62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F8E4-2259-4D21-8168-B237A0CB7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45E7-7483-4120-B2C9-58DF14F2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6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F8E4-2259-4D21-8168-B237A0CB7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45E7-7483-4120-B2C9-58DF14F2607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39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F8E4-2259-4D21-8168-B237A0CB7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45E7-7483-4120-B2C9-58DF14F2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0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3EF8E4-2259-4D21-8168-B237A0CB7CA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5B45E7-7483-4120-B2C9-58DF14F2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File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31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Handling 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We could mix file handling with command prompt and directory</a:t>
            </a:r>
          </a:p>
          <a:p>
            <a:r>
              <a:rPr lang="en-CA" dirty="0"/>
              <a:t>../</a:t>
            </a:r>
            <a:r>
              <a:rPr lang="en-CA" dirty="0">
                <a:sym typeface="Wingdings" panose="05000000000000000000" pitchFamily="2" charset="2"/>
              </a:rPr>
              <a:t>the directory above (before)</a:t>
            </a:r>
          </a:p>
          <a:p>
            <a:r>
              <a:rPr lang="en-CA" dirty="0">
                <a:sym typeface="Wingdings" panose="05000000000000000000" pitchFamily="2" charset="2"/>
              </a:rPr>
              <a:t>../../two directories above (before)</a:t>
            </a:r>
          </a:p>
          <a:p>
            <a:r>
              <a:rPr lang="en-CA" dirty="0">
                <a:sym typeface="Wingdings" panose="05000000000000000000" pitchFamily="2" charset="2"/>
              </a:rPr>
              <a:t>./directory below (after)</a:t>
            </a:r>
          </a:p>
          <a:p>
            <a:r>
              <a:rPr lang="en-CA" dirty="0">
                <a:sym typeface="Wingdings" panose="05000000000000000000" pitchFamily="2" charset="2"/>
              </a:rPr>
              <a:t>In case of entering invalid directory, we need .</a:t>
            </a:r>
            <a:r>
              <a:rPr lang="en-CA" dirty="0" err="1">
                <a:sym typeface="Wingdings" panose="05000000000000000000" pitchFamily="2" charset="2"/>
              </a:rPr>
              <a:t>is_open</a:t>
            </a:r>
            <a:r>
              <a:rPr lang="en-CA" dirty="0">
                <a:sym typeface="Wingdings" panose="05000000000000000000" pitchFamily="2" charset="2"/>
              </a:rPr>
              <a:t>() to check if we can open the file (</a:t>
            </a:r>
            <a:r>
              <a:rPr lang="en-CA" dirty="0" err="1">
                <a:sym typeface="Wingdings" panose="05000000000000000000" pitchFamily="2" charset="2"/>
              </a:rPr>
              <a:t>fin.is_open</a:t>
            </a:r>
            <a:r>
              <a:rPr lang="en-CA" dirty="0">
                <a:sym typeface="Wingdings" panose="05000000000000000000" pitchFamily="2" charset="2"/>
              </a:rPr>
              <a:t>() or </a:t>
            </a:r>
            <a:r>
              <a:rPr lang="en-CA" dirty="0" err="1">
                <a:sym typeface="Wingdings" panose="05000000000000000000" pitchFamily="2" charset="2"/>
              </a:rPr>
              <a:t>fout.is_open</a:t>
            </a:r>
            <a:r>
              <a:rPr lang="en-CA" dirty="0">
                <a:sym typeface="Wingdings" panose="05000000000000000000" pitchFamily="2" charset="2"/>
              </a:rPr>
              <a:t>())</a:t>
            </a:r>
          </a:p>
          <a:p>
            <a:r>
              <a:rPr lang="en-CA" dirty="0">
                <a:sym typeface="Wingdings" panose="05000000000000000000" pitchFamily="2" charset="2"/>
              </a:rPr>
              <a:t>We also have the specific method for handling error (</a:t>
            </a:r>
            <a:r>
              <a:rPr lang="en-CA" dirty="0" err="1">
                <a:sym typeface="Wingdings" panose="05000000000000000000" pitchFamily="2" charset="2"/>
              </a:rPr>
              <a:t>cerr</a:t>
            </a:r>
            <a:r>
              <a:rPr lang="en-CA" dirty="0">
                <a:sym typeface="Wingdings" panose="05000000000000000000" pitchFamily="2" charset="2"/>
              </a:rPr>
              <a:t> and exit()exit() needs #include &lt;</a:t>
            </a:r>
            <a:r>
              <a:rPr lang="en-CA" dirty="0" err="1">
                <a:sym typeface="Wingdings" panose="05000000000000000000" pitchFamily="2" charset="2"/>
              </a:rPr>
              <a:t>cstdlib</a:t>
            </a:r>
            <a:r>
              <a:rPr lang="en-CA" dirty="0">
                <a:sym typeface="Wingdings" panose="05000000000000000000" pitchFamily="2" charset="2"/>
              </a:rPr>
              <a:t>&gt;)</a:t>
            </a:r>
          </a:p>
          <a:p>
            <a:r>
              <a:rPr lang="en-CA" dirty="0">
                <a:sym typeface="Wingdings" panose="05000000000000000000" pitchFamily="2" charset="2"/>
              </a:rPr>
              <a:t>Pay attention to the next 3 examples for the important points </a:t>
            </a:r>
            <a:r>
              <a:rPr lang="en-CA">
                <a:sym typeface="Wingdings" panose="05000000000000000000" pitchFamily="2" charset="2"/>
              </a:rPr>
              <a:t>mentioned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55" y="100208"/>
            <a:ext cx="11160689" cy="658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9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60" y="200416"/>
            <a:ext cx="10359025" cy="623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25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2" y="314325"/>
            <a:ext cx="1054691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7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can mix C++ with .txt file!</a:t>
            </a:r>
          </a:p>
          <a:p>
            <a:r>
              <a:rPr lang="en-CA" dirty="0"/>
              <a:t>We can read, write (by replacing the old file), or write on the existing file, we can do so in command prompt as well!</a:t>
            </a:r>
          </a:p>
        </p:txBody>
      </p:sp>
    </p:spTree>
    <p:extLst>
      <p:ext uri="{BB962C8B-B14F-4D97-AF65-F5344CB8AC3E}">
        <p14:creationId xmlns:p14="http://schemas.microsoft.com/office/powerpoint/2010/main" val="44315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We need to include</a:t>
            </a:r>
          </a:p>
          <a:p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/>
              <a:t>&gt; in the header, in order to handle file input or output</a:t>
            </a:r>
          </a:p>
          <a:p>
            <a:r>
              <a:rPr lang="en-CA" dirty="0"/>
              <a:t>For input:</a:t>
            </a:r>
          </a:p>
          <a:p>
            <a:r>
              <a:rPr lang="en-CA" dirty="0"/>
              <a:t>We need to have :</a:t>
            </a:r>
            <a:endParaRPr lang="en-US" dirty="0"/>
          </a:p>
          <a:p>
            <a:r>
              <a:rPr lang="en-CA" dirty="0" err="1"/>
              <a:t>ifstream</a:t>
            </a:r>
            <a:r>
              <a:rPr lang="en-CA" dirty="0"/>
              <a:t> &lt;variable name&gt; to hand input. (Notice a lot of times we would name that variable name as fin, to remember that it’s very close to the functionality of </a:t>
            </a:r>
            <a:r>
              <a:rPr lang="en-CA" dirty="0" err="1"/>
              <a:t>cin</a:t>
            </a:r>
            <a:endParaRPr lang="en-CA" dirty="0"/>
          </a:p>
          <a:p>
            <a:r>
              <a:rPr lang="en-CA" dirty="0" err="1"/>
              <a:t>ofstream</a:t>
            </a:r>
            <a:r>
              <a:rPr lang="en-CA" dirty="0"/>
              <a:t> &lt;variable name&gt; to hand output. (Notice a lot of times we would name that variable name as </a:t>
            </a:r>
            <a:r>
              <a:rPr lang="en-CA" dirty="0" err="1"/>
              <a:t>fout</a:t>
            </a:r>
            <a:r>
              <a:rPr lang="en-CA" dirty="0"/>
              <a:t>, to remember that it’s very close to the functionality of </a:t>
            </a:r>
            <a:r>
              <a:rPr lang="en-CA" dirty="0" err="1"/>
              <a:t>cout</a:t>
            </a:r>
            <a:endParaRPr lang="en-CA" dirty="0"/>
          </a:p>
          <a:p>
            <a:r>
              <a:rPr lang="en-CA" dirty="0"/>
              <a:t>Example next slide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62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68" y="588724"/>
            <a:ext cx="10872592" cy="540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5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few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Notice that for filename, </a:t>
            </a:r>
            <a:r>
              <a:rPr lang="en-CA" dirty="0" err="1"/>
              <a:t>fstream</a:t>
            </a:r>
            <a:r>
              <a:rPr lang="en-CA" dirty="0"/>
              <a:t> only works with string as array. To use string class, you have to include .</a:t>
            </a:r>
            <a:r>
              <a:rPr lang="en-CA" dirty="0" err="1"/>
              <a:t>c_str</a:t>
            </a:r>
            <a:r>
              <a:rPr lang="en-CA" dirty="0"/>
              <a:t>() at 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9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have different mode to handle various request. For example, we can decide to write content at the end of the file (append). The mode for append is </a:t>
            </a:r>
            <a:r>
              <a:rPr lang="en-CA" dirty="0" err="1"/>
              <a:t>ios_base</a:t>
            </a:r>
            <a:r>
              <a:rPr lang="en-CA" dirty="0"/>
              <a:t>::out | </a:t>
            </a:r>
            <a:r>
              <a:rPr lang="en-CA" dirty="0" err="1"/>
              <a:t>ios_base</a:t>
            </a:r>
            <a:r>
              <a:rPr lang="en-CA" dirty="0"/>
              <a:t>::</a:t>
            </a:r>
            <a:r>
              <a:rPr lang="en-CA" dirty="0" err="1"/>
              <a:t>trunc</a:t>
            </a:r>
            <a:r>
              <a:rPr lang="en-CA" dirty="0"/>
              <a:t>);</a:t>
            </a:r>
          </a:p>
          <a:p>
            <a:r>
              <a:rPr lang="en-CA" dirty="0"/>
              <a:t>A complete list for the file mode is on next page: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6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 mode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42" y="2016690"/>
            <a:ext cx="9769256" cy="4597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025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few reminders of the next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1. </a:t>
            </a:r>
            <a:r>
              <a:rPr lang="en-CA" dirty="0" err="1"/>
              <a:t>cin.fail</a:t>
            </a:r>
            <a:r>
              <a:rPr lang="en-CA" dirty="0"/>
              <a:t>()</a:t>
            </a:r>
            <a:r>
              <a:rPr lang="en-CA" dirty="0">
                <a:sym typeface="Wingdings" panose="05000000000000000000" pitchFamily="2" charset="2"/>
              </a:rPr>
              <a:t>check if it’s the end of file</a:t>
            </a:r>
          </a:p>
          <a:p>
            <a:r>
              <a:rPr lang="en-CA" dirty="0">
                <a:sym typeface="Wingdings" panose="05000000000000000000" pitchFamily="2" charset="2"/>
              </a:rPr>
              <a:t>2. Try to close the file whenever you finish (</a:t>
            </a:r>
            <a:r>
              <a:rPr lang="en-CA" dirty="0" err="1">
                <a:sym typeface="Wingdings" panose="05000000000000000000" pitchFamily="2" charset="2"/>
              </a:rPr>
              <a:t>eg</a:t>
            </a:r>
            <a:r>
              <a:rPr lang="en-CA" dirty="0">
                <a:sym typeface="Wingdings" panose="05000000000000000000" pitchFamily="2" charset="2"/>
              </a:rPr>
              <a:t>. </a:t>
            </a:r>
            <a:r>
              <a:rPr lang="en-CA" dirty="0" err="1">
                <a:sym typeface="Wingdings" panose="05000000000000000000" pitchFamily="2" charset="2"/>
              </a:rPr>
              <a:t>fin.close</a:t>
            </a:r>
            <a:r>
              <a:rPr lang="en-CA" dirty="0">
                <a:sym typeface="Wingdings" panose="05000000000000000000" pitchFamily="2" charset="2"/>
              </a:rPr>
              <a:t>() and </a:t>
            </a:r>
            <a:r>
              <a:rPr lang="en-CA" dirty="0" err="1">
                <a:sym typeface="Wingdings" panose="05000000000000000000" pitchFamily="2" charset="2"/>
              </a:rPr>
              <a:t>fout.close</a:t>
            </a:r>
            <a:r>
              <a:rPr lang="en-CA" dirty="0">
                <a:sym typeface="Wingdings" panose="05000000000000000000" pitchFamily="2" charset="2"/>
              </a:rPr>
              <a:t>())</a:t>
            </a:r>
          </a:p>
          <a:p>
            <a:r>
              <a:rPr lang="en-CA" dirty="0">
                <a:sym typeface="Wingdings" panose="05000000000000000000" pitchFamily="2" charset="2"/>
              </a:rPr>
              <a:t>3. Look at the file mode</a:t>
            </a:r>
          </a:p>
          <a:p>
            <a:r>
              <a:rPr lang="en-CA" dirty="0">
                <a:sym typeface="Wingdings" panose="05000000000000000000" pitchFamily="2" charset="2"/>
              </a:rPr>
              <a:t>4. </a:t>
            </a:r>
            <a:r>
              <a:rPr lang="en-CA" dirty="0" err="1">
                <a:sym typeface="Wingdings" panose="05000000000000000000" pitchFamily="2" charset="2"/>
              </a:rPr>
              <a:t>c.str</a:t>
            </a:r>
            <a:r>
              <a:rPr lang="en-CA" dirty="0">
                <a:sym typeface="Wingdings" panose="05000000000000000000" pitchFamily="2" charset="2"/>
              </a:rPr>
              <a:t>()</a:t>
            </a:r>
          </a:p>
          <a:p>
            <a:r>
              <a:rPr lang="en-CA" dirty="0">
                <a:sym typeface="Wingdings" panose="05000000000000000000" pitchFamily="2" charset="2"/>
              </a:rPr>
              <a:t>5. download the program and try it out!!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19" y="0"/>
            <a:ext cx="10885118" cy="675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11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</TotalTime>
  <Words>415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File Handling</vt:lpstr>
      <vt:lpstr>Overview</vt:lpstr>
      <vt:lpstr>First step</vt:lpstr>
      <vt:lpstr>PowerPoint Presentation</vt:lpstr>
      <vt:lpstr>A few reminder</vt:lpstr>
      <vt:lpstr>File mode</vt:lpstr>
      <vt:lpstr>File mode</vt:lpstr>
      <vt:lpstr>A few reminders of the next example:</vt:lpstr>
      <vt:lpstr>PowerPoint Presentation</vt:lpstr>
      <vt:lpstr>File Handling next step</vt:lpstr>
      <vt:lpstr>PowerPoint Presentation</vt:lpstr>
      <vt:lpstr>PowerPoint Presentation</vt:lpstr>
      <vt:lpstr>PowerPoint Presentation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Handnling</dc:title>
  <dc:creator>Hassan</dc:creator>
  <cp:lastModifiedBy>Hassan</cp:lastModifiedBy>
  <cp:revision>14</cp:revision>
  <dcterms:created xsi:type="dcterms:W3CDTF">2017-11-22T14:50:30Z</dcterms:created>
  <dcterms:modified xsi:type="dcterms:W3CDTF">2020-10-31T19:29:53Z</dcterms:modified>
</cp:coreProperties>
</file>