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C7162DA-3506-44F4-8872-536724984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907369E-D57A-46D2-87B7-2C36A73AE7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50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62DA-3506-44F4-8872-536724984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369E-D57A-46D2-87B7-2C36A73A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62DA-3506-44F4-8872-536724984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369E-D57A-46D2-87B7-2C36A73AE7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378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62DA-3506-44F4-8872-536724984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369E-D57A-46D2-87B7-2C36A73AE7D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997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62DA-3506-44F4-8872-536724984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369E-D57A-46D2-87B7-2C36A73A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04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62DA-3506-44F4-8872-536724984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369E-D57A-46D2-87B7-2C36A73AE7D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803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62DA-3506-44F4-8872-536724984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369E-D57A-46D2-87B7-2C36A73AE7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624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62DA-3506-44F4-8872-536724984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369E-D57A-46D2-87B7-2C36A73AE7D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431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62DA-3506-44F4-8872-536724984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369E-D57A-46D2-87B7-2C36A73AE7D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56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62DA-3506-44F4-8872-536724984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369E-D57A-46D2-87B7-2C36A73A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7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62DA-3506-44F4-8872-536724984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369E-D57A-46D2-87B7-2C36A73AE7D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84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62DA-3506-44F4-8872-536724984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369E-D57A-46D2-87B7-2C36A73A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5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62DA-3506-44F4-8872-536724984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369E-D57A-46D2-87B7-2C36A73AE7D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16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62DA-3506-44F4-8872-536724984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369E-D57A-46D2-87B7-2C36A73AE7D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7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62DA-3506-44F4-8872-536724984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369E-D57A-46D2-87B7-2C36A73A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0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62DA-3506-44F4-8872-536724984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369E-D57A-46D2-87B7-2C36A73AE7D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62DA-3506-44F4-8872-536724984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369E-D57A-46D2-87B7-2C36A73A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7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7162DA-3506-44F4-8872-536724984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07369E-D57A-46D2-87B7-2C36A73A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4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destructo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Constructors and Destructors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2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06" y="512956"/>
            <a:ext cx="11218126" cy="575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2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07" y="501805"/>
            <a:ext cx="11128917" cy="57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94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From the Constructor Fraction(); since it has nothing inside nothing has been initialized, data will have random value when you show them</a:t>
            </a:r>
          </a:p>
          <a:p>
            <a:r>
              <a:rPr lang="en-CA" dirty="0"/>
              <a:t>We can even modify the Fraction() constructor to start with 0/1 all the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37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07" y="501806"/>
            <a:ext cx="11095463" cy="584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33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 </a:t>
            </a:r>
            <a:r>
              <a:rPr lang="en-US" b="1" dirty="0"/>
              <a:t>destructor</a:t>
            </a:r>
            <a:r>
              <a:rPr lang="en-US" dirty="0"/>
              <a:t> is a special member function that is called when the lifetime of an object ends. The purpose of the </a:t>
            </a:r>
            <a:r>
              <a:rPr lang="en-US" b="1" dirty="0"/>
              <a:t>destructor</a:t>
            </a:r>
            <a:r>
              <a:rPr lang="en-US" dirty="0"/>
              <a:t> is to free the resources that the object may have acquired during its lifetime. (from </a:t>
            </a:r>
            <a:r>
              <a:rPr lang="en-US" dirty="0">
                <a:hlinkClick r:id="rId2"/>
              </a:rPr>
              <a:t>http://en.cppreference.com/w/cpp/language/destructor</a:t>
            </a:r>
            <a:r>
              <a:rPr lang="en-US" dirty="0"/>
              <a:t>)</a:t>
            </a:r>
          </a:p>
          <a:p>
            <a:endParaRPr lang="en-CA" dirty="0"/>
          </a:p>
          <a:p>
            <a:r>
              <a:rPr lang="en-CA" dirty="0"/>
              <a:t>Normally your program will not need to call a destructor, the compiler will handle that</a:t>
            </a:r>
          </a:p>
          <a:p>
            <a:r>
              <a:rPr lang="en-CA" dirty="0"/>
              <a:t>The destructor must have no argument inside (~Fraction();)</a:t>
            </a:r>
          </a:p>
          <a:p>
            <a:r>
              <a:rPr lang="en-CA" dirty="0"/>
              <a:t>In the function of destructor, however, we could write own content</a:t>
            </a:r>
          </a:p>
          <a:p>
            <a:r>
              <a:rPr lang="en-CA" dirty="0"/>
              <a:t>It’s very similar to how constructor was being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32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33" y="594911"/>
            <a:ext cx="10532125" cy="553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0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93" y="495759"/>
            <a:ext cx="11116019" cy="584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81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10" y="462709"/>
            <a:ext cx="11116019" cy="577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34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93" y="451692"/>
            <a:ext cx="11259238" cy="590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5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a constructor?</a:t>
            </a:r>
          </a:p>
          <a:p>
            <a:r>
              <a:rPr lang="en-CA" dirty="0"/>
              <a:t>Constructor is a special member function that creates new object, and possibly assigns values to the data members (in this case, </a:t>
            </a:r>
            <a:r>
              <a:rPr lang="en-CA" dirty="0" err="1"/>
              <a:t>num</a:t>
            </a:r>
            <a:r>
              <a:rPr lang="en-CA" dirty="0"/>
              <a:t> and den)</a:t>
            </a:r>
          </a:p>
          <a:p>
            <a:r>
              <a:rPr lang="en-CA" dirty="0"/>
              <a:t>In the previous example, when we did:</a:t>
            </a:r>
          </a:p>
          <a:p>
            <a:r>
              <a:rPr lang="en-CA" dirty="0"/>
              <a:t>Fraction f;</a:t>
            </a:r>
          </a:p>
          <a:p>
            <a:r>
              <a:rPr lang="en-CA" dirty="0"/>
              <a:t>The program will secretly create a basic constructor for you. It will be Fraction() in this case. We just put that into our member functions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9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19" y="488516"/>
            <a:ext cx="11123113" cy="58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2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The question is, of course, if the program will secretly do it for you, why do you need to manually put it in the first place?</a:t>
            </a:r>
          </a:p>
          <a:p>
            <a:r>
              <a:rPr lang="en-CA" dirty="0"/>
              <a:t>First, let’s go back to the basic:</a:t>
            </a:r>
          </a:p>
          <a:p>
            <a:r>
              <a:rPr lang="en-CA" dirty="0"/>
              <a:t>We can certainly declare and initialize a variable, such as:</a:t>
            </a:r>
          </a:p>
          <a:p>
            <a:r>
              <a:rPr lang="en-CA" dirty="0" err="1"/>
              <a:t>int</a:t>
            </a:r>
            <a:r>
              <a:rPr lang="en-CA" dirty="0"/>
              <a:t> x=10;</a:t>
            </a:r>
          </a:p>
          <a:p>
            <a:r>
              <a:rPr lang="en-CA" dirty="0"/>
              <a:t>Shouldn’t we supposed to do this also for Fraction f? Something like:</a:t>
            </a:r>
          </a:p>
          <a:p>
            <a:r>
              <a:rPr lang="en-CA" dirty="0"/>
              <a:t>Fraction f=(3, 6); so the variable f will have 3 as </a:t>
            </a:r>
            <a:r>
              <a:rPr lang="en-CA" dirty="0" err="1"/>
              <a:t>num</a:t>
            </a:r>
            <a:r>
              <a:rPr lang="en-CA" dirty="0"/>
              <a:t> and 6 as den?</a:t>
            </a:r>
          </a:p>
          <a:p>
            <a:r>
              <a:rPr lang="en-CA" dirty="0"/>
              <a:t>Right now we can’t do that because the one constructor the program secretly put it for us, Fraction() has no parameter.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need to modify our constructor, by putting the correct parameter and assign the values into </a:t>
            </a:r>
            <a:r>
              <a:rPr lang="en-CA" dirty="0" err="1"/>
              <a:t>num</a:t>
            </a:r>
            <a:r>
              <a:rPr lang="en-CA" dirty="0"/>
              <a:t> and den in member functions’ implementation:</a:t>
            </a:r>
          </a:p>
          <a:p>
            <a:r>
              <a:rPr lang="en-CA" dirty="0"/>
              <a:t>Notice that we have no return type for constructor, so the implementation of the constructor in this case is Fraction::Fraction(</a:t>
            </a:r>
            <a:r>
              <a:rPr lang="en-CA" dirty="0" err="1"/>
              <a:t>int</a:t>
            </a:r>
            <a:r>
              <a:rPr lang="en-CA" dirty="0"/>
              <a:t> top, </a:t>
            </a:r>
            <a:r>
              <a:rPr lang="en-CA" dirty="0" err="1"/>
              <a:t>int</a:t>
            </a:r>
            <a:r>
              <a:rPr lang="en-CA" dirty="0"/>
              <a:t> bottom)</a:t>
            </a:r>
          </a:p>
          <a:p>
            <a:r>
              <a:rPr lang="en-CA" dirty="0"/>
              <a:t>So in fraction01.h: (new version) (next slide)</a:t>
            </a:r>
          </a:p>
          <a:p>
            <a:r>
              <a:rPr lang="en-CA" dirty="0"/>
              <a:t>And in fraction00.cpp: (two slides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3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9" y="463462"/>
            <a:ext cx="11148163" cy="583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24107"/>
            <a:ext cx="11206975" cy="575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5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Now we can define and initialize</a:t>
            </a:r>
            <a:endParaRPr lang="en-US" dirty="0"/>
          </a:p>
          <a:p>
            <a:r>
              <a:rPr lang="en-CA" dirty="0"/>
              <a:t>Fraction f=(3, 6); in user01.cpp</a:t>
            </a:r>
          </a:p>
          <a:p>
            <a:r>
              <a:rPr lang="en-CA" dirty="0"/>
              <a:t>But we have another problem now!!</a:t>
            </a:r>
          </a:p>
          <a:p>
            <a:r>
              <a:rPr lang="en-CA" dirty="0"/>
              <a:t>When the program sees that you have the constructor set up, the program will no longer provide the initial constructor to you</a:t>
            </a:r>
          </a:p>
          <a:p>
            <a:r>
              <a:rPr lang="en-CA" dirty="0"/>
              <a:t>Which means Fraction f won’t work now, since we have no Fraction(); anymore</a:t>
            </a:r>
          </a:p>
        </p:txBody>
      </p:sp>
    </p:spTree>
    <p:extLst>
      <p:ext uri="{BB962C8B-B14F-4D97-AF65-F5344CB8AC3E}">
        <p14:creationId xmlns:p14="http://schemas.microsoft.com/office/powerpoint/2010/main" val="186936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Way to go around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Therefore we would need two constructors</a:t>
            </a:r>
          </a:p>
          <a:p>
            <a:r>
              <a:rPr lang="en-CA" dirty="0"/>
              <a:t>One for Fraction f; (Fraction();)</a:t>
            </a:r>
          </a:p>
          <a:p>
            <a:r>
              <a:rPr lang="en-CA" dirty="0"/>
              <a:t>One for Fraction f=(3, 6); (Fraction(</a:t>
            </a:r>
            <a:r>
              <a:rPr lang="en-CA" dirty="0" err="1"/>
              <a:t>int</a:t>
            </a:r>
            <a:r>
              <a:rPr lang="en-CA" dirty="0"/>
              <a:t> top, </a:t>
            </a:r>
            <a:r>
              <a:rPr lang="en-CA" dirty="0" err="1"/>
              <a:t>int</a:t>
            </a:r>
            <a:r>
              <a:rPr lang="en-CA" dirty="0"/>
              <a:t> bottom);)</a:t>
            </a:r>
          </a:p>
          <a:p>
            <a:r>
              <a:rPr lang="en-CA" dirty="0"/>
              <a:t>So in the fraction01.cpp (The implementation) would be</a:t>
            </a:r>
          </a:p>
          <a:p>
            <a:r>
              <a:rPr lang="en-CA" dirty="0"/>
              <a:t>Fraction::Fraction()</a:t>
            </a:r>
          </a:p>
          <a:p>
            <a:r>
              <a:rPr lang="en-CA" dirty="0"/>
              <a:t>Fraction::Fraction(</a:t>
            </a:r>
            <a:r>
              <a:rPr lang="en-CA" dirty="0" err="1"/>
              <a:t>int</a:t>
            </a:r>
            <a:r>
              <a:rPr lang="en-CA" dirty="0"/>
              <a:t> top, </a:t>
            </a:r>
            <a:r>
              <a:rPr lang="en-CA" dirty="0" err="1"/>
              <a:t>int</a:t>
            </a:r>
            <a:r>
              <a:rPr lang="en-CA" dirty="0"/>
              <a:t> bottom)</a:t>
            </a:r>
          </a:p>
        </p:txBody>
      </p:sp>
    </p:spTree>
    <p:extLst>
      <p:ext uri="{BB962C8B-B14F-4D97-AF65-F5344CB8AC3E}">
        <p14:creationId xmlns:p14="http://schemas.microsoft.com/office/powerpoint/2010/main" val="4177806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</TotalTime>
  <Words>550</Words>
  <Application>Microsoft Office PowerPoint</Application>
  <PresentationFormat>Widescreen</PresentationFormat>
  <Paragraphs>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Garamond</vt:lpstr>
      <vt:lpstr>Organic</vt:lpstr>
      <vt:lpstr>Constructors and Destructors</vt:lpstr>
      <vt:lpstr>Introduction</vt:lpstr>
      <vt:lpstr>PowerPoint Presentation</vt:lpstr>
      <vt:lpstr>Cont’d</vt:lpstr>
      <vt:lpstr>Cont’d</vt:lpstr>
      <vt:lpstr>PowerPoint Presentation</vt:lpstr>
      <vt:lpstr>PowerPoint Presentation</vt:lpstr>
      <vt:lpstr>What’s next?</vt:lpstr>
      <vt:lpstr>Way to go around it</vt:lpstr>
      <vt:lpstr>PowerPoint Presentation</vt:lpstr>
      <vt:lpstr>PowerPoint Presentation</vt:lpstr>
      <vt:lpstr>More</vt:lpstr>
      <vt:lpstr>PowerPoint Presentation</vt:lpstr>
      <vt:lpstr>Destructor</vt:lpstr>
      <vt:lpstr>PowerPoint Presentation</vt:lpstr>
      <vt:lpstr>PowerPoint Presentation</vt:lpstr>
      <vt:lpstr>PowerPoint Presentation</vt:lpstr>
      <vt:lpstr>PowerPoint Presentation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 and Destructor</dc:title>
  <dc:creator>Hassan</dc:creator>
  <cp:lastModifiedBy>Hassan</cp:lastModifiedBy>
  <cp:revision>9</cp:revision>
  <dcterms:created xsi:type="dcterms:W3CDTF">2017-11-24T15:23:56Z</dcterms:created>
  <dcterms:modified xsi:type="dcterms:W3CDTF">2020-10-31T19:34:10Z</dcterms:modified>
</cp:coreProperties>
</file>